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7" r:id="rId9"/>
    <p:sldId id="268" r:id="rId10"/>
    <p:sldId id="269" r:id="rId11"/>
    <p:sldId id="270" r:id="rId12"/>
    <p:sldId id="271" r:id="rId13"/>
    <p:sldId id="276" r:id="rId14"/>
    <p:sldId id="277" r:id="rId15"/>
    <p:sldId id="278" r:id="rId16"/>
    <p:sldId id="27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3B349-0181-4CD9-B53D-109CFDE596F7}" v="365" dt="2022-02-02T19:16:21.594"/>
    <p1510:client id="{C6A5869B-C9FA-4180-8F5D-8F0E6C477FF6}" v="48" dt="2022-02-02T18:56:25.381"/>
    <p1510:client id="{F40452AC-D9E4-437A-8304-BB9134D09F1B}" v="68" dt="2022-02-02T19:08:14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 Canuto" userId="S::gabrielcanuto@capilanou.ca::6d9ce5c8-2aab-4c30-aeb1-0f17acb68be5" providerId="AD" clId="Web-{C6A5869B-C9FA-4180-8F5D-8F0E6C477FF6}"/>
    <pc:docChg chg="modSld">
      <pc:chgData name="Gabriel M Canuto" userId="S::gabrielcanuto@capilanou.ca::6d9ce5c8-2aab-4c30-aeb1-0f17acb68be5" providerId="AD" clId="Web-{C6A5869B-C9FA-4180-8F5D-8F0E6C477FF6}" dt="2022-02-02T18:56:25.381" v="26"/>
      <pc:docMkLst>
        <pc:docMk/>
      </pc:docMkLst>
      <pc:sldChg chg="addSp delSp modSp">
        <pc:chgData name="Gabriel M Canuto" userId="S::gabrielcanuto@capilanou.ca::6d9ce5c8-2aab-4c30-aeb1-0f17acb68be5" providerId="AD" clId="Web-{C6A5869B-C9FA-4180-8F5D-8F0E6C477FF6}" dt="2022-02-02T18:56:25.381" v="26"/>
        <pc:sldMkLst>
          <pc:docMk/>
          <pc:sldMk cId="3453702936" sldId="272"/>
        </pc:sldMkLst>
        <pc:spChg chg="add del mod">
          <ac:chgData name="Gabriel M Canuto" userId="S::gabrielcanuto@capilanou.ca::6d9ce5c8-2aab-4c30-aeb1-0f17acb68be5" providerId="AD" clId="Web-{C6A5869B-C9FA-4180-8F5D-8F0E6C477FF6}" dt="2022-02-02T18:56:25.381" v="26"/>
          <ac:spMkLst>
            <pc:docMk/>
            <pc:sldMk cId="3453702936" sldId="272"/>
            <ac:spMk id="2" creationId="{76C292ED-2A36-4FBE-8328-95B7DBC2201F}"/>
          </ac:spMkLst>
        </pc:spChg>
      </pc:sldChg>
      <pc:sldChg chg="addSp delSp modSp">
        <pc:chgData name="Gabriel M Canuto" userId="S::gabrielcanuto@capilanou.ca::6d9ce5c8-2aab-4c30-aeb1-0f17acb68be5" providerId="AD" clId="Web-{C6A5869B-C9FA-4180-8F5D-8F0E6C477FF6}" dt="2022-02-02T18:55:06.146" v="14" actId="1076"/>
        <pc:sldMkLst>
          <pc:docMk/>
          <pc:sldMk cId="2903049462" sldId="274"/>
        </pc:sldMkLst>
        <pc:spChg chg="add mod">
          <ac:chgData name="Gabriel M Canuto" userId="S::gabrielcanuto@capilanou.ca::6d9ce5c8-2aab-4c30-aeb1-0f17acb68be5" providerId="AD" clId="Web-{C6A5869B-C9FA-4180-8F5D-8F0E6C477FF6}" dt="2022-02-02T18:55:06.146" v="14" actId="1076"/>
          <ac:spMkLst>
            <pc:docMk/>
            <pc:sldMk cId="2903049462" sldId="274"/>
            <ac:spMk id="2" creationId="{79B05506-CE80-426B-91AE-DBAB46EA32C6}"/>
          </ac:spMkLst>
        </pc:spChg>
        <pc:spChg chg="add del">
          <ac:chgData name="Gabriel M Canuto" userId="S::gabrielcanuto@capilanou.ca::6d9ce5c8-2aab-4c30-aeb1-0f17acb68be5" providerId="AD" clId="Web-{C6A5869B-C9FA-4180-8F5D-8F0E6C477FF6}" dt="2022-02-02T18:54:48.489" v="2"/>
          <ac:spMkLst>
            <pc:docMk/>
            <pc:sldMk cId="2903049462" sldId="274"/>
            <ac:spMk id="3" creationId="{ED478C02-355A-4A5E-9193-71889276E06F}"/>
          </ac:spMkLst>
        </pc:spChg>
      </pc:sldChg>
    </pc:docChg>
  </pc:docChgLst>
  <pc:docChgLst>
    <pc:chgData name="Gabriel M Canuto" userId="S::gabrielcanuto@capilanou.ca::6d9ce5c8-2aab-4c30-aeb1-0f17acb68be5" providerId="AD" clId="Web-{B533B349-0181-4CD9-B53D-109CFDE596F7}"/>
    <pc:docChg chg="addSld modSld">
      <pc:chgData name="Gabriel M Canuto" userId="S::gabrielcanuto@capilanou.ca::6d9ce5c8-2aab-4c30-aeb1-0f17acb68be5" providerId="AD" clId="Web-{B533B349-0181-4CD9-B53D-109CFDE596F7}" dt="2022-02-02T19:16:20.532" v="203" actId="20577"/>
      <pc:docMkLst>
        <pc:docMk/>
      </pc:docMkLst>
      <pc:sldChg chg="modSp">
        <pc:chgData name="Gabriel M Canuto" userId="S::gabrielcanuto@capilanou.ca::6d9ce5c8-2aab-4c30-aeb1-0f17acb68be5" providerId="AD" clId="Web-{B533B349-0181-4CD9-B53D-109CFDE596F7}" dt="2022-02-02T19:11:38.607" v="96" actId="20577"/>
        <pc:sldMkLst>
          <pc:docMk/>
          <pc:sldMk cId="2356113038" sldId="276"/>
        </pc:sldMkLst>
        <pc:spChg chg="mod">
          <ac:chgData name="Gabriel M Canuto" userId="S::gabrielcanuto@capilanou.ca::6d9ce5c8-2aab-4c30-aeb1-0f17acb68be5" providerId="AD" clId="Web-{B533B349-0181-4CD9-B53D-109CFDE596F7}" dt="2022-02-02T19:11:38.607" v="96" actId="20577"/>
          <ac:spMkLst>
            <pc:docMk/>
            <pc:sldMk cId="2356113038" sldId="276"/>
            <ac:spMk id="5" creationId="{48B901C9-29A0-48C3-888E-786AD5DD32DD}"/>
          </ac:spMkLst>
        </pc:spChg>
      </pc:sldChg>
      <pc:sldChg chg="addSp delSp modSp">
        <pc:chgData name="Gabriel M Canuto" userId="S::gabrielcanuto@capilanou.ca::6d9ce5c8-2aab-4c30-aeb1-0f17acb68be5" providerId="AD" clId="Web-{B533B349-0181-4CD9-B53D-109CFDE596F7}" dt="2022-02-02T19:16:20.532" v="203" actId="20577"/>
        <pc:sldMkLst>
          <pc:docMk/>
          <pc:sldMk cId="666346509" sldId="277"/>
        </pc:sldMkLst>
        <pc:spChg chg="del">
          <ac:chgData name="Gabriel M Canuto" userId="S::gabrielcanuto@capilanou.ca::6d9ce5c8-2aab-4c30-aeb1-0f17acb68be5" providerId="AD" clId="Web-{B533B349-0181-4CD9-B53D-109CFDE596F7}" dt="2022-02-02T19:11:46.216" v="98"/>
          <ac:spMkLst>
            <pc:docMk/>
            <pc:sldMk cId="666346509" sldId="277"/>
            <ac:spMk id="2" creationId="{C7D95D2C-5A23-47CD-8215-91E3AAB9E366}"/>
          </ac:spMkLst>
        </pc:spChg>
        <pc:spChg chg="del">
          <ac:chgData name="Gabriel M Canuto" userId="S::gabrielcanuto@capilanou.ca::6d9ce5c8-2aab-4c30-aeb1-0f17acb68be5" providerId="AD" clId="Web-{B533B349-0181-4CD9-B53D-109CFDE596F7}" dt="2022-02-02T19:11:42.279" v="97"/>
          <ac:spMkLst>
            <pc:docMk/>
            <pc:sldMk cId="666346509" sldId="277"/>
            <ac:spMk id="3" creationId="{C0BE50EE-9142-4FD1-B251-BB22998FF361}"/>
          </ac:spMkLst>
        </pc:spChg>
        <pc:spChg chg="add mod">
          <ac:chgData name="Gabriel M Canuto" userId="S::gabrielcanuto@capilanou.ca::6d9ce5c8-2aab-4c30-aeb1-0f17acb68be5" providerId="AD" clId="Web-{B533B349-0181-4CD9-B53D-109CFDE596F7}" dt="2022-02-02T19:16:20.532" v="203" actId="20577"/>
          <ac:spMkLst>
            <pc:docMk/>
            <pc:sldMk cId="666346509" sldId="277"/>
            <ac:spMk id="5" creationId="{07344082-E4AC-4907-AFAF-896D04381C33}"/>
          </ac:spMkLst>
        </pc:spChg>
        <pc:picChg chg="add mod ord">
          <ac:chgData name="Gabriel M Canuto" userId="S::gabrielcanuto@capilanou.ca::6d9ce5c8-2aab-4c30-aeb1-0f17acb68be5" providerId="AD" clId="Web-{B533B349-0181-4CD9-B53D-109CFDE596F7}" dt="2022-02-02T19:11:49.654" v="99" actId="1076"/>
          <ac:picMkLst>
            <pc:docMk/>
            <pc:sldMk cId="666346509" sldId="277"/>
            <ac:picMk id="4" creationId="{75539235-1B4C-45B8-89AF-CC5EC229AA0F}"/>
          </ac:picMkLst>
        </pc:picChg>
      </pc:sldChg>
      <pc:sldChg chg="addSp delSp modSp new">
        <pc:chgData name="Gabriel M Canuto" userId="S::gabrielcanuto@capilanou.ca::6d9ce5c8-2aab-4c30-aeb1-0f17acb68be5" providerId="AD" clId="Web-{B533B349-0181-4CD9-B53D-109CFDE596F7}" dt="2022-02-02T19:15:44.438" v="195"/>
        <pc:sldMkLst>
          <pc:docMk/>
          <pc:sldMk cId="2440883911" sldId="278"/>
        </pc:sldMkLst>
        <pc:spChg chg="del">
          <ac:chgData name="Gabriel M Canuto" userId="S::gabrielcanuto@capilanou.ca::6d9ce5c8-2aab-4c30-aeb1-0f17acb68be5" providerId="AD" clId="Web-{B533B349-0181-4CD9-B53D-109CFDE596F7}" dt="2022-02-02T19:15:44.438" v="195"/>
          <ac:spMkLst>
            <pc:docMk/>
            <pc:sldMk cId="2440883911" sldId="278"/>
            <ac:spMk id="3" creationId="{B0E5441E-EC48-48E0-AA88-73D4556A6E33}"/>
          </ac:spMkLst>
        </pc:spChg>
        <pc:picChg chg="add mod ord">
          <ac:chgData name="Gabriel M Canuto" userId="S::gabrielcanuto@capilanou.ca::6d9ce5c8-2aab-4c30-aeb1-0f17acb68be5" providerId="AD" clId="Web-{B533B349-0181-4CD9-B53D-109CFDE596F7}" dt="2022-02-02T19:15:44.438" v="195"/>
          <ac:picMkLst>
            <pc:docMk/>
            <pc:sldMk cId="2440883911" sldId="278"/>
            <ac:picMk id="4" creationId="{30668CB6-C807-426E-908C-FF1F0D3F2424}"/>
          </ac:picMkLst>
        </pc:picChg>
      </pc:sldChg>
    </pc:docChg>
  </pc:docChgLst>
  <pc:docChgLst>
    <pc:chgData name="Gabriel M Canuto" userId="S::gabrielcanuto@capilanou.ca::6d9ce5c8-2aab-4c30-aeb1-0f17acb68be5" providerId="AD" clId="Web-{F40452AC-D9E4-437A-8304-BB9134D09F1B}"/>
    <pc:docChg chg="addSld modSld sldOrd">
      <pc:chgData name="Gabriel M Canuto" userId="S::gabrielcanuto@capilanou.ca::6d9ce5c8-2aab-4c30-aeb1-0f17acb68be5" providerId="AD" clId="Web-{F40452AC-D9E4-437A-8304-BB9134D09F1B}" dt="2022-02-02T19:08:14.501" v="39" actId="20577"/>
      <pc:docMkLst>
        <pc:docMk/>
      </pc:docMkLst>
      <pc:sldChg chg="ord">
        <pc:chgData name="Gabriel M Canuto" userId="S::gabrielcanuto@capilanou.ca::6d9ce5c8-2aab-4c30-aeb1-0f17acb68be5" providerId="AD" clId="Web-{F40452AC-D9E4-437A-8304-BB9134D09F1B}" dt="2022-02-02T19:05:01.156" v="0"/>
        <pc:sldMkLst>
          <pc:docMk/>
          <pc:sldMk cId="3862570100" sldId="271"/>
        </pc:sldMkLst>
      </pc:sldChg>
      <pc:sldChg chg="addSp delSp modSp new">
        <pc:chgData name="Gabriel M Canuto" userId="S::gabrielcanuto@capilanou.ca::6d9ce5c8-2aab-4c30-aeb1-0f17acb68be5" providerId="AD" clId="Web-{F40452AC-D9E4-437A-8304-BB9134D09F1B}" dt="2022-02-02T19:08:14.501" v="39" actId="20577"/>
        <pc:sldMkLst>
          <pc:docMk/>
          <pc:sldMk cId="2356113038" sldId="276"/>
        </pc:sldMkLst>
        <pc:spChg chg="del mod">
          <ac:chgData name="Gabriel M Canuto" userId="S::gabrielcanuto@capilanou.ca::6d9ce5c8-2aab-4c30-aeb1-0f17acb68be5" providerId="AD" clId="Web-{F40452AC-D9E4-437A-8304-BB9134D09F1B}" dt="2022-02-02T19:05:41.750" v="8"/>
          <ac:spMkLst>
            <pc:docMk/>
            <pc:sldMk cId="2356113038" sldId="276"/>
            <ac:spMk id="2" creationId="{563B24CC-3090-42AA-950A-E6E71E58CD5C}"/>
          </ac:spMkLst>
        </pc:spChg>
        <pc:spChg chg="del">
          <ac:chgData name="Gabriel M Canuto" userId="S::gabrielcanuto@capilanou.ca::6d9ce5c8-2aab-4c30-aeb1-0f17acb68be5" providerId="AD" clId="Web-{F40452AC-D9E4-437A-8304-BB9134D09F1B}" dt="2022-02-02T19:05:25.594" v="3"/>
          <ac:spMkLst>
            <pc:docMk/>
            <pc:sldMk cId="2356113038" sldId="276"/>
            <ac:spMk id="3" creationId="{D48EF8E8-ED02-46E8-BA90-6A8C24D7252C}"/>
          </ac:spMkLst>
        </pc:spChg>
        <pc:spChg chg="add mod">
          <ac:chgData name="Gabriel M Canuto" userId="S::gabrielcanuto@capilanou.ca::6d9ce5c8-2aab-4c30-aeb1-0f17acb68be5" providerId="AD" clId="Web-{F40452AC-D9E4-437A-8304-BB9134D09F1B}" dt="2022-02-02T19:08:14.501" v="39" actId="20577"/>
          <ac:spMkLst>
            <pc:docMk/>
            <pc:sldMk cId="2356113038" sldId="276"/>
            <ac:spMk id="5" creationId="{48B901C9-29A0-48C3-888E-786AD5DD32DD}"/>
          </ac:spMkLst>
        </pc:spChg>
        <pc:picChg chg="add mod ord">
          <ac:chgData name="Gabriel M Canuto" userId="S::gabrielcanuto@capilanou.ca::6d9ce5c8-2aab-4c30-aeb1-0f17acb68be5" providerId="AD" clId="Web-{F40452AC-D9E4-437A-8304-BB9134D09F1B}" dt="2022-02-02T19:05:39.141" v="7" actId="1076"/>
          <ac:picMkLst>
            <pc:docMk/>
            <pc:sldMk cId="2356113038" sldId="276"/>
            <ac:picMk id="4" creationId="{995AB39F-6083-488F-9902-A305D64954BB}"/>
          </ac:picMkLst>
        </pc:picChg>
      </pc:sldChg>
      <pc:sldChg chg="new">
        <pc:chgData name="Gabriel M Canuto" userId="S::gabrielcanuto@capilanou.ca::6d9ce5c8-2aab-4c30-aeb1-0f17acb68be5" providerId="AD" clId="Web-{F40452AC-D9E4-437A-8304-BB9134D09F1B}" dt="2022-02-02T19:05:16.312" v="2"/>
        <pc:sldMkLst>
          <pc:docMk/>
          <pc:sldMk cId="66634650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446-353F-4E85-AEF3-6B1CE1F6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739B-CFF0-4FF7-A70D-EDAAAD36F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F7DF-C7A0-46C2-A0E6-FC3ACCD0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81F4-CAED-482A-BF89-12D30A1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CAC0-D2DA-4CF1-81C4-E2C6D114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33EF-F9C1-47FD-BFC5-94BC296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861DF-A671-41FE-8CAA-081EA0FC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4E76-1AD1-4F16-ADF0-3C44881F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014-837E-4F37-8DEF-AAFBD98E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987B-9280-4C7A-A572-21F50B61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5CEE8-963F-4498-95BA-B7D6F457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A55D-AEEC-46D7-9F7A-5FBDDC9E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5BC-CF04-4B74-95F3-48CAA9A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7BB-AE19-4A1A-8FD7-F6BCB53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A92C-6926-4219-92D0-4B0836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1DBF-33D8-432E-8301-E1A2D1BF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532C-413A-4936-A7F3-AD5D052B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050A-B366-41C1-8E8F-D8DA9331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EB16-32A6-4AEB-A78B-4AB362BD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7BE0-B5F9-413F-B92D-18328660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49DE-309B-49C5-BD15-A4E2CF9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4F3E-D29B-44C2-8C93-1535A50D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B577-9588-4364-83BD-3F6D8088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CEF9-5477-4B73-AE82-46174E4C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8ABB-BFD2-462B-B0EE-8E29517B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0D76-CD1E-449D-AC72-6259992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7E07-69EB-4B58-B1C3-BC92BA841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9FFB5-A916-472E-83B9-58101A63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574D-D7EE-42B1-857A-E2D86385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6E4D-2F87-41F8-A361-21010CF0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8F78-2C54-4606-ADE2-53AA0A13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0DCA-D3C8-4D5C-84C3-EB522DD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44F2-7466-4C32-AAB9-90FB67C4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2DBF-42C4-43AA-A564-8900B021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51615-54EB-417E-B470-AB511B89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D850-E9D2-402E-A4FF-4102E576C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B07FC-35D5-4EC8-9966-1EF089DD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F6EC5-3FD7-4156-A512-C0B9257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3B3F-4856-45B2-8083-AD6BD0AF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7E7F-A691-4D6F-81E8-94BB1E3B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06F15-E084-4472-92E6-930EBD71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6D017-CFC3-4E37-81FE-CCF94B8F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78CD-A6DF-42E2-9DF1-CB65F300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03F5B-90FB-4BE3-8BDA-8246F42D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010C-69AA-4F83-9695-3769F19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5B52E-DAC3-443B-803C-5F00C52E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53E-135B-4E4E-86AA-1CD0E69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16B0-C930-4836-9A9C-6C9DD5D2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4C1D-B169-49E2-8941-EA96D165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2DB2-CF71-43B8-988C-3B278F2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15AB-BABC-4BE6-9FF2-EF33446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27F0-BF65-45A7-8087-4BF47CA9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AD68-2CDE-413B-93A4-F5158082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D6C7-A197-430D-AECB-1DCD1E97A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8DD5-AE56-4B9B-911B-3E76CBFA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7C2A-3943-4107-8C01-AE2D6F5D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4816-E357-4DC3-A38C-5A5BA9DC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3F7F-FEFB-4104-95DB-F17574D0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02F93-CBFC-48D7-987D-D51DA5F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D61DC-4FF8-4D14-9DB8-76905B2F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E3D8-FE1E-4DB5-9596-9CD469D1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7555-A124-45F0-889D-05ED6B8C047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9455-97BF-4ECB-9701-302F824B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CDED-1288-4CBC-B9EB-639CF26AF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9B6-CDF7-4EB8-84FF-DB9249927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55D1-DC9F-4BE8-A707-6EA74FF59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95AB39F-6083-488F-9902-A305D649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47780"/>
            <a:ext cx="10515600" cy="15875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901C9-29A0-48C3-888E-786AD5DD32DD}"/>
              </a:ext>
            </a:extLst>
          </p:cNvPr>
          <p:cNvSpPr txBox="1"/>
          <p:nvPr/>
        </p:nvSpPr>
        <p:spPr>
          <a:xfrm>
            <a:off x="1482969" y="2485292"/>
            <a:ext cx="569741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Practice:</a:t>
            </a:r>
          </a:p>
          <a:p>
            <a:r>
              <a:rPr lang="en-US" dirty="0">
                <a:cs typeface="Calibri"/>
              </a:rPr>
              <a:t>A)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Answers:</a:t>
            </a:r>
          </a:p>
          <a:p>
            <a:r>
              <a:rPr lang="en-US" dirty="0">
                <a:solidFill>
                  <a:schemeClr val="bg1"/>
                </a:solidFill>
              </a:rPr>
              <a:t>a) 5/20 * 4/19 = 1/19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</a:rPr>
              <a:t>B) All possible events – Probability of getting either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    = 1 - (15/20)*(14/19) = 0.4474</a:t>
            </a:r>
          </a:p>
        </p:txBody>
      </p:sp>
    </p:spTree>
    <p:extLst>
      <p:ext uri="{BB962C8B-B14F-4D97-AF65-F5344CB8AC3E}">
        <p14:creationId xmlns:p14="http://schemas.microsoft.com/office/powerpoint/2010/main" val="235611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539235-1B4C-45B8-89AF-CC5EC229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811" y="481852"/>
            <a:ext cx="10515600" cy="7312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44082-E4AC-4907-AFAF-896D04381C33}"/>
              </a:ext>
            </a:extLst>
          </p:cNvPr>
          <p:cNvSpPr txBox="1"/>
          <p:nvPr/>
        </p:nvSpPr>
        <p:spPr>
          <a:xfrm>
            <a:off x="2205567" y="1669345"/>
            <a:ext cx="632742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Practice: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Answer: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P(jog) = 0.3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P(ride) = 0.2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P(ride and jog) = 0.12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P(jog) + P(ride) - P(ride and jog) = 0.3 + 0.2 - 0.12 = 0.38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34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2BE8-6F6B-426F-9773-BCC8CDD4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30668CB6-C807-426E-908C-FF1F0D3F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035" y="1825625"/>
            <a:ext cx="6389929" cy="4351338"/>
          </a:xfrm>
        </p:spPr>
      </p:pic>
    </p:spTree>
    <p:extLst>
      <p:ext uri="{BB962C8B-B14F-4D97-AF65-F5344CB8AC3E}">
        <p14:creationId xmlns:p14="http://schemas.microsoft.com/office/powerpoint/2010/main" val="244088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2B491-630F-4F4E-8E11-7E506EDB7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36" y="2384230"/>
            <a:ext cx="3315163" cy="24958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05506-CE80-426B-91AE-DBAB46EA32C6}"/>
              </a:ext>
            </a:extLst>
          </p:cNvPr>
          <p:cNvSpPr txBox="1"/>
          <p:nvPr/>
        </p:nvSpPr>
        <p:spPr>
          <a:xfrm>
            <a:off x="4384431" y="14712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Skip this. It is for next Class</a:t>
            </a:r>
          </a:p>
        </p:txBody>
      </p:sp>
    </p:spTree>
    <p:extLst>
      <p:ext uri="{BB962C8B-B14F-4D97-AF65-F5344CB8AC3E}">
        <p14:creationId xmlns:p14="http://schemas.microsoft.com/office/powerpoint/2010/main" val="290304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483D1-126D-40AF-8094-92F6831FE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38" y="0"/>
            <a:ext cx="715692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32B73-0174-40C9-880E-5DD981B513D0}"/>
              </a:ext>
            </a:extLst>
          </p:cNvPr>
          <p:cNvSpPr txBox="1"/>
          <p:nvPr/>
        </p:nvSpPr>
        <p:spPr>
          <a:xfrm>
            <a:off x="2827781" y="4669969"/>
            <a:ext cx="3578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6/20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6/20 + 7/20 – 4/20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4/7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6/20*5/19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CCDF4-8F39-4FEE-BBE6-19FAF49ADE88}"/>
              </a:ext>
            </a:extLst>
          </p:cNvPr>
          <p:cNvSpPr txBox="1"/>
          <p:nvPr/>
        </p:nvSpPr>
        <p:spPr>
          <a:xfrm>
            <a:off x="7119257" y="4669969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0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8BA14-0A5A-47E6-A676-27C783F62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37" y="181944"/>
            <a:ext cx="9521325" cy="2316328"/>
          </a:xfrm>
        </p:spPr>
      </p:pic>
    </p:spTree>
    <p:extLst>
      <p:ext uri="{BB962C8B-B14F-4D97-AF65-F5344CB8AC3E}">
        <p14:creationId xmlns:p14="http://schemas.microsoft.com/office/powerpoint/2010/main" val="418975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CEBE46-BD1E-4A48-B26B-F69F5B34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37" y="181944"/>
            <a:ext cx="9521325" cy="23163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A2A91C-8A9F-40DC-8571-10797C1F4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35587"/>
              </p:ext>
            </p:extLst>
          </p:nvPr>
        </p:nvGraphicFramePr>
        <p:xfrm>
          <a:off x="1509486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233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4682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7826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67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over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= 2 + 1 + 1 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1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(2 –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8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37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91F4F9-6095-4CDF-B547-34BB41872250}"/>
              </a:ext>
            </a:extLst>
          </p:cNvPr>
          <p:cNvSpPr txBox="1"/>
          <p:nvPr/>
        </p:nvSpPr>
        <p:spPr>
          <a:xfrm>
            <a:off x="1534886" y="4523014"/>
            <a:ext cx="1043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Answers)</a:t>
            </a:r>
          </a:p>
          <a:p>
            <a:pPr marL="342900" indent="-342900">
              <a:buAutoNum type="alphaLcParenR"/>
            </a:pPr>
            <a:r>
              <a:rPr lang="en-US" dirty="0"/>
              <a:t>1/4 </a:t>
            </a:r>
          </a:p>
          <a:p>
            <a:pPr marL="342900" indent="-342900">
              <a:buAutoNum type="alphaLcParenR"/>
            </a:pPr>
            <a:r>
              <a:rPr lang="en-US" dirty="0"/>
              <a:t>0</a:t>
            </a:r>
          </a:p>
          <a:p>
            <a:r>
              <a:rPr lang="en-US" dirty="0"/>
              <a:t>c)  1/3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798C-03DE-461E-A63E-55C74CD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6715-5EA2-4900-B3E5-82E5DA4B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base"/>
            <a:r>
              <a:rPr lang="en-US" dirty="0"/>
              <a:t>Do you have a job? If yes, what is?​</a:t>
            </a:r>
          </a:p>
          <a:p>
            <a:pPr algn="ctr" fontAlgn="base"/>
            <a:r>
              <a:rPr lang="en-US" dirty="0"/>
              <a:t>What do you prefer online classes or in person?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3A44-60FC-4DE5-A1F6-519D862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48F7-E329-441D-992D-08E70727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  <a:p>
            <a:pPr lvl="1"/>
            <a:r>
              <a:rPr lang="en-US" dirty="0"/>
              <a:t>Principles of counting and rules of addition</a:t>
            </a:r>
          </a:p>
        </p:txBody>
      </p:sp>
    </p:spTree>
    <p:extLst>
      <p:ext uri="{BB962C8B-B14F-4D97-AF65-F5344CB8AC3E}">
        <p14:creationId xmlns:p14="http://schemas.microsoft.com/office/powerpoint/2010/main" val="23498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CD3A8-00E2-477C-BBDD-A511C4DE8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" y="1676400"/>
            <a:ext cx="5955622" cy="31020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0F5A9C-929C-4F21-BCE0-5B780305C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Anwers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A) Venn Chart (Definition)</a:t>
            </a:r>
          </a:p>
          <a:p>
            <a:r>
              <a:rPr lang="en-US" dirty="0">
                <a:solidFill>
                  <a:schemeClr val="bg1"/>
                </a:solidFill>
              </a:rPr>
              <a:t>B) The Complement Rule (Definition) </a:t>
            </a:r>
          </a:p>
          <a:p>
            <a:r>
              <a:rPr lang="en-US" dirty="0">
                <a:solidFill>
                  <a:schemeClr val="bg1"/>
                </a:solidFill>
              </a:rPr>
              <a:t>C) 1</a:t>
            </a:r>
          </a:p>
          <a:p>
            <a:endParaRPr lang="en-US" dirty="0"/>
          </a:p>
          <a:p>
            <a:r>
              <a:rPr lang="en-US" dirty="0"/>
              <a:t>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25AD5-4BD7-4611-89EF-59C37B397F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7" y="460476"/>
            <a:ext cx="11284268" cy="136514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E2D10-1E98-41A0-BF3E-ABB45BF1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65" y="1825625"/>
            <a:ext cx="10823735" cy="4351338"/>
          </a:xfrm>
        </p:spPr>
        <p:txBody>
          <a:bodyPr/>
          <a:lstStyle/>
          <a:p>
            <a:r>
              <a:rPr lang="en-US" dirty="0"/>
              <a:t>Answers)</a:t>
            </a:r>
          </a:p>
          <a:p>
            <a:r>
              <a:rPr lang="en-US" dirty="0">
                <a:solidFill>
                  <a:schemeClr val="bg1"/>
                </a:solidFill>
              </a:rPr>
              <a:t>[26]*[26]*[26]*[26] = 26^4 </a:t>
            </a:r>
          </a:p>
          <a:p>
            <a:endParaRPr lang="en-US" dirty="0"/>
          </a:p>
          <a:p>
            <a:r>
              <a:rPr lang="en-US" dirty="0"/>
              <a:t>Practice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AF6AC-C4BE-45C7-B1AB-7954E8A87C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4" y="681037"/>
            <a:ext cx="11093291" cy="95656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780BC5-138F-48CD-AF9F-9C0BBDC2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825625"/>
            <a:ext cx="10676467" cy="4351338"/>
          </a:xfrm>
        </p:spPr>
        <p:txBody>
          <a:bodyPr/>
          <a:lstStyle/>
          <a:p>
            <a:r>
              <a:rPr lang="en-US" dirty="0"/>
              <a:t>Answers)</a:t>
            </a:r>
          </a:p>
          <a:p>
            <a:r>
              <a:rPr lang="en-US" dirty="0">
                <a:solidFill>
                  <a:schemeClr val="bg1"/>
                </a:solidFill>
              </a:rPr>
              <a:t>[4] * [4] * [4] * [4] = 4^4 = 16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Practice)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01DD1-4A1E-4A7D-B0BF-D851B126F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" y="423333"/>
            <a:ext cx="12169884" cy="95296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CFE9C4-7BD3-4031-A273-D995D8FD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825625"/>
            <a:ext cx="10676467" cy="4351338"/>
          </a:xfrm>
        </p:spPr>
        <p:txBody>
          <a:bodyPr/>
          <a:lstStyle/>
          <a:p>
            <a:r>
              <a:rPr lang="en-US" dirty="0"/>
              <a:t>Answer)</a:t>
            </a:r>
          </a:p>
          <a:p>
            <a:r>
              <a:rPr lang="en-US" dirty="0">
                <a:solidFill>
                  <a:schemeClr val="bg1"/>
                </a:solidFill>
              </a:rPr>
              <a:t>If I get a 1,2,3,4,5,6,7 or 7,6,5,4,3,2,1, well the other does not matter, so we will use combination</a:t>
            </a:r>
          </a:p>
          <a:p>
            <a:r>
              <a:rPr lang="en-US" dirty="0">
                <a:solidFill>
                  <a:schemeClr val="bg1"/>
                </a:solidFill>
              </a:rPr>
              <a:t>C(52,7) = 133784560</a:t>
            </a:r>
          </a:p>
          <a:p>
            <a:endParaRPr lang="en-US" dirty="0"/>
          </a:p>
          <a:p>
            <a:r>
              <a:rPr lang="en-US" dirty="0"/>
              <a:t>Practice</a:t>
            </a:r>
            <a:r>
              <a:rPr lang="en-US" dirty="0">
                <a:solidFill>
                  <a:schemeClr val="bg1"/>
                </a:solidFill>
              </a:rPr>
              <a:t>4560</a:t>
            </a:r>
          </a:p>
        </p:txBody>
      </p:sp>
    </p:spTree>
    <p:extLst>
      <p:ext uri="{BB962C8B-B14F-4D97-AF65-F5344CB8AC3E}">
        <p14:creationId xmlns:p14="http://schemas.microsoft.com/office/powerpoint/2010/main" val="388457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59B37-0099-4B4B-9C6E-97D2F8BC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75" y="135467"/>
            <a:ext cx="7918849" cy="2425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5C24B-42EF-4741-B631-D2C2FEBF8F87}"/>
              </a:ext>
            </a:extLst>
          </p:cNvPr>
          <p:cNvSpPr txBox="1"/>
          <p:nvPr/>
        </p:nvSpPr>
        <p:spPr>
          <a:xfrm>
            <a:off x="2136575" y="3132668"/>
            <a:ext cx="7687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a) 0.8 * (1-0.9) = 0.08</a:t>
            </a:r>
          </a:p>
          <a:p>
            <a:r>
              <a:rPr lang="en-US" dirty="0">
                <a:solidFill>
                  <a:schemeClr val="bg1"/>
                </a:solidFill>
              </a:rPr>
              <a:t>b) Next slide</a:t>
            </a:r>
          </a:p>
          <a:p>
            <a:r>
              <a:rPr lang="en-US" dirty="0">
                <a:solidFill>
                  <a:schemeClr val="bg1"/>
                </a:solidFill>
              </a:rPr>
              <a:t>c) Yes, because all the possible outcomes are presented in the diagram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Practice)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34830-80BA-460A-9212-F0CC5BA2C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9" y="231310"/>
            <a:ext cx="9430582" cy="22016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D03D-5846-4FC4-B99F-3D809397982D}"/>
              </a:ext>
            </a:extLst>
          </p:cNvPr>
          <p:cNvSpPr txBox="1"/>
          <p:nvPr/>
        </p:nvSpPr>
        <p:spPr>
          <a:xfrm>
            <a:off x="1380709" y="2656372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Answer)</a:t>
            </a:r>
          </a:p>
          <a:p>
            <a:r>
              <a:rPr lang="en-US" dirty="0">
                <a:solidFill>
                  <a:schemeClr val="bg1"/>
                </a:solidFill>
              </a:rPr>
              <a:t>A - 2 to 1 means, 2 wins for 1 loss. So the probability to win is number of winnings divide by number of games. So 2/3. In the same way, 3 to 1 means 3/4 . So the probability is 2/3*3/4 = 1/2</a:t>
            </a:r>
          </a:p>
          <a:p>
            <a:r>
              <a:rPr lang="en-US" dirty="0">
                <a:solidFill>
                  <a:schemeClr val="bg1"/>
                </a:solidFill>
              </a:rPr>
              <a:t>B - (1 – 1/3)/(1-3/4) = 1/12</a:t>
            </a:r>
          </a:p>
          <a:p>
            <a:r>
              <a:rPr lang="en-US" dirty="0">
                <a:solidFill>
                  <a:schemeClr val="bg1"/>
                </a:solidFill>
              </a:rPr>
              <a:t>C - Two ways:</a:t>
            </a:r>
          </a:p>
          <a:p>
            <a:r>
              <a:rPr lang="en-US" dirty="0">
                <a:solidFill>
                  <a:schemeClr val="bg1"/>
                </a:solidFill>
              </a:rPr>
              <a:t>	1) 2/3 + 3/4 – 1/2 = 11/12</a:t>
            </a:r>
          </a:p>
          <a:p>
            <a:r>
              <a:rPr lang="en-US" dirty="0">
                <a:solidFill>
                  <a:schemeClr val="bg1"/>
                </a:solidFill>
              </a:rPr>
              <a:t>	Prob Team A win + Prob Team B win – Prob Team A and B win</a:t>
            </a:r>
          </a:p>
          <a:p>
            <a:r>
              <a:rPr lang="en-US" dirty="0">
                <a:solidFill>
                  <a:schemeClr val="bg1"/>
                </a:solidFill>
              </a:rPr>
              <a:t>	2) If the probability of neither one win is 1/12, 1 – 1/12 is the 	probability that at least one will win</a:t>
            </a:r>
          </a:p>
          <a:p>
            <a:r>
              <a:rPr lang="en-US" dirty="0"/>
              <a:t>Practice)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7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054022-3ADC-4334-A1B6-E1461BF566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701D32-2B21-4079-B891-5E5E2DB1CB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C80465-336F-4B3D-9852-C1482AC1A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7e39c-7839-42f3-82d5-724fbe4c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329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PAL Session 8</vt:lpstr>
      <vt:lpstr>Getting Started​</vt:lpstr>
      <vt:lpstr>Objectives /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8</dc:title>
  <dc:creator>Gabriel Canuto</dc:creator>
  <cp:lastModifiedBy>Gabriel M Canuto</cp:lastModifiedBy>
  <cp:revision>63</cp:revision>
  <dcterms:created xsi:type="dcterms:W3CDTF">2022-01-31T22:11:20Z</dcterms:created>
  <dcterms:modified xsi:type="dcterms:W3CDTF">2022-02-02T19:16:25Z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