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6" y="1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1446-353F-4E85-AEF3-6B1CE1F63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9739B-CFF0-4FF7-A70D-EDAAAD36F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9F7DF-C7A0-46C2-A0E6-FC3ACCD0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7555-A124-45F0-889D-05ED6B8C047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481F4-CAED-482A-BF89-12D30A116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FCAC0-D2DA-4CF1-81C4-E2C6D1140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594E-3C8A-4126-8BBF-5223CF2F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2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33EF-F9C1-47FD-BFC5-94BC2966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861DF-A671-41FE-8CAA-081EA0FCA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F4E76-1AD1-4F16-ADF0-3C44881FD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7555-A124-45F0-889D-05ED6B8C047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93014-837E-4F37-8DEF-AAFBD98EF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C987B-9280-4C7A-A572-21F50B617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594E-3C8A-4126-8BBF-5223CF2F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2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E5CEE8-963F-4498-95BA-B7D6F4577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1A55D-AEEC-46D7-9F7A-5FBDDC9E9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FF5BC-CF04-4B74-95F3-48CAA9A48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7555-A124-45F0-889D-05ED6B8C047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77BB-AE19-4A1A-8FD7-F6BCB533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EA92C-6926-4219-92D0-4B083600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594E-3C8A-4126-8BBF-5223CF2F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88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41DBF-33D8-432E-8301-E1A2D1BF4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A532C-413A-4936-A7F3-AD5D052B8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A050A-B366-41C1-8E8F-D8DA9331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7555-A124-45F0-889D-05ED6B8C047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0EB16-32A6-4AEB-A78B-4AB362BD8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07BE0-B5F9-413F-B92D-18328660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594E-3C8A-4126-8BBF-5223CF2F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5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49DE-309B-49C5-BD15-A4E2CF94A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54F3E-D29B-44C2-8C93-1535A50D3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9B577-9588-4364-83BD-3F6D8088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7555-A124-45F0-889D-05ED6B8C047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0CEF9-5477-4B73-AE82-46174E4C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E8ABB-BFD2-462B-B0EE-8E29517BE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594E-3C8A-4126-8BBF-5223CF2F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2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90D76-CD1E-449D-AC72-62599925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97E07-69EB-4B58-B1C3-BC92BA841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9FFB5-A916-472E-83B9-58101A63C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B574D-D7EE-42B1-857A-E2D863852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7555-A124-45F0-889D-05ED6B8C047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06E4D-2F87-41F8-A361-21010CF02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48F78-2C54-4606-ADE2-53AA0A133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594E-3C8A-4126-8BBF-5223CF2F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0DCA-D3C8-4D5C-84C3-EB522DD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144F2-7466-4C32-AAB9-90FB67C49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52DBF-42C4-43AA-A564-8900B021D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51615-54EB-417E-B470-AB511B897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77D850-E9D2-402E-A4FF-4102E576C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4B07FC-35D5-4EC8-9966-1EF089DD9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7555-A124-45F0-889D-05ED6B8C047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FF6EC5-3FD7-4156-A512-C0B925772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63B3F-4856-45B2-8083-AD6BD0AF9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594E-3C8A-4126-8BBF-5223CF2F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33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B7E7F-A691-4D6F-81E8-94BB1E3BA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E06F15-E084-4472-92E6-930EBD710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7555-A124-45F0-889D-05ED6B8C047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F6D017-CFC3-4E37-81FE-CCF94B8FC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6278CD-A6DF-42E2-9DF1-CB65F3008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594E-3C8A-4126-8BBF-5223CF2F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6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D03F5B-90FB-4BE3-8BDA-8246F42DC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7555-A124-45F0-889D-05ED6B8C047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2010C-69AA-4F83-9695-3769F198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5B52E-DAC3-443B-803C-5F00C52E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594E-3C8A-4126-8BBF-5223CF2F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4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B953E-135B-4E4E-86AA-1CD0E696F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916B0-C930-4836-9A9C-6C9DD5D2B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74C1D-B169-49E2-8941-EA96D1651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92DB2-CF71-43B8-988C-3B278F266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7555-A124-45F0-889D-05ED6B8C047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915AB-BABC-4BE6-9FF2-EF334461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B27F0-BF65-45A7-8087-4BF47CA9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594E-3C8A-4126-8BBF-5223CF2F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74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AD68-2CDE-413B-93A4-F51580825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14D6C7-A197-430D-AECB-1DCD1E97A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E8DD5-AE56-4B9B-911B-3E76CBFA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B7C2A-3943-4107-8C01-AE2D6F5DE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7555-A124-45F0-889D-05ED6B8C047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44816-E357-4DC3-A38C-5A5BA9DCA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03F7F-FEFB-4104-95DB-F17574D0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594E-3C8A-4126-8BBF-5223CF2F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7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D02F93-CBFC-48D7-987D-D51DA5FEB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D61DC-4FF8-4D14-9DB8-76905B2F7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6E3D8-FE1E-4DB5-9596-9CD469D17A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D7555-A124-45F0-889D-05ED6B8C047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29455-97BF-4ECB-9701-302F824B4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CCDED-1288-4CBC-B9EB-639CF26AF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4594E-3C8A-4126-8BBF-5223CF2F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82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379B6-CDF7-4EB8-84FF-DB9249927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PAL Session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955D1-DC9F-4BE8-A707-6EA74FF592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88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2798C-03DE-461E-A63E-55C74CD9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Getting Started​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06715-5EA2-4900-B3E5-82E5DA4B9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fontAlgn="base"/>
            <a:r>
              <a:rPr lang="en-US" dirty="0"/>
              <a:t>Do you have a job? If yes, what is?​</a:t>
            </a:r>
          </a:p>
          <a:p>
            <a:pPr algn="ctr" fontAlgn="base"/>
            <a:r>
              <a:rPr lang="en-US" dirty="0"/>
              <a:t>What do you prefer online classes or in person?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11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33A44-60FC-4DE5-A1F6-519D862C9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/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D48F7-E329-441D-992D-08E707273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5</a:t>
            </a:r>
          </a:p>
          <a:p>
            <a:pPr lvl="1"/>
            <a:r>
              <a:rPr lang="en-US" dirty="0"/>
              <a:t>Binomial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87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6E3C6-A0B0-486E-B5F2-E86626373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447D6-7EC3-4B56-8FC3-1EA5315B2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Mutually Exclusive Categories</a:t>
            </a:r>
          </a:p>
          <a:p>
            <a:r>
              <a:rPr lang="en-US" dirty="0"/>
              <a:t>Result of counts</a:t>
            </a:r>
          </a:p>
          <a:p>
            <a:r>
              <a:rPr lang="en-US" dirty="0"/>
              <a:t>The probability of success remains the same </a:t>
            </a:r>
          </a:p>
          <a:p>
            <a:r>
              <a:rPr lang="en-US" dirty="0"/>
              <a:t>The trials are independent. </a:t>
            </a:r>
          </a:p>
        </p:txBody>
      </p:sp>
    </p:spTree>
    <p:extLst>
      <p:ext uri="{BB962C8B-B14F-4D97-AF65-F5344CB8AC3E}">
        <p14:creationId xmlns:p14="http://schemas.microsoft.com/office/powerpoint/2010/main" val="225749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4E3A-B533-4CF9-B330-D645C370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D66494D-88BF-4D17-BD75-9053066A49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700507"/>
              </p:ext>
            </p:extLst>
          </p:nvPr>
        </p:nvGraphicFramePr>
        <p:xfrm>
          <a:off x="2926772" y="1586779"/>
          <a:ext cx="5673437" cy="981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r:id="rId3" imgW="1358640" imgH="241200" progId="">
                  <p:embed/>
                </p:oleObj>
              </mc:Choice>
              <mc:Fallback>
                <p:oleObj r:id="rId3" imgW="1358640" imgH="2412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6772" y="1586779"/>
                        <a:ext cx="5673437" cy="9819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0BA28BA-EAEA-4CCA-97E7-D267073A751B}"/>
              </a:ext>
            </a:extLst>
          </p:cNvPr>
          <p:cNvSpPr txBox="1"/>
          <p:nvPr/>
        </p:nvSpPr>
        <p:spPr>
          <a:xfrm>
            <a:off x="3127664" y="2590045"/>
            <a:ext cx="5548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  is the number of trials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  is the number of observed successes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  is the probability of success on each trial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625D7A-7075-4694-952F-B5F247748F8B}"/>
                  </a:ext>
                </a:extLst>
              </p:cNvPr>
              <p:cNvSpPr txBox="1"/>
              <p:nvPr/>
            </p:nvSpPr>
            <p:spPr>
              <a:xfrm>
                <a:off x="3840341" y="4014827"/>
                <a:ext cx="371197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latin typeface="Cambria Math" panose="02040503050406030204" pitchFamily="18" charset="0"/>
                  </a:rPr>
                  <a:t>Mean: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i="1" dirty="0">
                    <a:latin typeface="Cambria Math" panose="02040503050406030204" pitchFamily="18" charset="0"/>
                  </a:rPr>
                  <a:t>Standard Deviation: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625D7A-7075-4694-952F-B5F247748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341" y="4014827"/>
                <a:ext cx="3711978" cy="646331"/>
              </a:xfrm>
              <a:prstGeom prst="rect">
                <a:avLst/>
              </a:prstGeom>
              <a:blipFill>
                <a:blip r:embed="rId5"/>
                <a:stretch>
                  <a:fillRect l="-1478" t="-6604" b="-12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9532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B625-8647-4DA0-B352-DB56B91F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38FFF-6DC8-4936-9B11-839952247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go to excel</a:t>
            </a:r>
          </a:p>
        </p:txBody>
      </p:sp>
    </p:spTree>
    <p:extLst>
      <p:ext uri="{BB962C8B-B14F-4D97-AF65-F5344CB8AC3E}">
        <p14:creationId xmlns:p14="http://schemas.microsoft.com/office/powerpoint/2010/main" val="2079598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03B80CBABB9747BD7983508E3ED8F6" ma:contentTypeVersion="9" ma:contentTypeDescription="Create a new document." ma:contentTypeScope="" ma:versionID="7779ee10d788cd300b8d22deb55174d8">
  <xsd:schema xmlns:xsd="http://www.w3.org/2001/XMLSchema" xmlns:xs="http://www.w3.org/2001/XMLSchema" xmlns:p="http://schemas.microsoft.com/office/2006/metadata/properties" xmlns:ns2="bb77e39c-7839-42f3-82d5-724fbe4c8bdf" targetNamespace="http://schemas.microsoft.com/office/2006/metadata/properties" ma:root="true" ma:fieldsID="2be28018c2c00c73a7921e06ce2c73f8" ns2:_="">
    <xsd:import namespace="bb77e39c-7839-42f3-82d5-724fbe4c8b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77e39c-7839-42f3-82d5-724fbe4c8b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054022-3ADC-4334-A1B6-E1461BF566C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A701D32-2B21-4079-B891-5E5E2DB1CB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C80465-336F-4B3D-9852-C1482AC1AF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77e39c-7839-42f3-82d5-724fbe4c8b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103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PAL Session 9</vt:lpstr>
      <vt:lpstr>Getting Started​</vt:lpstr>
      <vt:lpstr>Objectives / Content</vt:lpstr>
      <vt:lpstr>Characteristics</vt:lpstr>
      <vt:lpstr>Formula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 Session 8</dc:title>
  <dc:creator>Gabriel Canuto</dc:creator>
  <cp:lastModifiedBy>Gabriel M Canuto</cp:lastModifiedBy>
  <cp:revision>11</cp:revision>
  <dcterms:created xsi:type="dcterms:W3CDTF">2022-01-31T22:11:20Z</dcterms:created>
  <dcterms:modified xsi:type="dcterms:W3CDTF">2022-02-07T18:53:39Z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0x0101007203B80CBABB9747BD7983508E3ED8F6</vt:lpwstr>
  </property>
</Properties>
</file>