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  <p:sldId id="257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8FEBF-532D-4EB1-BD8B-BFEEE3BBA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5C9597-0DF3-4705-9518-0967612A5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987FD-94F6-4163-B8C3-012059F5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7E94-1F13-4391-9C9F-34E86742EAC0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DCE6A-FBF7-4113-B223-83D49514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B7AAA-B7F9-434E-B6CC-19F334FF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2B43-CB9B-47F9-A7B7-5AD5C983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04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1AB81-EAF1-4D59-B962-A48F821D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9CC3F7-99F6-402C-A4B9-B6D0E2B03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236B1-C9F9-4DF0-81A9-2F911CDA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7E94-1F13-4391-9C9F-34E86742EAC0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7DEC96-A5CB-4283-AF99-C8926D7D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4259F-253F-4CE7-8EC4-BC70E337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2B43-CB9B-47F9-A7B7-5AD5C983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59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F6751B-FB8E-49EA-8593-76FCACC9D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63F0EA-4A95-4901-8907-17CC561E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C33D5A-BA5C-409A-87D6-795C2F4B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7E94-1F13-4391-9C9F-34E86742EAC0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7C9F73-3B1E-454E-81F3-D43F186E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C41FB-2838-49AB-BA0F-C5DDA4BC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2B43-CB9B-47F9-A7B7-5AD5C983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94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BCC5E-76A5-427C-BA80-67EDE5E0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1B0680-4896-41D2-B952-C947F1C9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A7F8C-B9F9-49CB-9B96-DC06D26E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7E94-1F13-4391-9C9F-34E86742EAC0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3643C1-2460-4778-8EB7-9D8DFB29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4B826C-C340-4DE2-BA2D-90E1FA1D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2B43-CB9B-47F9-A7B7-5AD5C983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3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24331-CB41-47E8-B29B-BCD5F40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0C2031-62FD-4A10-93CF-F17F12CC6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08396-647E-408C-BB34-A3FBF33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7E94-1F13-4391-9C9F-34E86742EAC0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16075F-F435-4065-9B17-63041124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545D28-14BB-4AED-A4B1-F9BFB7D9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2B43-CB9B-47F9-A7B7-5AD5C983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71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1F3F-D137-46E1-8112-9875AA64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A8F46-4ABB-452C-A2FD-88A664859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8489F-A17C-4FD7-B0CC-AA9A15815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531945-5BA2-4B9C-B53D-C6ACB575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7E94-1F13-4391-9C9F-34E86742EAC0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3D0123-74A7-4171-8604-A31FCA62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DA4025-272D-477E-90C8-0CE2F424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2B43-CB9B-47F9-A7B7-5AD5C983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64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006FD-64A9-499E-A2D4-057C18F4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A26EFC-87F2-4697-B300-38DBA082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1D583C-5633-4D35-B784-35EE766BD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A6AD59-3181-49E6-94E1-071B619A4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304A26-2739-4666-B19C-341D6298C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A3E7B6-0E1A-440C-8EA0-C80B4C25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7E94-1F13-4391-9C9F-34E86742EAC0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DB09F1-1D07-4FFC-8EF0-0E42F2E1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D9FC28-CB21-44D2-8AC6-C15A1CBB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2B43-CB9B-47F9-A7B7-5AD5C983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7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98F9F-90D6-4E68-87B2-C2C8C7DE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F19815-DC65-4C11-98A8-4CE79967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7E94-1F13-4391-9C9F-34E86742EAC0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86336C-23F8-4BEB-A4CA-FBBB736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21934C-21C4-461C-AF6F-4B126CA4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2B43-CB9B-47F9-A7B7-5AD5C983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11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236CA7-BD6B-4E9C-85CE-8F9B1139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7E94-1F13-4391-9C9F-34E86742EAC0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16000C-59D5-4E9A-9B45-1F897220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C02AC4-5194-4434-89F2-8DE7C9CB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2B43-CB9B-47F9-A7B7-5AD5C983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25666-1BF5-4098-8D8E-FBC11FE1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2BB0F-F853-42E4-8372-2BCF74C20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6F2E4C-88FF-4EFB-8989-7EA391975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161B6E-4273-4DAF-8D1C-7613A5D5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7E94-1F13-4391-9C9F-34E86742EAC0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328800-6845-4995-BD84-757E97A4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3EC3C6-5135-4199-8D41-A98BE55B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2B43-CB9B-47F9-A7B7-5AD5C983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73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83710-FAD0-4EA1-A241-A7086727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644685-1504-4540-853D-A12AC20FA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DE5923-A2E6-4E51-A0F6-FCFB224A7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14A02A-C2CD-4FF5-AC61-C983CB32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7E94-1F13-4391-9C9F-34E86742EAC0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AE1E3E-593C-4C70-A252-BA7E13B3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932B40-DDF9-4AF6-BA0D-B1BA74E6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2B43-CB9B-47F9-A7B7-5AD5C983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19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FD7013-10FC-4F10-96F4-E132760B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0F120E-D420-4374-BC89-32C04120C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0074C-71B1-45C5-B2C0-42CA9AF19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7E94-1F13-4391-9C9F-34E86742EAC0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746F5-4E31-4A03-B176-555DCF6A3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35646-2800-4327-91DC-FF0A326FF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2B43-CB9B-47F9-A7B7-5AD5C983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8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08A8-1FB7-49A3-9964-F0DD63E37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A8B0A-8BB2-4661-8A4A-C2B7C498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26C503-2059-4D7C-A02B-1AA1CD28B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571" y="1122364"/>
            <a:ext cx="12291571" cy="2387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0CE712-3DA7-4F2C-B16B-F9BBA857B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364" y="3316406"/>
            <a:ext cx="12410363" cy="25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1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08A8-1FB7-49A3-9964-F0DD63E37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A8B0A-8BB2-4661-8A4A-C2B7C498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2A52BDD-ED38-4F51-92E3-7CCBEC782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913281"/>
            <a:ext cx="11409528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2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08A8-1FB7-49A3-9964-F0DD63E37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A8B0A-8BB2-4661-8A4A-C2B7C498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E1B256-8217-4510-A35C-3A26307D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54"/>
            <a:ext cx="12192000" cy="57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6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08A8-1FB7-49A3-9964-F0DD63E37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A8B0A-8BB2-4661-8A4A-C2B7C498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4E1AC7-6767-4BD2-8868-CFB22D29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586"/>
            <a:ext cx="12192000" cy="55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0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08A8-1FB7-49A3-9964-F0DD63E37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A8B0A-8BB2-4661-8A4A-C2B7C498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737377-C245-4B94-A3CC-F45D30364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60" y="1854202"/>
            <a:ext cx="10235465" cy="221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9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08A8-1FB7-49A3-9964-F0DD63E37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A8B0A-8BB2-4661-8A4A-C2B7C498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F480B3-ED9C-4BFF-8EC1-BE5606C6E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" y="209483"/>
            <a:ext cx="11471082" cy="27814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21CCD1C-CD13-4981-860C-21DD9C0CB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3591"/>
            <a:ext cx="12192000" cy="25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1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08A8-1FB7-49A3-9964-F0DD63E37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A8B0A-8BB2-4661-8A4A-C2B7C498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85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08A8-1FB7-49A3-9964-F0DD63E37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A8B0A-8BB2-4661-8A4A-C2B7C498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57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08A8-1FB7-49A3-9964-F0DD63E37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A8B0A-8BB2-4661-8A4A-C2B7C498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95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</dc:creator>
  <cp:lastModifiedBy>Windows</cp:lastModifiedBy>
  <cp:revision>4</cp:revision>
  <dcterms:created xsi:type="dcterms:W3CDTF">2021-06-24T14:56:51Z</dcterms:created>
  <dcterms:modified xsi:type="dcterms:W3CDTF">2021-06-24T16:13:40Z</dcterms:modified>
</cp:coreProperties>
</file>