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622AD-57F0-4089-A594-4984919DD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EAB84E-E075-49EE-9EBF-49C0B8E93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DDF978-94E2-42D7-83BC-560B7F98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9649-DB41-4422-B6C8-23A72BE7D80E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EE0E96-F7EB-42C8-A8D0-7B49D2D8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EB8C27-637F-4BAB-816F-BDF0972F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C8526-4513-4377-94BC-6D5CBEC168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23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CA47B-CCAE-4C00-8C31-2BE7BCE18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51BB6D-D0E6-4127-899D-B5686A090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FB3301-79ED-4692-81E1-8EDDE700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9649-DB41-4422-B6C8-23A72BE7D80E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1C5BCC-80B8-44B2-A993-A960B298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6EB2F0-D86C-42D5-ACAC-8D0A2EC2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C8526-4513-4377-94BC-6D5CBEC168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4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6B5159-6366-4097-84DC-75DB8A35B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74D671-8EA9-40EE-8FF9-72AC58BE0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895ED4-0351-40B3-84A7-685693DF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9649-DB41-4422-B6C8-23A72BE7D80E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6023D8-8D4D-4411-AB01-E47450B0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63636F-3FB2-497B-B0D9-DC32CD00E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C8526-4513-4377-94BC-6D5CBEC168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3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A534D-F740-4256-8780-8B6D366A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09BB47-4865-46A8-8E61-FB86F96A7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106ADA-1225-4AA5-807D-982793B3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9649-DB41-4422-B6C8-23A72BE7D80E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3CF4D-81B6-476A-80F9-BF8B101B7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6E0B1E-B683-4374-B5C1-4C5BFDAB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C8526-4513-4377-94BC-6D5CBEC168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91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124ED-D0A5-44B1-B7D0-8E42CE8E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4808FC-5EB6-4DD5-BF80-FC64B682B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D0D4F8-24D8-4FF0-B849-A99B5CBD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9649-DB41-4422-B6C8-23A72BE7D80E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2AA3D4-3D70-42B7-9E5D-06D0ADCF4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554DAB-E2E1-4152-840C-FC9498D6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C8526-4513-4377-94BC-6D5CBEC168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81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6B659-9464-4018-A227-96E1C054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041F74-64EE-455C-A42F-3CD7DFB9D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AC95E3-8815-4FF0-AEFB-232705050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9C9EAD-5F66-47CF-94BB-79F3B3329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9649-DB41-4422-B6C8-23A72BE7D80E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3225C5-1841-4672-84A7-956A08CB9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03D474-53CD-481B-BCEE-5E166707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C8526-4513-4377-94BC-6D5CBEC168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82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16406-17B2-43BD-A095-333000997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5B366B-272C-4C4F-86D7-FB004B6D4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1AD828-A350-4F61-96E8-7FDA7CABB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84AB51-F898-4ED1-A0AA-DB5A26225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B49321-EE54-4BB2-921F-AFEB8BC67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AA06FE1-24A4-4C30-9553-E5E4CD48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9649-DB41-4422-B6C8-23A72BE7D80E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1C76380-9EA6-4AEB-A8A5-8F45D22E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F9CE4EC-A5A7-477F-9918-014B9361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C8526-4513-4377-94BC-6D5CBEC168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00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E7CA0-7692-46DA-B137-CADB6920F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F8D245-6F98-4886-83B3-FB581304E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9649-DB41-4422-B6C8-23A72BE7D80E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3E0E36-FD9C-42D7-B8A1-F32D58AA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8ADBDB4-E8B7-4E69-BD00-DD8100CB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C8526-4513-4377-94BC-6D5CBEC168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03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4407864-B4E9-4881-ADEC-17A41128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9649-DB41-4422-B6C8-23A72BE7D80E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B4CDA2-1117-4BCC-AE5B-B29F09B86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9B02E9-C611-4500-A8FC-14894F1C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C8526-4513-4377-94BC-6D5CBEC168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46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F5B24-0591-4D4B-A7C0-A8B594E6A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47C5A3-5C9F-4EC0-AAEE-837B0E0EE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7E1963-82A7-4222-B2E7-880445568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516B2D-8650-48F9-8240-DF257AA6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9649-DB41-4422-B6C8-23A72BE7D80E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478F29-9BCE-4572-9AD0-B0CC5703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BC8E82-E936-4576-8483-F27D856F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C8526-4513-4377-94BC-6D5CBEC168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76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AC269-F744-425F-8B88-560533CCD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E79E27C-9BDA-4148-9C1A-B6923BDFC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F1EAAD8-E627-4433-979F-CD2303222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C45688-52C2-4080-8035-D6F2B1ED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9649-DB41-4422-B6C8-23A72BE7D80E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FA30E4-3E52-46D5-8C48-C95FCBD1E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9467EC-17A1-49C7-B130-872EEB50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C8526-4513-4377-94BC-6D5CBEC168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65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C74B1D-EBBD-48B1-8EC8-DC039B4C4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74997E-1DA4-4030-8401-96E383A45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C93A88-52B5-475C-8092-CE16DE575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E9649-DB41-4422-B6C8-23A72BE7D80E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4A3B12-CBC7-4933-A78F-F0CC4B94A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221CD4-1B2A-4F70-BF98-AC21AB420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C8526-4513-4377-94BC-6D5CBEC168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43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D4A77-A62C-4944-918D-53E0F389F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930" y="541683"/>
            <a:ext cx="9144000" cy="526774"/>
          </a:xfrm>
        </p:spPr>
        <p:txBody>
          <a:bodyPr>
            <a:normAutofit fontScale="90000"/>
          </a:bodyPr>
          <a:lstStyle/>
          <a:p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Criar uma pasta com o nome AVALIAÇÃO_REPOSITIVA_GERENCIA_SOFTWARE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66CA7E-E1AD-44A4-8B3D-03DE89FBC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776D06F-4935-4313-B86A-FB250F444A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5" t="9835" r="22283" b="25206"/>
          <a:stretch/>
        </p:blipFill>
        <p:spPr>
          <a:xfrm>
            <a:off x="1099930" y="1202635"/>
            <a:ext cx="9727096" cy="445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D4A77-A62C-4944-918D-53E0F389F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4973" y="159026"/>
            <a:ext cx="9144000" cy="526774"/>
          </a:xfrm>
        </p:spPr>
        <p:txBody>
          <a:bodyPr>
            <a:normAutofit fontScale="90000"/>
          </a:bodyPr>
          <a:lstStyle/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 Criar um repositório local nessa pasta com um arquivo “README.MD” contendo a frase “Avaliação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repositiva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 disciplina de Gerência de Configuração de Software 2021.1 – [Seu nome]“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66CA7E-E1AD-44A4-8B3D-03DE89FBC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4973" y="2820159"/>
            <a:ext cx="9144000" cy="1655762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30833A7-FCDA-4993-94A7-C8952D7B41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454" b="89715"/>
          <a:stretch/>
        </p:blipFill>
        <p:spPr>
          <a:xfrm>
            <a:off x="291546" y="823307"/>
            <a:ext cx="9151347" cy="52677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707BA38-AF9F-4451-B3CE-4EFA01D594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598" b="59939"/>
          <a:stretch/>
        </p:blipFill>
        <p:spPr>
          <a:xfrm>
            <a:off x="1357628" y="2649614"/>
            <a:ext cx="9151346" cy="199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5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D4A77-A62C-4944-918D-53E0F389F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4973" y="159026"/>
            <a:ext cx="9144000" cy="526774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c)Criar, caso não tenha uma, conta no GitHub.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66CA7E-E1AD-44A4-8B3D-03DE89FBC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C5D1811-4495-4763-B18A-D1BF6E147E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41" b="7974"/>
          <a:stretch/>
        </p:blipFill>
        <p:spPr>
          <a:xfrm>
            <a:off x="0" y="940904"/>
            <a:ext cx="12192000" cy="539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0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D4A77-A62C-4944-918D-53E0F389F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4973" y="159026"/>
            <a:ext cx="9144000" cy="526774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d)Criar um repositório, no GitHub, com o nome GERENCIA_SOFTWARE_20211_REPOSITIVA.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66CA7E-E1AD-44A4-8B3D-03DE89FBC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5570CE5-D5C0-43D2-A11C-A908E83F73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02" b="10125"/>
          <a:stretch/>
        </p:blipFill>
        <p:spPr>
          <a:xfrm>
            <a:off x="0" y="940904"/>
            <a:ext cx="12192000" cy="522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D4A77-A62C-4944-918D-53E0F389F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4973" y="159026"/>
            <a:ext cx="9144000" cy="526774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e) Vincular este repositório com à pasta/repositório local criado anteriormente.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66CA7E-E1AD-44A4-8B3D-03DE89FBC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C80373-7EDA-41B5-9BBA-5D3583B222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152" t="723" r="2174" b="90770"/>
          <a:stretch/>
        </p:blipFill>
        <p:spPr>
          <a:xfrm>
            <a:off x="-344556" y="685800"/>
            <a:ext cx="12311269" cy="58309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F3E7AA6-6B6C-4B30-8B28-02D1BED636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261" b="67738"/>
          <a:stretch/>
        </p:blipFill>
        <p:spPr>
          <a:xfrm>
            <a:off x="0" y="1217560"/>
            <a:ext cx="11966713" cy="221144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8F0478A-9AF7-4962-9342-A1B5B529DE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508" r="870" b="20179"/>
          <a:stretch/>
        </p:blipFill>
        <p:spPr>
          <a:xfrm>
            <a:off x="0" y="3362740"/>
            <a:ext cx="11966712" cy="349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7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D4A77-A62C-4944-918D-53E0F389F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4973" y="159026"/>
            <a:ext cx="9144000" cy="526774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f) Copiar os arquivos Word das questões 1 e 2 na pasta/repositório criado.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66CA7E-E1AD-44A4-8B3D-03DE89FBC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CF6D92A-0165-4F86-9764-4CB0F5BA3A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311"/>
          <a:stretch/>
        </p:blipFill>
        <p:spPr>
          <a:xfrm>
            <a:off x="0" y="1263486"/>
            <a:ext cx="12192000" cy="2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6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D4A77-A62C-4944-918D-53E0F389F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4973" y="159026"/>
            <a:ext cx="9144000" cy="526774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g)Copiar a apresentação PPTX gerada na pasta/repositório criado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66CA7E-E1AD-44A4-8B3D-03DE89FBC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889BF9D-1561-46F8-AC63-7E07E07CCA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087" b="68318"/>
          <a:stretch/>
        </p:blipFill>
        <p:spPr>
          <a:xfrm>
            <a:off x="0" y="3086116"/>
            <a:ext cx="12324522" cy="217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0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D4A77-A62C-4944-918D-53E0F389F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4973" y="159026"/>
            <a:ext cx="9144000" cy="526774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h)Atualizar os repositórios local e remoto com estes arquivos.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66CA7E-E1AD-44A4-8B3D-03DE89FBC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560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D4A77-A62C-4944-918D-53E0F389F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4973" y="159026"/>
            <a:ext cx="9144000" cy="526774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f) Copiar os arquivos Word das questões 1 e 2 na pasta/repositório criado.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66CA7E-E1AD-44A4-8B3D-03DE89FBC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CF6D92A-0165-4F86-9764-4CB0F5BA3A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311"/>
          <a:stretch/>
        </p:blipFill>
        <p:spPr>
          <a:xfrm>
            <a:off x="0" y="1263486"/>
            <a:ext cx="12192000" cy="2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454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155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Tema do Office</vt:lpstr>
      <vt:lpstr>Criar uma pasta com o nome AVALIAÇÃO_REPOSITIVA_GERENCIA_SOFTWARE </vt:lpstr>
      <vt:lpstr>b) Criar um repositório local nessa pasta com um arquivo “README.MD” contendo a frase “Avaliação repositiva da disciplina de Gerência de Configuração de Software 2021.1 – [Seu nome]“</vt:lpstr>
      <vt:lpstr>c)Criar, caso não tenha uma, conta no GitHub. </vt:lpstr>
      <vt:lpstr>d)Criar um repositório, no GitHub, com o nome GERENCIA_SOFTWARE_20211_REPOSITIVA.</vt:lpstr>
      <vt:lpstr>e) Vincular este repositório com à pasta/repositório local criado anteriormente.</vt:lpstr>
      <vt:lpstr>f) Copiar os arquivos Word das questões 1 e 2 na pasta/repositório criado.</vt:lpstr>
      <vt:lpstr>g)Copiar a apresentação PPTX gerada na pasta/repositório criado</vt:lpstr>
      <vt:lpstr>h)Atualizar os repositórios local e remoto com estes arquivos.</vt:lpstr>
      <vt:lpstr>f) Copiar os arquivos Word das questões 1 e 2 na pasta/repositório criado.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Criar uma pasta com o nome AVALIAÇÃO_REPOSITIVA_GERENCIA_SOFTWARE </dc:title>
  <dc:creator>Windows</dc:creator>
  <cp:lastModifiedBy>Windows</cp:lastModifiedBy>
  <cp:revision>7</cp:revision>
  <dcterms:created xsi:type="dcterms:W3CDTF">2021-07-01T03:44:35Z</dcterms:created>
  <dcterms:modified xsi:type="dcterms:W3CDTF">2021-07-01T04:09:48Z</dcterms:modified>
</cp:coreProperties>
</file>