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0" y="1183005"/>
            <a:ext cx="27432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600" b="1" dirty="0">
                <a:solidFill>
                  <a:srgbClr val="000000"/>
                </a:solidFill>
              </a:rPr>
              <a:t>Aether Air</a:t>
            </a:r>
            <a:endParaRPr lang="en-US" sz="4600" dirty="0"/>
          </a:p>
        </p:txBody>
      </p:sp>
      <p:pic>
        <p:nvPicPr>
          <p:cNvPr id="3" name="Image 0" descr="https://crossfieldsdesign.com/wp-content/uploads/2016/06/insert-logo-here-re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183005"/>
            <a:ext cx="2743200" cy="2571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3120" y="4371975"/>
            <a:ext cx="48463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Clean Air. Anywhere.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Problem: What pain point is being addressed?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925830"/>
            <a:ext cx="7772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Urban air pollution is a global public health crisis, with 99% of the world breathing unsafe air.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Cities face challenges from industrial emissions, vehicular exhaust, and airborne pathogens.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Traditional filtration systems are often bulky, inefficient, and reactive.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People deserve a proactive solution beyond policy changes or expensive home systems.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Solution: How does your product or tech solve it?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925830"/>
            <a:ext cx="7772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Aether Air offers modular, AI-driven air purification units for real-time air quality adaptation.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systems actively filter pollutants, particulates, and airborne viruses.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They can be widely deployed in parks, schools, offices, and transit systems.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unit connects to a data platform, mapping pollution and enabling real-time responses.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Market: Who is the target audience and why do they need this?</a:t>
            </a:r>
            <a:endParaRPr lang="en-US" sz="3200" dirty="0"/>
          </a:p>
        </p:txBody>
      </p:sp>
      <p:pic>
        <p:nvPicPr>
          <p:cNvPr id="3" name="Image 0" descr="/Users/gabrielramirez/LearningForHAX/Pitch-Pilot/server/src/mcpEcosystem/mcpServer/assets/Profi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0180"/>
            <a:ext cx="2286000" cy="2571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3909060"/>
            <a:ext cx="219456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[Insert customer profile]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200400" y="1543050"/>
            <a:ext cx="5486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target smart cities, green buildings, and public institutions in high-pollution zones.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These include corporate campuses, schools, hospitals, and transit authorities seeking ESG alignment.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global air purification market is projected to reach $38 billion by 2030.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growth is driven by increasing concerns over climate change, pandemics, and urbanization.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Traction: What proof is there that it's working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440180"/>
            <a:ext cx="5486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have three active pilots underway in major cities: NYC, Seoul, and Mumbai.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leading smart building developer has issued a Letter of Intent for over 50 installations.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Aether Air was also selected for the Google for Startups Climate Accelerator.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currently have a waitlist of over 15,000 units from B2B inbound inquiries.</a:t>
            </a:r>
            <a:endParaRPr lang="en-US" sz="2000" dirty="0"/>
          </a:p>
        </p:txBody>
      </p:sp>
      <p:pic>
        <p:nvPicPr>
          <p:cNvPr id="4" name="Image 0" descr="https://previews.123rf.com/images/theerakit/theerakit1802/theerakit180200178/95151238-business-graph-vector-growth-progress-black-arrow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285875"/>
            <a:ext cx="2286000" cy="2571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00800" y="3806190"/>
            <a:ext cx="219456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[Insert relevant graph here]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1480"/>
            <a:ext cx="7315200" cy="4629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Ask: Are you raising, hiring, or looking for something else?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925830"/>
            <a:ext cx="77724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Aether Air is currently raising $1M in seed capital.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investment will enable us to scale our manufacturing capabilities and expand pilot programs.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Funds will also be allocated to further developing our AI platform and data intelligence features.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goal is to accelerate deployment and meet the growing demand for public air purification solutions.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2025-08-08T14:44:30Z</dcterms:created>
  <dcterms:modified xsi:type="dcterms:W3CDTF">2025-08-08T14:44:30Z</dcterms:modified>
</cp:coreProperties>
</file>