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183005"/>
            <a:ext cx="27432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600" b="1" dirty="0">
                <a:solidFill>
                  <a:srgbClr val="000000"/>
                </a:solidFill>
              </a:rPr>
              <a:t>Aether Air</a:t>
            </a:r>
            <a:endParaRPr lang="en-US" sz="4600" dirty="0"/>
          </a:p>
        </p:txBody>
      </p:sp>
      <p:pic>
        <p:nvPicPr>
          <p:cNvPr id="3" name="Image 0" descr="https://crossfieldsdesign.com/wp-content/uploads/2016/06/insert-logo-here-re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183005"/>
            <a:ext cx="2743200" cy="2571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3120" y="4371975"/>
            <a:ext cx="48463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Clean Air. Anywhere.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Problem: What pain point is being addressed?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Urban air pollution is a global public health crisis, with 99% of the world’s population breathing air that exceeds WHO guidelines.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Cities struggle with industrial emissions, vehicular exhaust, and airborne pathogens, demanding proactive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Traditional filtration systems are bulky, inefficient, and reactive, failing to address widespread public exposure.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deserve better than waiting for policy changes or relying on expensive home systems that don’t solve public health issues.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Solution: How does your product or tech solve it?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Aether Air offers a modular, AI-driven air purification unit that detects and adapts to real-time air quality conditions.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actively filters pollutants, particulates, and airborne viruses, providing effective clean air in public spaces.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units can be deployed in diverse environments like parks, schools, office buildings, and transit systems.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device connects to a shared data platform, mapping pollution trends, predicting outbreaks, and enabling real-time urban responses.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Market: Who is the target audience and why do they need this?</a:t>
            </a:r>
            <a:endParaRPr lang="en-US" sz="3200" dirty="0"/>
          </a:p>
        </p:txBody>
      </p:sp>
      <p:pic>
        <p:nvPicPr>
          <p:cNvPr id="3" name="Image 0" descr="/Users/gabrielramirez/LearningForHAX/Pitch-Pilot/server/src/mcpEcosystem/mcpServer/assets/Profi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0180"/>
            <a:ext cx="2286000" cy="2571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909060"/>
            <a:ext cx="219456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[Insert customer profile]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200400" y="1543050"/>
            <a:ext cx="5486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are targeting smart cities, green buildings, corporate campuses, schools, hospitals, and transit authorities in high-pollution zones.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audience needs visible, data-backed solutions to protect public health and meet ESG benchmarks.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global air purification market is projected to reach $38 billion by 2030, driven by climate change and urbanization.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There’s a significant whitespace in public health infrastructure for institutional-grade, real-time air quality tools.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Traction: What proof is there that it's working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440180"/>
            <a:ext cx="5486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have 3 active pilots underway in major cities, including NYC, Seoul, and Mumbai, demonstrating real-world application.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Letter of Intent from a leading smart building developer for over 50 installations confirms significant B2B demand.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were selected for the prestigious Google for Startups Climate Accelerator, validating our innovation and potential.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have a strong pipeline with 15,000+ units waitlisted from B2B inbound inquiries, indicating substantial market interest.</a:t>
            </a:r>
            <a:endParaRPr lang="en-US" sz="2000" dirty="0"/>
          </a:p>
        </p:txBody>
      </p:sp>
      <p:pic>
        <p:nvPicPr>
          <p:cNvPr id="4" name="Image 0" descr="https://previews.123rf.com/images/theerakit/theerakit1802/theerakit180200178/95151238-business-graph-vector-growth-progress-black-arrow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285875"/>
            <a:ext cx="2286000" cy="2571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00800" y="3806190"/>
            <a:ext cx="219456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[Insert relevant graph here]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Ask: Are you raising, hiring, or looking for something else?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are currently raising $1M in funding to scale our operations and accelerate deployment of our AI-powered air purification systems.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investment will primarily be used to expand our manufacturing capabilities and secure key strategic partnerships.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will also enable us to further develop our data platform, enhancing predictive analytics and real-time response features.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goal is to solidify our position as the leading infrastructure layer for breathable urban environments globally.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2025-08-08T17:20:52Z</dcterms:created>
  <dcterms:modified xsi:type="dcterms:W3CDTF">2025-08-08T17:20:52Z</dcterms:modified>
</cp:coreProperties>
</file>