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notesMasterIdLst>
    <p:notesMasterId r:id="rId12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notesMaster" Target="notesMasters/notesMaster1.xml"/><Relationship Id="rId13" Type="http://schemas.openxmlformats.org/officeDocument/2006/relationships/presProps" Target="presProps.xml"/><Relationship Id="rId14" Type="http://schemas.openxmlformats.org/officeDocument/2006/relationships/viewProps" Target="viewProps.xml"/><Relationship Id="rId15" Type="http://schemas.openxmlformats.org/officeDocument/2006/relationships/theme" Target="theme/theme1.xml"/><Relationship Id="rId16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jpe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jpeg"/><Relationship Id="rId2" Type="http://schemas.openxmlformats.org/officeDocument/2006/relationships/image" Target="../media/image-10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jpeg"/><Relationship Id="rId2" Type="http://schemas.openxmlformats.org/officeDocument/2006/relationships/image" Target="../media/image-2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jpeg"/><Relationship Id="rId2" Type="http://schemas.openxmlformats.org/officeDocument/2006/relationships/image" Target="../media/image-3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jpeg"/><Relationship Id="rId2" Type="http://schemas.openxmlformats.org/officeDocument/2006/relationships/image" Target="../media/image-4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image" Target="../media/image-5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jpeg"/><Relationship Id="rId2" Type="http://schemas.openxmlformats.org/officeDocument/2006/relationships/image" Target="../media/image-6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jpeg"/><Relationship Id="rId2" Type="http://schemas.openxmlformats.org/officeDocument/2006/relationships/image" Target="../media/image-7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image" Target="../media/image-8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jpeg"/><Relationship Id="rId2" Type="http://schemas.openxmlformats.org/officeDocument/2006/relationships/image" Target="../media/image-9-2.jp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sosv.com/wp-content/uploads/2024/02/hax-logo-green-cropp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3040" y="1851660"/>
            <a:ext cx="2286000" cy="1285875"/>
          </a:xfrm>
          <a:prstGeom prst="rect">
            <a:avLst/>
          </a:prstGeom>
        </p:spPr>
      </p:pic>
      <p:pic>
        <p:nvPicPr>
          <p:cNvPr id="3" name="Image 1" descr="https://sosv.com/wp-content/uploads/2022/07/we-are-sosv-negative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63040" y="4371975"/>
            <a:ext cx="1097280" cy="360045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303520" y="1337310"/>
            <a:ext cx="2743200" cy="25717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4600" dirty="0">
                <a:solidFill>
                  <a:srgbClr val="FFFFFF"/>
                </a:solidFill>
              </a:rPr>
              <a:t>Pitch Deck Report</a:t>
            </a:r>
            <a:endParaRPr lang="en-US" sz="4600" dirty="0"/>
          </a:p>
        </p:txBody>
      </p:sp>
      <p:sp>
        <p:nvSpPr>
          <p:cNvPr id="5" name="Text 1"/>
          <p:cNvSpPr/>
          <p:nvPr/>
        </p:nvSpPr>
        <p:spPr>
          <a:xfrm>
            <a:off x="3657600" y="4526280"/>
            <a:ext cx="6858000" cy="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700" dirty="0">
                <a:solidFill>
                  <a:srgbClr val="05FFA6"/>
                </a:solidFill>
              </a:rPr>
              <a:t>Jul 29 2025</a:t>
            </a:r>
            <a:endParaRPr lang="en-US" sz="17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logo-design-template-2631a0f82aff3d9b48e2513cfb234c23_screen.jpg?ts=1667643256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914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 Ask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http://biomr.io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Duncan Turner is looking for...</a:t>
            </a:r>
            <a:endParaRPr lang="en-US" sz="20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4.ftcdn.net/jpg/06/18/70/35/360_F_618703552_WeVTEs8XmeEb1hGiEZ5ZjJXSbx4yiiPm.jp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97280" y="1028700"/>
            <a:ext cx="2743200" cy="12858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314575"/>
            <a:ext cx="338328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dirty="0">
                <a:solidFill>
                  <a:srgbClr val="FFFFFF"/>
                </a:solidFill>
              </a:rPr>
              <a:t>3rd Ear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5486400" y="3343275"/>
            <a:ext cx="338328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Connect the World be One™</a:t>
            </a:r>
            <a:endParaRPr lang="en-US"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4.ftcdn.net/jpg/06/18/70/35/360_F_618703552_WeVTEs8XmeEb1hGiEZ5ZjJXSbx4yiiPm.jp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914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Consumer Devices, Consumer Devices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United States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Our first product, 3rdEar™, help people beyond the limitations of space and time.™</a:t>
            </a:r>
            <a:endParaRPr lang="en-US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t4.ftcdn.net/jpg/06/18/70/35/360_F_618703552_WeVTEs8XmeEb1hGiEZ5ZjJXSbx4yiiPm.jpg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914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 Ask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http://gmg33.com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Cyril Ebersweiler is looking for...</a:t>
            </a:r>
            <a:endParaRPr lang="en-US" sz="20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design-template-e089327a5c476ce5c70c74f7359c5898_screen.jpg?ts=1672291305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97280" y="1028700"/>
            <a:ext cx="2743200" cy="12858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314575"/>
            <a:ext cx="338328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dirty="0">
                <a:solidFill>
                  <a:srgbClr val="FFFFFF"/>
                </a:solidFill>
              </a:rPr>
              <a:t>Lir Scientific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5486400" y="3343275"/>
            <a:ext cx="338328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A pre-emptive bladder fullness sensor - the end of adult diapers.</a:t>
            </a:r>
            <a:endParaRPr lang="en-US" sz="20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design-template-e089327a5c476ce5c70c74f7359c5898_screen.jpg?ts=1672291305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914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Healthcare, Consumer Devices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United States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Incontinence is an underserved 20 billion dollar market with very little innovation. Lir is developing a pre-emptive bladder fullness sensor to enable people who suffer from bladder management issues to live life to fullest. The world's first Underwearable.</a:t>
            </a:r>
            <a:endParaRPr lang="en-US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design-template-e089327a5c476ce5c70c74f7359c5898_screen.jpg?ts=1672291305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914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The Ask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http://lirscientific.com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Cyril Ebersweiler is looking for...</a:t>
            </a:r>
            <a:endParaRPr lang="en-US" sz="20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logo-design-template-2631a0f82aff3d9b48e2513cfb234c23_screen.jpg?ts=1667643256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1097280" y="1028700"/>
            <a:ext cx="2743200" cy="12858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1097280" y="2314575"/>
            <a:ext cx="3383280" cy="771525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indent="0" marL="0">
              <a:buNone/>
            </a:pPr>
            <a:r>
              <a:rPr lang="en-US" sz="4000" dirty="0">
                <a:solidFill>
                  <a:srgbClr val="FFFFFF"/>
                </a:solidFill>
              </a:rPr>
              <a:t>Biomr</a:t>
            </a:r>
            <a:endParaRPr lang="en-US" sz="4000" dirty="0"/>
          </a:p>
        </p:txBody>
      </p:sp>
      <p:sp>
        <p:nvSpPr>
          <p:cNvPr id="4" name="Text 1"/>
          <p:cNvSpPr/>
          <p:nvPr/>
        </p:nvSpPr>
        <p:spPr>
          <a:xfrm>
            <a:off x="5486400" y="3343275"/>
            <a:ext cx="3383280" cy="154305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Our mission is to make the future of fibre technology.</a:t>
            </a:r>
            <a:endParaRPr lang="en-US" sz="20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https://d1csarkz8obe9u.cloudfront.net/posterpreviews/company-logo-logo-design-template-2631a0f82aff3d9b48e2513cfb234c23_screen.jpg?ts=1667643256">    </p:cNvPr>
          <p:cNvPicPr>
            <a:picLocks noChangeAspect="1"/>
          </p:cNvPicPr>
          <p:nvPr/>
        </p:nvPicPr>
        <p:blipFill>
          <a:blip r:embed="rId2"/>
          <a:srcRect l="0" r="0" t="0" b="0"/>
          <a:stretch/>
        </p:blipFill>
        <p:spPr>
          <a:xfrm>
            <a:off x="7955280" y="4474845"/>
            <a:ext cx="914400" cy="914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457200" y="411480"/>
            <a:ext cx="7315200" cy="411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3600" dirty="0">
                <a:solidFill>
                  <a:srgbClr val="000000"/>
                </a:solidFill>
              </a:rPr>
              <a:t>Industrial Equipment</a:t>
            </a:r>
            <a:endParaRPr lang="en-US" sz="3600" dirty="0"/>
          </a:p>
        </p:txBody>
      </p:sp>
      <p:sp>
        <p:nvSpPr>
          <p:cNvPr id="4" name="Text 1"/>
          <p:cNvSpPr/>
          <p:nvPr/>
        </p:nvSpPr>
        <p:spPr>
          <a:xfrm>
            <a:off x="457200" y="874395"/>
            <a:ext cx="7315200" cy="2057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United Kingdom</a:t>
            </a:r>
            <a:endParaRPr lang="en-US" sz="2000" dirty="0"/>
          </a:p>
        </p:txBody>
      </p:sp>
      <p:sp>
        <p:nvSpPr>
          <p:cNvPr id="5" name="Text 2"/>
          <p:cNvSpPr/>
          <p:nvPr/>
        </p:nvSpPr>
        <p:spPr>
          <a:xfrm>
            <a:off x="457200" y="1183005"/>
            <a:ext cx="7315200" cy="30861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We make water-proof and oil-proof coatings from renewable organic sources, free from forever chemicals (PFAS) and free from synthetic plastics (polyurethanes).</a:t>
            </a:r>
            <a:endParaRPr lang="en-US" sz="2000" dirty="0"/>
          </a:p>
          <a:p>
            <a:pPr algn="l" indent="0" marL="0">
              <a:buNone/>
            </a:pPr>
            <a:endParaRPr lang="en-US" sz="2000" dirty="0"/>
          </a:p>
          <a:p>
            <a:pPr algn="l" indent="0" marL="0">
              <a:buNone/>
            </a:pPr>
            <a:r>
              <a:rPr lang="en-US" sz="2000" dirty="0">
                <a:solidFill>
                  <a:srgbClr val="000000"/>
                </a:solidFill>
              </a:rPr>
              <a:t>We upcycle agricultural waste to valuable textile finishes. Our processing is low in water and energy.</a:t>
            </a:r>
            <a:endParaRPr lang="en-US" sz="20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2025-07-29T17:44:31Z</dcterms:created>
  <dcterms:modified xsi:type="dcterms:W3CDTF">2025-07-29T17:44:31Z</dcterms:modified>
</cp:coreProperties>
</file>