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osv.com/wp-content/uploads/2024/02/hax-logo-green-cropp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51660"/>
            <a:ext cx="2286000" cy="1285875"/>
          </a:xfrm>
          <a:prstGeom prst="rect">
            <a:avLst/>
          </a:prstGeom>
        </p:spPr>
      </p:pic>
      <p:pic>
        <p:nvPicPr>
          <p:cNvPr id="3" name="Image 1" descr="https://sosv.com/wp-content/uploads/2022/07/we-are-sosv-negativ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4371975"/>
            <a:ext cx="1097280" cy="36004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303520" y="1337310"/>
            <a:ext cx="27432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4600" dirty="0">
                <a:solidFill>
                  <a:srgbClr val="FFFFFF"/>
                </a:solidFill>
              </a:rPr>
              <a:t>Pitch Deck Report</a:t>
            </a:r>
            <a:endParaRPr lang="en-US" sz="4600" dirty="0"/>
          </a:p>
        </p:txBody>
      </p:sp>
      <p:sp>
        <p:nvSpPr>
          <p:cNvPr id="5" name="Text 1"/>
          <p:cNvSpPr/>
          <p:nvPr/>
        </p:nvSpPr>
        <p:spPr>
          <a:xfrm>
            <a:off x="3657600" y="4526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00" dirty="0">
                <a:solidFill>
                  <a:srgbClr val="05FFA6"/>
                </a:solidFill>
              </a:rPr>
              <a:t>Jul 28 2025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tatic.thenounproject.com/png/504708-200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000000"/>
                </a:solidFill>
              </a:rPr>
              <a:t>Test Company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A test company that literally fulfills ALL of your testing needs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tatic.thenounproject.com/png/504708-200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Healthcare/Dentistry/Other Things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22960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France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A really really really really really really really really really really really really really really really really really really really really really really really really really really long description.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2025-07-28T20:36:51Z</dcterms:created>
  <dcterms:modified xsi:type="dcterms:W3CDTF">2025-07-28T20:36:51Z</dcterms:modified>
</cp:coreProperties>
</file>