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image" Target="../media/image-10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webp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webp"/><Relationship Id="rId2" Type="http://schemas.openxmlformats.org/officeDocument/2006/relationships/image" Target="../media/image-4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image" Target="../media/image-7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image" Target="../media/image-8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image" Target="../media/image-9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osv.com/wp-content/uploads/2024/02/hax-logo-green-cropp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51660"/>
            <a:ext cx="2286000" cy="1285875"/>
          </a:xfrm>
          <a:prstGeom prst="rect">
            <a:avLst/>
          </a:prstGeom>
        </p:spPr>
      </p:pic>
      <p:pic>
        <p:nvPicPr>
          <p:cNvPr id="3" name="Image 1" descr="https://sosv.com/wp-content/uploads/2022/07/we-are-sosv-negativ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4371975"/>
            <a:ext cx="1097280" cy="36004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303520" y="1337310"/>
            <a:ext cx="27432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4600" dirty="0">
                <a:solidFill>
                  <a:srgbClr val="FFFFFF"/>
                </a:solidFill>
              </a:rPr>
              <a:t>Pitch Deck Report</a:t>
            </a:r>
            <a:endParaRPr lang="en-US" sz="4600" dirty="0"/>
          </a:p>
        </p:txBody>
      </p:sp>
      <p:sp>
        <p:nvSpPr>
          <p:cNvPr id="5" name="Text 1"/>
          <p:cNvSpPr/>
          <p:nvPr/>
        </p:nvSpPr>
        <p:spPr>
          <a:xfrm>
            <a:off x="3657600" y="4526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00" dirty="0">
                <a:solidFill>
                  <a:srgbClr val="05FFA6"/>
                </a:solidFill>
              </a:rPr>
              <a:t>Jul 29 2025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http://biomr.io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Duncan Turner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000000"/>
                </a:solidFill>
              </a:rPr>
              <a:t>3rd Ear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Connect the World be One™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Consumer Devices, Consumer Devices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States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Our first product, 3rdEar™, help people beyond the limitations of space and time.™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http://gmg33.com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Cyril Ebersweiler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000000"/>
                </a:solidFill>
              </a:rPr>
              <a:t>Lir Scientific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A pre-emptive bladder fullness sensor - the end of adult diapers.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Healthcare, Consumer Devices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States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Incontinence is an underserved 20 billion dollar market with very little innovation. Lir is developing a pre-emptive bladder fullness sensor to enable people who suffer from bladder management issues to live life to fullest. The world's first Underwearable.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http://lirscientific.com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Cyril Ebersweiler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000000"/>
                </a:solidFill>
              </a:rPr>
              <a:t>Biomr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Our mission is to make the future of fibre technology.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5143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Industrial Equipment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Kingdom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We make water-proof and oil-proof coatings from renewable organic sources, free from forever chemicals (PFAS) and free from synthetic plastics (polyurethanes).</a:t>
            </a:r>
            <a:endParaRPr lang="en-US" sz="2000" dirty="0"/>
          </a:p>
          <a:p>
            <a:pPr algn="l" indent="0" marL="0">
              <a:buNone/>
            </a:pPr>
            <a:endParaRPr lang="en-US" sz="2000" dirty="0"/>
          </a:p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We upcycle agricultural waste to valuable textile finishes. Our processing is low in water and energy.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2025-07-29T16:30:16Z</dcterms:created>
  <dcterms:modified xsi:type="dcterms:W3CDTF">2025-07-29T16:30:16Z</dcterms:modified>
</cp:coreProperties>
</file>