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75" d="100"/>
          <a:sy n="75" d="100"/>
        </p:scale>
        <p:origin x="90" y="4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E513E4-31B2-45D4-9032-4507DB77C968}" type="datetimeFigureOut">
              <a:rPr lang="pt-BR" smtClean="0"/>
              <a:pPr/>
              <a:t>28/10/2014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6F825F-F116-4F1C-BBDA-D35FA71BEAB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0533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t-BR" dirty="0" smtClean="0"/>
          </a:p>
        </p:txBody>
      </p:sp>
      <p:sp>
        <p:nvSpPr>
          <p:cNvPr id="1536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A5C0EA3-A69C-4F0D-AB4A-9CFF1E528546}" type="slidenum">
              <a:rPr lang="pt-BR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07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6BC23-72B3-40C2-8FEF-806875B47906}" type="datetimeFigureOut">
              <a:rPr lang="pt-BR" smtClean="0"/>
              <a:pPr/>
              <a:t>28/10/2014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2403A-9F8E-4D0A-B03B-2277FFF6ACC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0342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6BC23-72B3-40C2-8FEF-806875B47906}" type="datetimeFigureOut">
              <a:rPr lang="pt-BR" smtClean="0"/>
              <a:pPr/>
              <a:t>28/10/2014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2403A-9F8E-4D0A-B03B-2277FFF6ACC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6440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6BC23-72B3-40C2-8FEF-806875B47906}" type="datetimeFigureOut">
              <a:rPr lang="pt-BR" smtClean="0"/>
              <a:pPr/>
              <a:t>28/10/2014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2403A-9F8E-4D0A-B03B-2277FFF6ACC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3183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6BC23-72B3-40C2-8FEF-806875B47906}" type="datetimeFigureOut">
              <a:rPr lang="pt-BR" smtClean="0"/>
              <a:pPr/>
              <a:t>28/10/2014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2403A-9F8E-4D0A-B03B-2277FFF6ACC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0629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6BC23-72B3-40C2-8FEF-806875B47906}" type="datetimeFigureOut">
              <a:rPr lang="pt-BR" smtClean="0"/>
              <a:pPr/>
              <a:t>28/10/2014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2403A-9F8E-4D0A-B03B-2277FFF6ACC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0746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6BC23-72B3-40C2-8FEF-806875B47906}" type="datetimeFigureOut">
              <a:rPr lang="pt-BR" smtClean="0"/>
              <a:pPr/>
              <a:t>28/10/2014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2403A-9F8E-4D0A-B03B-2277FFF6ACC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9931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6BC23-72B3-40C2-8FEF-806875B47906}" type="datetimeFigureOut">
              <a:rPr lang="pt-BR" smtClean="0"/>
              <a:pPr/>
              <a:t>28/10/2014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2403A-9F8E-4D0A-B03B-2277FFF6ACC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4793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6BC23-72B3-40C2-8FEF-806875B47906}" type="datetimeFigureOut">
              <a:rPr lang="pt-BR" smtClean="0"/>
              <a:pPr/>
              <a:t>28/10/2014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2403A-9F8E-4D0A-B03B-2277FFF6ACC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9792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6BC23-72B3-40C2-8FEF-806875B47906}" type="datetimeFigureOut">
              <a:rPr lang="pt-BR" smtClean="0"/>
              <a:pPr/>
              <a:t>28/10/2014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2403A-9F8E-4D0A-B03B-2277FFF6ACC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2893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6BC23-72B3-40C2-8FEF-806875B47906}" type="datetimeFigureOut">
              <a:rPr lang="pt-BR" smtClean="0"/>
              <a:pPr/>
              <a:t>28/10/2014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2403A-9F8E-4D0A-B03B-2277FFF6ACC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8934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6BC23-72B3-40C2-8FEF-806875B47906}" type="datetimeFigureOut">
              <a:rPr lang="pt-BR" smtClean="0"/>
              <a:pPr/>
              <a:t>28/10/2014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2403A-9F8E-4D0A-B03B-2277FFF6ACC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0270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6BC23-72B3-40C2-8FEF-806875B47906}" type="datetimeFigureOut">
              <a:rPr lang="pt-BR" smtClean="0"/>
              <a:pPr/>
              <a:t>28/10/2014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2403A-9F8E-4D0A-B03B-2277FFF6ACC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1075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9923" y="5216843"/>
            <a:ext cx="9332277" cy="1435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2928" y="3691662"/>
            <a:ext cx="9344031" cy="1474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12295" y="2134520"/>
            <a:ext cx="9339779" cy="1514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ítulo 7"/>
          <p:cNvSpPr txBox="1">
            <a:spLocks/>
          </p:cNvSpPr>
          <p:nvPr/>
        </p:nvSpPr>
        <p:spPr>
          <a:xfrm rot="5400000">
            <a:off x="6897216" y="3087216"/>
            <a:ext cx="6858000" cy="683568"/>
          </a:xfrm>
          <a:prstGeom prst="rect">
            <a:avLst/>
          </a:prstGeom>
          <a:solidFill>
            <a:srgbClr val="A2DBF8"/>
          </a:solidFill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>
              <a:defRPr/>
            </a:pPr>
            <a:endParaRPr lang="pt-BR" sz="44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1524000" y="764704"/>
            <a:ext cx="8496000" cy="36000"/>
          </a:xfrm>
          <a:prstGeom prst="rect">
            <a:avLst/>
          </a:prstGeom>
          <a:gradFill flip="none" rotWithShape="1">
            <a:gsLst>
              <a:gs pos="24000">
                <a:srgbClr val="08AEEF"/>
              </a:gs>
              <a:gs pos="100000">
                <a:srgbClr val="A2DBF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ítulo 7"/>
          <p:cNvSpPr txBox="1">
            <a:spLocks/>
          </p:cNvSpPr>
          <p:nvPr/>
        </p:nvSpPr>
        <p:spPr>
          <a:xfrm rot="16200000">
            <a:off x="9030072" y="1242392"/>
            <a:ext cx="2880320" cy="395536"/>
          </a:xfrm>
          <a:prstGeom prst="rect">
            <a:avLst/>
          </a:prstGeom>
          <a:solidFill>
            <a:srgbClr val="08AEEF"/>
          </a:solidFill>
        </p:spPr>
        <p:txBody>
          <a:bodyPr vert="horz" lIns="91440" tIns="45720" rIns="91440" bIns="45720" rtlCol="0" anchor="ctr" anchorCtr="1">
            <a:normAutofit/>
          </a:bodyPr>
          <a:lstStyle/>
          <a:p>
            <a:pPr>
              <a:defRPr/>
            </a:pPr>
            <a:endParaRPr lang="pt-BR" sz="1400" dirty="0">
              <a:solidFill>
                <a:schemeClr val="bg1"/>
              </a:solidFill>
              <a:latin typeface="Franklin Gothic Demi" pitchFamily="34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1553796" y="260649"/>
            <a:ext cx="37541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2400" dirty="0" smtClean="0">
                <a:solidFill>
                  <a:srgbClr val="08AEEF"/>
                </a:solidFill>
                <a:latin typeface="Franklin Gothic Demi" pitchFamily="34" charset="0"/>
              </a:rPr>
              <a:t>Fluxo de envio de remessa</a:t>
            </a:r>
            <a:endParaRPr lang="pt-BR" sz="2400" dirty="0">
              <a:solidFill>
                <a:srgbClr val="08AEEF"/>
              </a:solidFill>
              <a:latin typeface="Franklin Gothic Demi" pitchFamily="34" charset="0"/>
            </a:endParaRP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970555" y="939577"/>
            <a:ext cx="232483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7" cstate="print"/>
          <a:srcRect t="2402" b="3018"/>
          <a:stretch>
            <a:fillRect/>
          </a:stretch>
        </p:blipFill>
        <p:spPr bwMode="auto">
          <a:xfrm>
            <a:off x="8040216" y="2285206"/>
            <a:ext cx="1847850" cy="1288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8" cstate="print"/>
          <a:srcRect t="2700" r="1973" b="2974"/>
          <a:stretch>
            <a:fillRect/>
          </a:stretch>
        </p:blipFill>
        <p:spPr bwMode="auto">
          <a:xfrm>
            <a:off x="8040216" y="3805238"/>
            <a:ext cx="1830065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9" cstate="print"/>
          <a:srcRect t="5189" b="2592"/>
          <a:stretch>
            <a:fillRect/>
          </a:stretch>
        </p:blipFill>
        <p:spPr bwMode="auto">
          <a:xfrm>
            <a:off x="7963447" y="5283996"/>
            <a:ext cx="1895475" cy="1326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6" name="Picture 8"/>
          <p:cNvPicPr>
            <a:picLocks noChangeAspect="1" noChangeArrowheads="1"/>
          </p:cNvPicPr>
          <p:nvPr/>
        </p:nvPicPr>
        <p:blipFill>
          <a:blip r:embed="rId10" cstate="print"/>
          <a:srcRect l="2832" t="5575" r="2737" b="5412"/>
          <a:stretch>
            <a:fillRect/>
          </a:stretch>
        </p:blipFill>
        <p:spPr bwMode="auto">
          <a:xfrm>
            <a:off x="4960144" y="5269711"/>
            <a:ext cx="1816894" cy="1331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7" name="Picture 9"/>
          <p:cNvPicPr>
            <a:picLocks noChangeAspect="1" noChangeArrowheads="1"/>
          </p:cNvPicPr>
          <p:nvPr/>
        </p:nvPicPr>
        <p:blipFill>
          <a:blip r:embed="rId11" cstate="print"/>
          <a:srcRect l="848" t="3919" r="3126" b="2464"/>
          <a:stretch>
            <a:fillRect/>
          </a:stretch>
        </p:blipFill>
        <p:spPr bwMode="auto">
          <a:xfrm>
            <a:off x="1807360" y="5350669"/>
            <a:ext cx="1783556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Seta para baixo 21"/>
          <p:cNvSpPr/>
          <p:nvPr/>
        </p:nvSpPr>
        <p:spPr>
          <a:xfrm rot="16200000">
            <a:off x="4169728" y="931514"/>
            <a:ext cx="108000" cy="1152000"/>
          </a:xfrm>
          <a:prstGeom prst="downArrow">
            <a:avLst>
              <a:gd name="adj1" fmla="val 50000"/>
              <a:gd name="adj2" fmla="val 134657"/>
            </a:avLst>
          </a:prstGeom>
          <a:solidFill>
            <a:srgbClr val="08AEEF"/>
          </a:solidFill>
          <a:ln>
            <a:solidFill>
              <a:srgbClr val="08AE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3" name="Seta para baixo 22"/>
          <p:cNvSpPr/>
          <p:nvPr/>
        </p:nvSpPr>
        <p:spPr>
          <a:xfrm>
            <a:off x="5867015" y="2209800"/>
            <a:ext cx="108000" cy="3014888"/>
          </a:xfrm>
          <a:prstGeom prst="downArrow">
            <a:avLst>
              <a:gd name="adj1" fmla="val 50000"/>
              <a:gd name="adj2" fmla="val 134657"/>
            </a:avLst>
          </a:prstGeom>
          <a:solidFill>
            <a:srgbClr val="08AEEF"/>
          </a:solidFill>
          <a:ln>
            <a:solidFill>
              <a:srgbClr val="08AE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Seta para baixo 23"/>
          <p:cNvSpPr/>
          <p:nvPr/>
        </p:nvSpPr>
        <p:spPr>
          <a:xfrm rot="16200000">
            <a:off x="7266072" y="5355272"/>
            <a:ext cx="108000" cy="1152000"/>
          </a:xfrm>
          <a:prstGeom prst="downArrow">
            <a:avLst>
              <a:gd name="adj1" fmla="val 50000"/>
              <a:gd name="adj2" fmla="val 134657"/>
            </a:avLst>
          </a:prstGeom>
          <a:solidFill>
            <a:srgbClr val="08AEEF"/>
          </a:solidFill>
          <a:ln>
            <a:solidFill>
              <a:srgbClr val="08AE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5" name="Seta para baixo 24"/>
          <p:cNvSpPr/>
          <p:nvPr/>
        </p:nvSpPr>
        <p:spPr>
          <a:xfrm rot="5400000">
            <a:off x="4097720" y="5334064"/>
            <a:ext cx="108000" cy="1152000"/>
          </a:xfrm>
          <a:prstGeom prst="downArrow">
            <a:avLst>
              <a:gd name="adj1" fmla="val 50000"/>
              <a:gd name="adj2" fmla="val 134657"/>
            </a:avLst>
          </a:prstGeom>
          <a:solidFill>
            <a:srgbClr val="08AEEF"/>
          </a:solidFill>
          <a:ln>
            <a:solidFill>
              <a:srgbClr val="08AE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6" name="Seta para baixo 25"/>
          <p:cNvSpPr/>
          <p:nvPr/>
        </p:nvSpPr>
        <p:spPr>
          <a:xfrm rot="16200000">
            <a:off x="7297086" y="2389401"/>
            <a:ext cx="108000" cy="1044000"/>
          </a:xfrm>
          <a:prstGeom prst="downArrow">
            <a:avLst>
              <a:gd name="adj1" fmla="val 50000"/>
              <a:gd name="adj2" fmla="val 134657"/>
            </a:avLst>
          </a:prstGeom>
          <a:solidFill>
            <a:srgbClr val="08AEEF"/>
          </a:solidFill>
          <a:ln>
            <a:solidFill>
              <a:srgbClr val="08AE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7" name="Retângulo 26"/>
          <p:cNvSpPr/>
          <p:nvPr/>
        </p:nvSpPr>
        <p:spPr>
          <a:xfrm rot="16200000">
            <a:off x="6485375" y="2540513"/>
            <a:ext cx="733425" cy="72000"/>
          </a:xfrm>
          <a:prstGeom prst="rect">
            <a:avLst/>
          </a:prstGeom>
          <a:solidFill>
            <a:srgbClr val="08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pt-BR" dirty="0"/>
          </a:p>
        </p:txBody>
      </p:sp>
      <p:sp>
        <p:nvSpPr>
          <p:cNvPr id="33" name="Retângulo 32"/>
          <p:cNvSpPr/>
          <p:nvPr/>
        </p:nvSpPr>
        <p:spPr>
          <a:xfrm rot="16200000">
            <a:off x="5251235" y="3327516"/>
            <a:ext cx="2312193" cy="72000"/>
          </a:xfrm>
          <a:prstGeom prst="rect">
            <a:avLst/>
          </a:prstGeom>
          <a:solidFill>
            <a:srgbClr val="08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pt-BR" dirty="0"/>
          </a:p>
        </p:txBody>
      </p:sp>
      <p:sp>
        <p:nvSpPr>
          <p:cNvPr id="34" name="Seta para baixo 33"/>
          <p:cNvSpPr/>
          <p:nvPr/>
        </p:nvSpPr>
        <p:spPr>
          <a:xfrm rot="16200000">
            <a:off x="7128748" y="3694575"/>
            <a:ext cx="108000" cy="1584000"/>
          </a:xfrm>
          <a:prstGeom prst="downArrow">
            <a:avLst>
              <a:gd name="adj1" fmla="val 50000"/>
              <a:gd name="adj2" fmla="val 134657"/>
            </a:avLst>
          </a:prstGeom>
          <a:solidFill>
            <a:srgbClr val="08AEEF"/>
          </a:solidFill>
          <a:ln>
            <a:solidFill>
              <a:srgbClr val="08AE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522" y="1002752"/>
            <a:ext cx="1724266" cy="112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85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1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1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17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17" presetClass="entr" presetSubtype="8" fill="hold" nodeType="withEffect">
                                  <p:stCondLst>
                                    <p:cond delay="155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6" grpId="0" animBg="1"/>
      <p:bldP spid="12" grpId="0"/>
      <p:bldP spid="22" grpId="0" animBg="1"/>
      <p:bldP spid="24" grpId="0" animBg="1"/>
      <p:bldP spid="25" grpId="0" animBg="1"/>
      <p:bldP spid="27" grpId="0" animBg="1"/>
      <p:bldP spid="33" grpId="0" animBg="1"/>
    </p:bld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6</Words>
  <Application>Microsoft Office PowerPoint</Application>
  <PresentationFormat>Widescreen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Franklin Gothic Demi</vt:lpstr>
      <vt:lpstr>Tema do Office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sergio</dc:creator>
  <cp:lastModifiedBy>sergio</cp:lastModifiedBy>
  <cp:revision>10</cp:revision>
  <dcterms:created xsi:type="dcterms:W3CDTF">2014-10-27T19:15:57Z</dcterms:created>
  <dcterms:modified xsi:type="dcterms:W3CDTF">2014-10-28T17:22:08Z</dcterms:modified>
</cp:coreProperties>
</file>