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11/24/2019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8870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0183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11/24/2019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59297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11/24/2019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8424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11/24/2019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2830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228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3075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9930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629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11/24/2019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50849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7346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11/24/2019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817698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1" r:id="rId6"/>
    <p:sldLayoutId id="2147483717" r:id="rId7"/>
    <p:sldLayoutId id="2147483718" r:id="rId8"/>
    <p:sldLayoutId id="2147483719" r:id="rId9"/>
    <p:sldLayoutId id="2147483720" r:id="rId10"/>
    <p:sldLayoutId id="214748372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46242F7-6F45-44B3-9779-4B7B8A732777}"/>
              </a:ext>
            </a:extLst>
          </p:cNvPr>
          <p:cNvPicPr>
            <a:picLocks noChangeAspect="1"/>
          </p:cNvPicPr>
          <p:nvPr/>
        </p:nvPicPr>
        <p:blipFill rotWithShape="1">
          <a:blip r:embed="rId2"/>
          <a:srcRect t="259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41128E9-E8BF-4E38-971C-F283F338CBD2}"/>
              </a:ext>
            </a:extLst>
          </p:cNvPr>
          <p:cNvSpPr>
            <a:spLocks noGrp="1"/>
          </p:cNvSpPr>
          <p:nvPr>
            <p:ph type="ctrTitle"/>
          </p:nvPr>
        </p:nvSpPr>
        <p:spPr>
          <a:xfrm>
            <a:off x="7889065" y="2324906"/>
            <a:ext cx="3403426" cy="1588698"/>
          </a:xfrm>
        </p:spPr>
        <p:txBody>
          <a:bodyPr>
            <a:normAutofit/>
          </a:bodyPr>
          <a:lstStyle/>
          <a:p>
            <a:pPr>
              <a:lnSpc>
                <a:spcPct val="90000"/>
              </a:lnSpc>
            </a:pPr>
            <a:r>
              <a:rPr lang="es-MX" sz="1700">
                <a:solidFill>
                  <a:schemeClr val="tx1"/>
                </a:solidFill>
              </a:rPr>
              <a:t>Conversor de datos estructurales, para el trabajo de planos geológicos (capa, estrato, falla, fractura, foliación, etc.)</a:t>
            </a:r>
          </a:p>
        </p:txBody>
      </p:sp>
      <p:sp>
        <p:nvSpPr>
          <p:cNvPr id="3" name="Subtítulo 2">
            <a:extLst>
              <a:ext uri="{FF2B5EF4-FFF2-40B4-BE49-F238E27FC236}">
                <a16:creationId xmlns:a16="http://schemas.microsoft.com/office/drawing/2014/main" id="{18935583-3664-45B0-8C91-3687FB98A70D}"/>
              </a:ext>
            </a:extLst>
          </p:cNvPr>
          <p:cNvSpPr>
            <a:spLocks noGrp="1"/>
          </p:cNvSpPr>
          <p:nvPr>
            <p:ph type="subTitle" idx="1"/>
          </p:nvPr>
        </p:nvSpPr>
        <p:spPr>
          <a:xfrm>
            <a:off x="7889065" y="3945249"/>
            <a:ext cx="3403426" cy="738820"/>
          </a:xfrm>
        </p:spPr>
        <p:txBody>
          <a:bodyPr>
            <a:normAutofit/>
          </a:bodyPr>
          <a:lstStyle/>
          <a:p>
            <a:r>
              <a:rPr lang="es-MX" dirty="0"/>
              <a:t>Desarrollado por Gabriel Castillo Aparicio </a:t>
            </a:r>
          </a:p>
        </p:txBody>
      </p:sp>
    </p:spTree>
    <p:extLst>
      <p:ext uri="{BB962C8B-B14F-4D97-AF65-F5344CB8AC3E}">
        <p14:creationId xmlns:p14="http://schemas.microsoft.com/office/powerpoint/2010/main" val="23709493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7C08012-9D74-48FB-892C-AA3301772564}"/>
              </a:ext>
            </a:extLst>
          </p:cNvPr>
          <p:cNvPicPr>
            <a:picLocks noChangeAspect="1"/>
          </p:cNvPicPr>
          <p:nvPr/>
        </p:nvPicPr>
        <p:blipFill rotWithShape="1">
          <a:blip r:embed="rId2"/>
          <a:srcRect l="20077" t="15367" r="38154" b="6236"/>
          <a:stretch/>
        </p:blipFill>
        <p:spPr>
          <a:xfrm>
            <a:off x="2715064" y="170541"/>
            <a:ext cx="6175718" cy="6516917"/>
          </a:xfrm>
          <a:prstGeom prst="rect">
            <a:avLst/>
          </a:prstGeom>
        </p:spPr>
      </p:pic>
    </p:spTree>
    <p:extLst>
      <p:ext uri="{BB962C8B-B14F-4D97-AF65-F5344CB8AC3E}">
        <p14:creationId xmlns:p14="http://schemas.microsoft.com/office/powerpoint/2010/main" val="336161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5F8BC71-4217-4CF7-9F2D-6AD1C73C97BA}"/>
              </a:ext>
            </a:extLst>
          </p:cNvPr>
          <p:cNvPicPr>
            <a:picLocks noChangeAspect="1"/>
          </p:cNvPicPr>
          <p:nvPr/>
        </p:nvPicPr>
        <p:blipFill rotWithShape="1">
          <a:blip r:embed="rId2"/>
          <a:srcRect l="21116" t="15368" r="32846" b="5825"/>
          <a:stretch/>
        </p:blipFill>
        <p:spPr>
          <a:xfrm>
            <a:off x="1603718" y="240605"/>
            <a:ext cx="6738424" cy="6485100"/>
          </a:xfrm>
          <a:prstGeom prst="rect">
            <a:avLst/>
          </a:prstGeom>
        </p:spPr>
      </p:pic>
    </p:spTree>
    <p:extLst>
      <p:ext uri="{BB962C8B-B14F-4D97-AF65-F5344CB8AC3E}">
        <p14:creationId xmlns:p14="http://schemas.microsoft.com/office/powerpoint/2010/main" val="134971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C7718C8-AB14-4F4A-9818-BF91E59B4F2A}"/>
              </a:ext>
            </a:extLst>
          </p:cNvPr>
          <p:cNvPicPr>
            <a:picLocks noChangeAspect="1"/>
          </p:cNvPicPr>
          <p:nvPr/>
        </p:nvPicPr>
        <p:blipFill rotWithShape="1">
          <a:blip r:embed="rId2"/>
          <a:srcRect l="12577" t="31786" r="44500" b="8903"/>
          <a:stretch/>
        </p:blipFill>
        <p:spPr>
          <a:xfrm>
            <a:off x="436098" y="183107"/>
            <a:ext cx="8356209" cy="6491785"/>
          </a:xfrm>
          <a:prstGeom prst="rect">
            <a:avLst/>
          </a:prstGeom>
        </p:spPr>
      </p:pic>
    </p:spTree>
    <p:extLst>
      <p:ext uri="{BB962C8B-B14F-4D97-AF65-F5344CB8AC3E}">
        <p14:creationId xmlns:p14="http://schemas.microsoft.com/office/powerpoint/2010/main" val="234174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33566-F417-4B9B-85F7-5AB73639F8EA}"/>
              </a:ext>
            </a:extLst>
          </p:cNvPr>
          <p:cNvSpPr>
            <a:spLocks noGrp="1"/>
          </p:cNvSpPr>
          <p:nvPr>
            <p:ph type="title"/>
          </p:nvPr>
        </p:nvSpPr>
        <p:spPr>
          <a:xfrm>
            <a:off x="271703" y="0"/>
            <a:ext cx="11029616" cy="1188720"/>
          </a:xfrm>
        </p:spPr>
        <p:txBody>
          <a:bodyPr/>
          <a:lstStyle/>
          <a:p>
            <a:r>
              <a:rPr lang="es-MX" dirty="0"/>
              <a:t>Resultados</a:t>
            </a:r>
          </a:p>
        </p:txBody>
      </p:sp>
      <p:pic>
        <p:nvPicPr>
          <p:cNvPr id="4" name="Imagen 3">
            <a:extLst>
              <a:ext uri="{FF2B5EF4-FFF2-40B4-BE49-F238E27FC236}">
                <a16:creationId xmlns:a16="http://schemas.microsoft.com/office/drawing/2014/main" id="{CD2F992B-3E28-4301-ABAA-42A39378D542}"/>
              </a:ext>
            </a:extLst>
          </p:cNvPr>
          <p:cNvPicPr>
            <a:picLocks noChangeAspect="1"/>
          </p:cNvPicPr>
          <p:nvPr/>
        </p:nvPicPr>
        <p:blipFill rotWithShape="1">
          <a:blip r:embed="rId2"/>
          <a:srcRect l="31616" t="13931" r="34692" b="58158"/>
          <a:stretch/>
        </p:blipFill>
        <p:spPr>
          <a:xfrm>
            <a:off x="1739703" y="2447779"/>
            <a:ext cx="8426547" cy="3924694"/>
          </a:xfrm>
          <a:prstGeom prst="rect">
            <a:avLst/>
          </a:prstGeom>
        </p:spPr>
      </p:pic>
      <p:pic>
        <p:nvPicPr>
          <p:cNvPr id="6" name="Imagen 5">
            <a:extLst>
              <a:ext uri="{FF2B5EF4-FFF2-40B4-BE49-F238E27FC236}">
                <a16:creationId xmlns:a16="http://schemas.microsoft.com/office/drawing/2014/main" id="{D3B24280-5759-40C4-AE1E-5C9A5DD68BE4}"/>
              </a:ext>
            </a:extLst>
          </p:cNvPr>
          <p:cNvPicPr/>
          <p:nvPr/>
        </p:nvPicPr>
        <p:blipFill rotWithShape="1">
          <a:blip r:embed="rId3">
            <a:extLst>
              <a:ext uri="{28A0092B-C50C-407E-A947-70E740481C1C}">
                <a14:useLocalDpi xmlns:a14="http://schemas.microsoft.com/office/drawing/2010/main" val="0"/>
              </a:ext>
            </a:extLst>
          </a:blip>
          <a:srcRect l="27326" t="71544" r="29565" b="20004"/>
          <a:stretch/>
        </p:blipFill>
        <p:spPr bwMode="auto">
          <a:xfrm>
            <a:off x="1226991" y="1348739"/>
            <a:ext cx="6313292" cy="10990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734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A0C15CB-BDC3-42A3-9FB5-49EA1D0F14BC}"/>
              </a:ext>
            </a:extLst>
          </p:cNvPr>
          <p:cNvPicPr>
            <a:picLocks noChangeAspect="1"/>
          </p:cNvPicPr>
          <p:nvPr/>
        </p:nvPicPr>
        <p:blipFill rotWithShape="1">
          <a:blip r:embed="rId2"/>
          <a:srcRect l="31038" t="33838" r="39077" b="27168"/>
          <a:stretch/>
        </p:blipFill>
        <p:spPr>
          <a:xfrm>
            <a:off x="2518116" y="970670"/>
            <a:ext cx="6231989" cy="4571728"/>
          </a:xfrm>
          <a:prstGeom prst="rect">
            <a:avLst/>
          </a:prstGeom>
        </p:spPr>
      </p:pic>
    </p:spTree>
    <p:extLst>
      <p:ext uri="{BB962C8B-B14F-4D97-AF65-F5344CB8AC3E}">
        <p14:creationId xmlns:p14="http://schemas.microsoft.com/office/powerpoint/2010/main" val="165784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5B1AC33-4683-4247-888A-4BA03E8448A8}"/>
              </a:ext>
            </a:extLst>
          </p:cNvPr>
          <p:cNvPicPr>
            <a:picLocks noChangeAspect="1"/>
          </p:cNvPicPr>
          <p:nvPr/>
        </p:nvPicPr>
        <p:blipFill rotWithShape="1">
          <a:blip r:embed="rId2"/>
          <a:srcRect l="31500" t="31170" r="29154" b="22447"/>
          <a:stretch/>
        </p:blipFill>
        <p:spPr>
          <a:xfrm>
            <a:off x="1470073" y="172473"/>
            <a:ext cx="9461287" cy="6270530"/>
          </a:xfrm>
          <a:prstGeom prst="rect">
            <a:avLst/>
          </a:prstGeom>
        </p:spPr>
      </p:pic>
    </p:spTree>
    <p:extLst>
      <p:ext uri="{BB962C8B-B14F-4D97-AF65-F5344CB8AC3E}">
        <p14:creationId xmlns:p14="http://schemas.microsoft.com/office/powerpoint/2010/main" val="211169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2222A-98FC-4168-88FE-EEA846407B54}"/>
              </a:ext>
            </a:extLst>
          </p:cNvPr>
          <p:cNvSpPr>
            <a:spLocks noGrp="1"/>
          </p:cNvSpPr>
          <p:nvPr>
            <p:ph type="title"/>
          </p:nvPr>
        </p:nvSpPr>
        <p:spPr/>
        <p:txBody>
          <a:bodyPr/>
          <a:lstStyle/>
          <a:p>
            <a:r>
              <a:rPr lang="es-MX" dirty="0"/>
              <a:t>Conclusiones </a:t>
            </a:r>
          </a:p>
        </p:txBody>
      </p:sp>
      <p:sp>
        <p:nvSpPr>
          <p:cNvPr id="3" name="Marcador de contenido 2">
            <a:extLst>
              <a:ext uri="{FF2B5EF4-FFF2-40B4-BE49-F238E27FC236}">
                <a16:creationId xmlns:a16="http://schemas.microsoft.com/office/drawing/2014/main" id="{1E05A49A-3439-405A-9D6C-FBB9FE9061FC}"/>
              </a:ext>
            </a:extLst>
          </p:cNvPr>
          <p:cNvSpPr>
            <a:spLocks noGrp="1"/>
          </p:cNvSpPr>
          <p:nvPr>
            <p:ph idx="1"/>
          </p:nvPr>
        </p:nvSpPr>
        <p:spPr/>
        <p:txBody>
          <a:bodyPr/>
          <a:lstStyle/>
          <a:p>
            <a:r>
              <a:rPr lang="es-MX" sz="2400" dirty="0"/>
              <a:t>La geología estructural juega un papel significativo en todas las ramas de la Geología. Desde la prospección de agua, hidrocarburos o minerales hasta la ubicación y correcta edificación de obras civiles, la comprensión de la geología estructural de un área de interés es fundamental para el éxito de un proyecto.</a:t>
            </a:r>
          </a:p>
          <a:p>
            <a:pPr marL="0" indent="0">
              <a:buNone/>
            </a:pPr>
            <a:endParaRPr lang="es-MX" dirty="0"/>
          </a:p>
        </p:txBody>
      </p:sp>
    </p:spTree>
    <p:extLst>
      <p:ext uri="{BB962C8B-B14F-4D97-AF65-F5344CB8AC3E}">
        <p14:creationId xmlns:p14="http://schemas.microsoft.com/office/powerpoint/2010/main" val="252016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53851-587C-43A9-94E6-41C73A6CCCEC}"/>
              </a:ext>
            </a:extLst>
          </p:cNvPr>
          <p:cNvSpPr>
            <a:spLocks noGrp="1"/>
          </p:cNvSpPr>
          <p:nvPr>
            <p:ph type="title"/>
          </p:nvPr>
        </p:nvSpPr>
        <p:spPr>
          <a:xfrm>
            <a:off x="581191" y="702156"/>
            <a:ext cx="11044751" cy="1035204"/>
          </a:xfrm>
        </p:spPr>
        <p:txBody>
          <a:bodyPr/>
          <a:lstStyle/>
          <a:p>
            <a:r>
              <a:rPr lang="es-MX" dirty="0"/>
              <a:t>Objetivo general</a:t>
            </a:r>
            <a:br>
              <a:rPr lang="es-MX" dirty="0"/>
            </a:br>
            <a:endParaRPr lang="es-MX" dirty="0"/>
          </a:p>
        </p:txBody>
      </p:sp>
      <p:sp>
        <p:nvSpPr>
          <p:cNvPr id="8" name="CuadroTexto 7">
            <a:extLst>
              <a:ext uri="{FF2B5EF4-FFF2-40B4-BE49-F238E27FC236}">
                <a16:creationId xmlns:a16="http://schemas.microsoft.com/office/drawing/2014/main" id="{8510B002-6635-41E3-9900-5A63BD1BE063}"/>
              </a:ext>
            </a:extLst>
          </p:cNvPr>
          <p:cNvSpPr txBox="1"/>
          <p:nvPr/>
        </p:nvSpPr>
        <p:spPr>
          <a:xfrm>
            <a:off x="627017" y="2095749"/>
            <a:ext cx="10607040" cy="646331"/>
          </a:xfrm>
          <a:prstGeom prst="rect">
            <a:avLst/>
          </a:prstGeom>
          <a:noFill/>
        </p:spPr>
        <p:txBody>
          <a:bodyPr wrap="square" rtlCol="0">
            <a:spAutoFit/>
          </a:bodyPr>
          <a:lstStyle/>
          <a:p>
            <a:r>
              <a:rPr lang="es-MX" dirty="0"/>
              <a:t>Desarrollar un programa que permita realizar conversiones entre las distintas notaciones de datos estructurales.</a:t>
            </a:r>
          </a:p>
          <a:p>
            <a:endParaRPr lang="es-MX" dirty="0"/>
          </a:p>
        </p:txBody>
      </p:sp>
      <p:pic>
        <p:nvPicPr>
          <p:cNvPr id="9" name="Imagen 8">
            <a:extLst>
              <a:ext uri="{FF2B5EF4-FFF2-40B4-BE49-F238E27FC236}">
                <a16:creationId xmlns:a16="http://schemas.microsoft.com/office/drawing/2014/main" id="{DD13C780-0CCC-4C67-8C89-BBDCB0840558}"/>
              </a:ext>
            </a:extLst>
          </p:cNvPr>
          <p:cNvPicPr>
            <a:picLocks noChangeAspect="1"/>
          </p:cNvPicPr>
          <p:nvPr/>
        </p:nvPicPr>
        <p:blipFill rotWithShape="1">
          <a:blip r:embed="rId2"/>
          <a:srcRect l="35307" t="36301" r="24885" b="19780"/>
          <a:stretch/>
        </p:blipFill>
        <p:spPr>
          <a:xfrm>
            <a:off x="3310597" y="2700330"/>
            <a:ext cx="5570806" cy="3455514"/>
          </a:xfrm>
          <a:prstGeom prst="rect">
            <a:avLst/>
          </a:prstGeom>
        </p:spPr>
      </p:pic>
    </p:spTree>
    <p:extLst>
      <p:ext uri="{BB962C8B-B14F-4D97-AF65-F5344CB8AC3E}">
        <p14:creationId xmlns:p14="http://schemas.microsoft.com/office/powerpoint/2010/main" val="172006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06971-F799-408C-BE9E-A9C302B8C69A}"/>
              </a:ext>
            </a:extLst>
          </p:cNvPr>
          <p:cNvSpPr>
            <a:spLocks noGrp="1"/>
          </p:cNvSpPr>
          <p:nvPr>
            <p:ph type="title"/>
          </p:nvPr>
        </p:nvSpPr>
        <p:spPr/>
        <p:txBody>
          <a:bodyPr/>
          <a:lstStyle/>
          <a:p>
            <a:r>
              <a:rPr lang="es-MX" dirty="0"/>
              <a:t>GEOLOGIA ESTRUCTURAL </a:t>
            </a:r>
          </a:p>
        </p:txBody>
      </p:sp>
      <p:sp>
        <p:nvSpPr>
          <p:cNvPr id="4" name="CuadroTexto 3">
            <a:extLst>
              <a:ext uri="{FF2B5EF4-FFF2-40B4-BE49-F238E27FC236}">
                <a16:creationId xmlns:a16="http://schemas.microsoft.com/office/drawing/2014/main" id="{0E2DB2B6-CE4E-4F73-8295-0DE97D849012}"/>
              </a:ext>
            </a:extLst>
          </p:cNvPr>
          <p:cNvSpPr txBox="1"/>
          <p:nvPr/>
        </p:nvSpPr>
        <p:spPr>
          <a:xfrm>
            <a:off x="548640" y="2063931"/>
            <a:ext cx="11051177" cy="3970318"/>
          </a:xfrm>
          <a:prstGeom prst="rect">
            <a:avLst/>
          </a:prstGeom>
          <a:noFill/>
        </p:spPr>
        <p:txBody>
          <a:bodyPr wrap="square" rtlCol="0">
            <a:spAutoFit/>
          </a:bodyPr>
          <a:lstStyle/>
          <a:p>
            <a:pPr algn="just"/>
            <a:r>
              <a:rPr lang="es-MX" sz="3600" dirty="0"/>
              <a:t>Es la rama de la Geología que se encarga del estudio de las características estructurales de las masas rocosas que forman la corteza terrestre, de la distribución geográfica de tales características, del tiempo geológico y de las causas que las originaron; también es importante su identificación, descripción y representación gráfica en mapas y secciones geológicas. </a:t>
            </a:r>
          </a:p>
        </p:txBody>
      </p:sp>
    </p:spTree>
    <p:extLst>
      <p:ext uri="{BB962C8B-B14F-4D97-AF65-F5344CB8AC3E}">
        <p14:creationId xmlns:p14="http://schemas.microsoft.com/office/powerpoint/2010/main" val="47402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0F464-D612-44AA-B5C4-7B3FFEAD8FF3}"/>
              </a:ext>
            </a:extLst>
          </p:cNvPr>
          <p:cNvSpPr>
            <a:spLocks noGrp="1"/>
          </p:cNvSpPr>
          <p:nvPr>
            <p:ph type="title"/>
          </p:nvPr>
        </p:nvSpPr>
        <p:spPr/>
        <p:txBody>
          <a:bodyPr/>
          <a:lstStyle/>
          <a:p>
            <a:r>
              <a:rPr lang="es-MX" dirty="0"/>
              <a:t>Rumbo y echado</a:t>
            </a:r>
          </a:p>
        </p:txBody>
      </p:sp>
      <p:pic>
        <p:nvPicPr>
          <p:cNvPr id="4" name="Marcador de contenido 3">
            <a:extLst>
              <a:ext uri="{FF2B5EF4-FFF2-40B4-BE49-F238E27FC236}">
                <a16:creationId xmlns:a16="http://schemas.microsoft.com/office/drawing/2014/main" id="{E1546B39-DB39-43CA-B55C-B38139015D8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4949" t="52223" r="28887" b="8534"/>
          <a:stretch/>
        </p:blipFill>
        <p:spPr bwMode="auto">
          <a:xfrm>
            <a:off x="3092766" y="2723104"/>
            <a:ext cx="6006467" cy="28707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293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52F90-2E71-4550-8CFC-75A3F844C003}"/>
              </a:ext>
            </a:extLst>
          </p:cNvPr>
          <p:cNvSpPr>
            <a:spLocks noGrp="1"/>
          </p:cNvSpPr>
          <p:nvPr>
            <p:ph type="title"/>
          </p:nvPr>
        </p:nvSpPr>
        <p:spPr/>
        <p:txBody>
          <a:bodyPr/>
          <a:lstStyle/>
          <a:p>
            <a:r>
              <a:rPr lang="es-MX" dirty="0"/>
              <a:t>Algoritmo</a:t>
            </a:r>
          </a:p>
        </p:txBody>
      </p:sp>
      <p:sp>
        <p:nvSpPr>
          <p:cNvPr id="4" name="CuadroTexto 3">
            <a:extLst>
              <a:ext uri="{FF2B5EF4-FFF2-40B4-BE49-F238E27FC236}">
                <a16:creationId xmlns:a16="http://schemas.microsoft.com/office/drawing/2014/main" id="{6C6226EC-A7E9-4D74-9EAB-A7302B2CD0D5}"/>
              </a:ext>
            </a:extLst>
          </p:cNvPr>
          <p:cNvSpPr txBox="1"/>
          <p:nvPr/>
        </p:nvSpPr>
        <p:spPr>
          <a:xfrm>
            <a:off x="581192" y="2011680"/>
            <a:ext cx="11029616" cy="4062651"/>
          </a:xfrm>
          <a:prstGeom prst="rect">
            <a:avLst/>
          </a:prstGeom>
          <a:noFill/>
        </p:spPr>
        <p:txBody>
          <a:bodyPr wrap="square" rtlCol="0">
            <a:spAutoFit/>
          </a:bodyPr>
          <a:lstStyle/>
          <a:p>
            <a:r>
              <a:rPr lang="es-MX" sz="2400" dirty="0"/>
              <a:t>Problema: Convertir datos estructurales en diferentes notaciones.</a:t>
            </a:r>
          </a:p>
          <a:p>
            <a:r>
              <a:rPr lang="es-MX" sz="2400" dirty="0"/>
              <a:t>Restricciones: La notación que se utiliza para representar los rumbos y echados de planos estructurales inclinados es muy variada y está en función de los objetivos del usuario. Nos enfocaremos en realizar conversiones entre tres notaciones distintas: Rumbo, Inclinación y Cuadrante (RIC), Pinula mayor a la derecha (PD) y  azimutal (AZ).</a:t>
            </a:r>
          </a:p>
          <a:p>
            <a:r>
              <a:rPr lang="es-MX" sz="2400" dirty="0"/>
              <a:t>Datos de entrada: Rumbo, inclinación y cuadrante del dato estructural en notación RIC,PD Y </a:t>
            </a:r>
            <a:r>
              <a:rPr lang="es-MX" sz="2400" dirty="0" err="1"/>
              <a:t>Az</a:t>
            </a:r>
            <a:endParaRPr lang="es-MX" sz="2400" dirty="0"/>
          </a:p>
          <a:p>
            <a:r>
              <a:rPr lang="es-MX" sz="2400" dirty="0"/>
              <a:t>Datos de salida: Rumbo, inclinación y cuadrante del dato estructural en notación RIC, PD y </a:t>
            </a:r>
            <a:r>
              <a:rPr lang="es-MX" sz="2400" dirty="0" err="1"/>
              <a:t>Az</a:t>
            </a:r>
            <a:r>
              <a:rPr lang="es-MX" sz="2400" dirty="0"/>
              <a:t>.</a:t>
            </a:r>
          </a:p>
          <a:p>
            <a:r>
              <a:rPr lang="es-MX" sz="2400" dirty="0"/>
              <a:t>Dominio: datos estructurales obtenidos en campo.</a:t>
            </a:r>
          </a:p>
          <a:p>
            <a:endParaRPr lang="es-MX" dirty="0"/>
          </a:p>
        </p:txBody>
      </p:sp>
    </p:spTree>
    <p:extLst>
      <p:ext uri="{BB962C8B-B14F-4D97-AF65-F5344CB8AC3E}">
        <p14:creationId xmlns:p14="http://schemas.microsoft.com/office/powerpoint/2010/main" val="42355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F45AE-0866-448D-BBA9-0EC217A2DD61}"/>
              </a:ext>
            </a:extLst>
          </p:cNvPr>
          <p:cNvSpPr>
            <a:spLocks noGrp="1"/>
          </p:cNvSpPr>
          <p:nvPr>
            <p:ph type="title"/>
          </p:nvPr>
        </p:nvSpPr>
        <p:spPr>
          <a:xfrm>
            <a:off x="468651" y="-281968"/>
            <a:ext cx="11029616" cy="1188720"/>
          </a:xfrm>
        </p:spPr>
        <p:txBody>
          <a:bodyPr/>
          <a:lstStyle/>
          <a:p>
            <a:r>
              <a:rPr lang="es-MX" dirty="0"/>
              <a:t>Diagrama de flujo</a:t>
            </a:r>
            <a:br>
              <a:rPr lang="es-MX" dirty="0"/>
            </a:br>
            <a:endParaRPr lang="es-MX" dirty="0"/>
          </a:p>
        </p:txBody>
      </p:sp>
      <p:pic>
        <p:nvPicPr>
          <p:cNvPr id="5" name="Imagen 4">
            <a:extLst>
              <a:ext uri="{FF2B5EF4-FFF2-40B4-BE49-F238E27FC236}">
                <a16:creationId xmlns:a16="http://schemas.microsoft.com/office/drawing/2014/main" id="{B6E90D4B-5E47-4015-956F-E38DEB8BECC0}"/>
              </a:ext>
            </a:extLst>
          </p:cNvPr>
          <p:cNvPicPr>
            <a:picLocks noChangeAspect="1"/>
          </p:cNvPicPr>
          <p:nvPr/>
        </p:nvPicPr>
        <p:blipFill rotWithShape="1">
          <a:blip r:embed="rId2"/>
          <a:srcRect l="17308" t="14752" r="20962"/>
          <a:stretch/>
        </p:blipFill>
        <p:spPr>
          <a:xfrm>
            <a:off x="1955409" y="702156"/>
            <a:ext cx="7526215" cy="5843452"/>
          </a:xfrm>
          <a:prstGeom prst="rect">
            <a:avLst/>
          </a:prstGeom>
        </p:spPr>
      </p:pic>
    </p:spTree>
    <p:extLst>
      <p:ext uri="{BB962C8B-B14F-4D97-AF65-F5344CB8AC3E}">
        <p14:creationId xmlns:p14="http://schemas.microsoft.com/office/powerpoint/2010/main" val="211750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5DBBAB-365B-41ED-A764-65C26DD37434}"/>
              </a:ext>
            </a:extLst>
          </p:cNvPr>
          <p:cNvPicPr>
            <a:picLocks noChangeAspect="1"/>
          </p:cNvPicPr>
          <p:nvPr/>
        </p:nvPicPr>
        <p:blipFill rotWithShape="1">
          <a:blip r:embed="rId2"/>
          <a:srcRect l="7730" t="12700" r="14615" b="3978"/>
          <a:stretch/>
        </p:blipFill>
        <p:spPr>
          <a:xfrm>
            <a:off x="942535" y="872197"/>
            <a:ext cx="9608234" cy="5796348"/>
          </a:xfrm>
          <a:prstGeom prst="rect">
            <a:avLst/>
          </a:prstGeom>
        </p:spPr>
      </p:pic>
    </p:spTree>
    <p:extLst>
      <p:ext uri="{BB962C8B-B14F-4D97-AF65-F5344CB8AC3E}">
        <p14:creationId xmlns:p14="http://schemas.microsoft.com/office/powerpoint/2010/main" val="297156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D247F-DE0F-4A22-84AF-FE1914970041}"/>
              </a:ext>
            </a:extLst>
          </p:cNvPr>
          <p:cNvSpPr>
            <a:spLocks noGrp="1"/>
          </p:cNvSpPr>
          <p:nvPr>
            <p:ph type="title"/>
          </p:nvPr>
        </p:nvSpPr>
        <p:spPr>
          <a:xfrm>
            <a:off x="370177" y="-255936"/>
            <a:ext cx="11029616" cy="1188720"/>
          </a:xfrm>
        </p:spPr>
        <p:txBody>
          <a:bodyPr/>
          <a:lstStyle/>
          <a:p>
            <a:r>
              <a:rPr lang="es-MX" dirty="0"/>
              <a:t>código </a:t>
            </a:r>
          </a:p>
        </p:txBody>
      </p:sp>
      <p:sp>
        <p:nvSpPr>
          <p:cNvPr id="4" name="CuadroTexto 3">
            <a:extLst>
              <a:ext uri="{FF2B5EF4-FFF2-40B4-BE49-F238E27FC236}">
                <a16:creationId xmlns:a16="http://schemas.microsoft.com/office/drawing/2014/main" id="{33361513-D4CE-4577-AE00-6F063D6D61AC}"/>
              </a:ext>
            </a:extLst>
          </p:cNvPr>
          <p:cNvSpPr txBox="1"/>
          <p:nvPr/>
        </p:nvSpPr>
        <p:spPr>
          <a:xfrm>
            <a:off x="370177" y="1434905"/>
            <a:ext cx="11029616" cy="4656406"/>
          </a:xfrm>
          <a:prstGeom prst="rect">
            <a:avLst/>
          </a:prstGeom>
          <a:noFill/>
        </p:spPr>
        <p:txBody>
          <a:bodyPr wrap="square" rtlCol="0">
            <a:spAutoFit/>
          </a:bodyPr>
          <a:lstStyle/>
          <a:p>
            <a:endParaRPr lang="es-MX" dirty="0"/>
          </a:p>
        </p:txBody>
      </p:sp>
      <p:pic>
        <p:nvPicPr>
          <p:cNvPr id="5" name="Imagen 4">
            <a:extLst>
              <a:ext uri="{FF2B5EF4-FFF2-40B4-BE49-F238E27FC236}">
                <a16:creationId xmlns:a16="http://schemas.microsoft.com/office/drawing/2014/main" id="{AA1BC400-3F7E-4622-B9F1-78BE8458919F}"/>
              </a:ext>
            </a:extLst>
          </p:cNvPr>
          <p:cNvPicPr>
            <a:picLocks noChangeAspect="1"/>
          </p:cNvPicPr>
          <p:nvPr/>
        </p:nvPicPr>
        <p:blipFill rotWithShape="1">
          <a:blip r:embed="rId2"/>
          <a:srcRect l="11769" t="15369" r="30308" b="23098"/>
          <a:stretch/>
        </p:blipFill>
        <p:spPr>
          <a:xfrm>
            <a:off x="792207" y="970686"/>
            <a:ext cx="9631953" cy="5752887"/>
          </a:xfrm>
          <a:prstGeom prst="rect">
            <a:avLst/>
          </a:prstGeom>
        </p:spPr>
      </p:pic>
    </p:spTree>
    <p:extLst>
      <p:ext uri="{BB962C8B-B14F-4D97-AF65-F5344CB8AC3E}">
        <p14:creationId xmlns:p14="http://schemas.microsoft.com/office/powerpoint/2010/main" val="216516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9C3B2E4-63EA-4C98-BA45-06076F32BB4A}"/>
              </a:ext>
            </a:extLst>
          </p:cNvPr>
          <p:cNvPicPr>
            <a:picLocks noChangeAspect="1"/>
          </p:cNvPicPr>
          <p:nvPr/>
        </p:nvPicPr>
        <p:blipFill rotWithShape="1">
          <a:blip r:embed="rId2"/>
          <a:srcRect l="15808" t="15368" r="21654" b="6440"/>
          <a:stretch/>
        </p:blipFill>
        <p:spPr>
          <a:xfrm>
            <a:off x="984738" y="212650"/>
            <a:ext cx="9453490" cy="6645350"/>
          </a:xfrm>
          <a:prstGeom prst="rect">
            <a:avLst/>
          </a:prstGeom>
        </p:spPr>
      </p:pic>
    </p:spTree>
    <p:extLst>
      <p:ext uri="{BB962C8B-B14F-4D97-AF65-F5344CB8AC3E}">
        <p14:creationId xmlns:p14="http://schemas.microsoft.com/office/powerpoint/2010/main" val="3300925141"/>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413224"/>
      </a:dk2>
      <a:lt2>
        <a:srgbClr val="E2E5E8"/>
      </a:lt2>
      <a:accent1>
        <a:srgbClr val="C3554D"/>
      </a:accent1>
      <a:accent2>
        <a:srgbClr val="B1753B"/>
      </a:accent2>
      <a:accent3>
        <a:srgbClr val="AFA545"/>
      </a:accent3>
      <a:accent4>
        <a:srgbClr val="3BAEB1"/>
      </a:accent4>
      <a:accent5>
        <a:srgbClr val="4D8EC3"/>
      </a:accent5>
      <a:accent6>
        <a:srgbClr val="4C5AB8"/>
      </a:accent6>
      <a:hlink>
        <a:srgbClr val="4383C0"/>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51</TotalTime>
  <Words>291</Words>
  <Application>Microsoft Office PowerPoint</Application>
  <PresentationFormat>Panorámica</PresentationFormat>
  <Paragraphs>18</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Gill Sans MT</vt:lpstr>
      <vt:lpstr>Wingdings 2</vt:lpstr>
      <vt:lpstr>DividendVTI</vt:lpstr>
      <vt:lpstr>Conversor de datos estructurales, para el trabajo de planos geológicos (capa, estrato, falla, fractura, foliación, etc.)</vt:lpstr>
      <vt:lpstr>Objetivo general </vt:lpstr>
      <vt:lpstr>GEOLOGIA ESTRUCTURAL </vt:lpstr>
      <vt:lpstr>Rumbo y echado</vt:lpstr>
      <vt:lpstr>Algoritmo</vt:lpstr>
      <vt:lpstr>Diagrama de flujo </vt:lpstr>
      <vt:lpstr>Presentación de PowerPoint</vt:lpstr>
      <vt:lpstr>código </vt:lpstr>
      <vt:lpstr>Presentación de PowerPoint</vt:lpstr>
      <vt:lpstr>Presentación de PowerPoint</vt:lpstr>
      <vt:lpstr>Presentación de PowerPoint</vt:lpstr>
      <vt:lpstr>Presentación de PowerPoint</vt:lpstr>
      <vt:lpstr>Resultados</vt:lpstr>
      <vt:lpstr>Presentación de PowerPoint</vt:lpstr>
      <vt:lpstr>Presentación de PowerPoint</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Conversor de datos estructurales, para el trabajo de planos geológicos (capa, estrato, falla, fractura, foliación, etc.)</dc:title>
  <dc:creator>Rodrigo Castillo Aparicio</dc:creator>
  <cp:lastModifiedBy>Rodrigo Castillo Aparicio</cp:lastModifiedBy>
  <cp:revision>6</cp:revision>
  <dcterms:created xsi:type="dcterms:W3CDTF">2019-11-25T05:57:04Z</dcterms:created>
  <dcterms:modified xsi:type="dcterms:W3CDTF">2019-11-25T06:49:34Z</dcterms:modified>
</cp:coreProperties>
</file>