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3838f72bd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d3838f72bd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3838f72bd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d3838f72bd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3838f72bd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d3838f72bd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d3838f72bd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d3838f72bd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3838f72bd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d3838f72bd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39520ec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39520ec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39520ece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d39520ece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39520eced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d39520ece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d39520eced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d39520eced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39520eced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d39520eced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bit.ly/javazetech" TargetMode="External"/><Relationship Id="rId4" Type="http://schemas.openxmlformats.org/officeDocument/2006/relationships/hyperlink" Target="https://bit.ly/carteiraDoZe" TargetMode="External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4572000" y="1071975"/>
            <a:ext cx="36924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2700"/>
              <a:t>App: Carteira do Zé</a:t>
            </a:r>
            <a:endParaRPr b="0" i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7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4484825" y="2423250"/>
            <a:ext cx="4355100" cy="12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Desenvolvido por: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Allan, Gabriel Santiago, Jessica, Matheus, Nick e Wagner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5275" y="341682"/>
            <a:ext cx="5362724" cy="37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675" y="2402675"/>
            <a:ext cx="6461701" cy="266647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>
            <p:ph type="ctrTitle"/>
          </p:nvPr>
        </p:nvSpPr>
        <p:spPr>
          <a:xfrm>
            <a:off x="639675" y="541250"/>
            <a:ext cx="26214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CLASSE PESSOA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Atributos: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Nome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Meta Mensal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Custo Km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Total Dia Trabalhado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Total Km Percorrido</a:t>
            </a:r>
            <a:endParaRPr b="0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ctrTitle"/>
          </p:nvPr>
        </p:nvSpPr>
        <p:spPr>
          <a:xfrm>
            <a:off x="363900" y="605450"/>
            <a:ext cx="22857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CLASSE CARTEIRA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Atributos: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Saldo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Saldo total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Km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Km Total</a:t>
            </a:r>
            <a:endParaRPr b="0" sz="1400"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7450"/>
            <a:ext cx="8839200" cy="285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775" y="431413"/>
            <a:ext cx="6331499" cy="4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>
            <p:ph type="ctrTitle"/>
          </p:nvPr>
        </p:nvSpPr>
        <p:spPr>
          <a:xfrm>
            <a:off x="363900" y="605450"/>
            <a:ext cx="22857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CLASSE MENU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Métodos: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Cabeçalho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Imprime Menu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Meta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diaria</a:t>
            </a:r>
            <a:endParaRPr b="0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>
            <a:hlinkClick r:id="rId3"/>
          </p:cNvPr>
          <p:cNvSpPr txBox="1"/>
          <p:nvPr>
            <p:ph type="ctrTitle"/>
          </p:nvPr>
        </p:nvSpPr>
        <p:spPr>
          <a:xfrm>
            <a:off x="152400" y="1478500"/>
            <a:ext cx="3189300" cy="21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CLASSE 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</a:t>
            </a:r>
            <a:r>
              <a:rPr lang="en" sz="2300"/>
              <a:t>AIN</a:t>
            </a:r>
            <a:r>
              <a:rPr lang="en" sz="2300"/>
              <a:t> C</a:t>
            </a:r>
            <a:r>
              <a:rPr lang="en" sz="2300"/>
              <a:t>ARTEIRA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Link do Projeto: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https://bit.ly/carteiraDoZe</a:t>
            </a:r>
            <a:endParaRPr sz="18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                  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9700" y="0"/>
            <a:ext cx="5404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idx="4294967295" type="title"/>
          </p:nvPr>
        </p:nvSpPr>
        <p:spPr>
          <a:xfrm>
            <a:off x="805080" y="1507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Considerações Finais</a:t>
            </a:r>
            <a:endParaRPr sz="2400"/>
          </a:p>
        </p:txBody>
      </p:sp>
      <p:sp>
        <p:nvSpPr>
          <p:cNvPr id="179" name="Google Shape;179;p26"/>
          <p:cNvSpPr txBox="1"/>
          <p:nvPr>
            <p:ph idx="4294967295" type="title"/>
          </p:nvPr>
        </p:nvSpPr>
        <p:spPr>
          <a:xfrm>
            <a:off x="2478275" y="4083350"/>
            <a:ext cx="4425300" cy="8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Durante o desenvolvimento a equipe praticou as soft</a:t>
            </a:r>
            <a:r>
              <a:rPr b="0" lang="en" sz="1200">
                <a:latin typeface="Lato"/>
                <a:ea typeface="Lato"/>
                <a:cs typeface="Lato"/>
                <a:sym typeface="Lato"/>
              </a:rPr>
              <a:t>’s</a:t>
            </a:r>
            <a:r>
              <a:rPr b="0" lang="en" sz="1200">
                <a:latin typeface="Lato"/>
                <a:ea typeface="Lato"/>
                <a:cs typeface="Lato"/>
                <a:sym typeface="Lato"/>
              </a:rPr>
              <a:t> skill de comunicação, empatia,persistência e colaboração na aplicação do código usando os conceitos de Orientação ao Objeto.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i="1" sz="1400"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20975"/>
            <a:ext cx="2864474" cy="202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>
            <p:ph idx="4294967295" type="title"/>
          </p:nvPr>
        </p:nvSpPr>
        <p:spPr>
          <a:xfrm>
            <a:off x="2478268" y="3399038"/>
            <a:ext cx="6405000" cy="1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Lato"/>
                <a:ea typeface="Lato"/>
                <a:cs typeface="Lato"/>
                <a:sym typeface="Lato"/>
              </a:rPr>
              <a:t>**Agradecimentos:</a:t>
            </a:r>
            <a:r>
              <a:rPr b="0" i="1" lang="en" sz="1800">
                <a:latin typeface="Lato"/>
                <a:ea typeface="Lato"/>
                <a:cs typeface="Lato"/>
                <a:sym typeface="Lato"/>
              </a:rPr>
              <a:t>  A equipe pela dedicação e prestatividade de seu tempo e conhecimento.</a:t>
            </a:r>
            <a:endParaRPr b="0" i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i="1" lang="en" sz="1400" u="sng">
                <a:latin typeface="Lato"/>
                <a:ea typeface="Lato"/>
                <a:cs typeface="Lato"/>
                <a:sym typeface="Lato"/>
              </a:rPr>
              <a:t>“Juntos Somos Mais Fortes”</a:t>
            </a:r>
            <a:endParaRPr b="0" i="1" sz="14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7096100" y="4426475"/>
            <a:ext cx="199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Equipe BoraZéTech59</a:t>
            </a:r>
            <a:br>
              <a:rPr i="1" lang="en">
                <a:latin typeface="Lato"/>
                <a:ea typeface="Lato"/>
                <a:cs typeface="Lato"/>
                <a:sym typeface="Lato"/>
              </a:rPr>
            </a:br>
            <a:r>
              <a:rPr i="1" lang="en">
                <a:latin typeface="Lato"/>
                <a:ea typeface="Lato"/>
                <a:cs typeface="Lato"/>
                <a:sym typeface="Lato"/>
              </a:rPr>
              <a:t>            Generation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458525" y="839100"/>
            <a:ext cx="8464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 Aplicativo foi criado especialmente para ajudar no controle financeiro, no qual mapeamos um problema extensivo nesse setor, onde os recebidos possam vir a somar mais de 3x o valor do salário mínimo, existe um desconhecimento absoluto sobre controle financeiro e a falta de gerenciamento dos ganhos individuais, uma hipótese levantada sobre a importância dessa aplicação no dia-a-dia é justamente o preparo e resguardo para enfrentar adversidades que possam ocorrer em períodos inesperados. Portanto esse projeto tem o intuito de integrar e melhorar a realidade dos motoristas autônomos.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Introdução</a:t>
            </a:r>
            <a:endParaRPr sz="2400"/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Pensamos em desenvolver um algoritmo que seja capaz de simular um app de entregas para o motorista, desde a introdução de informações do condutor ao cálculo de renda diária,mensal e definição de metas, utilizando laços de repetição, encapsulamento e sobrecarga.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Objetivo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No Brasil existem cerca de 544 mil motociclistas, sendo 322 mil cadastrados como entregadores. 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Segundo dados de 2021, 41,5% trabalham de forma autônoma.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A </a:t>
            </a:r>
            <a:r>
              <a:rPr lang="en" sz="1800">
                <a:solidFill>
                  <a:schemeClr val="accent5"/>
                </a:solidFill>
              </a:rPr>
              <a:t>educação financeira não está presente na  grade curricular de ensino brasileiro.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Com isso desenvolvemos uma aplicação que permite ao motoboy gerenciar seus ganhos diários, mensais e aprender a cuidar melhor do seu dinheiro.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600">
              <a:solidFill>
                <a:schemeClr val="accent5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922913" y="2752903"/>
            <a:ext cx="19290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41200" y="4634900"/>
            <a:ext cx="609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Instituto De Pesquisa Econômica  Aplicada (IPEA) - 10/05/2022</a:t>
            </a:r>
            <a:endParaRPr i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825" y="3809149"/>
            <a:ext cx="1242425" cy="13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350" y="710350"/>
            <a:ext cx="299085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278975" y="383575"/>
            <a:ext cx="575400" cy="57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374825" y="471175"/>
            <a:ext cx="3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1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350" y="1695450"/>
            <a:ext cx="6848475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/>
          <p:nvPr/>
        </p:nvSpPr>
        <p:spPr>
          <a:xfrm>
            <a:off x="374825" y="1425200"/>
            <a:ext cx="575400" cy="57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470675" y="1512800"/>
            <a:ext cx="3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2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25" y="2728850"/>
            <a:ext cx="6576801" cy="210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700" y="544800"/>
            <a:ext cx="764857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1825" y="3809149"/>
            <a:ext cx="1242425" cy="13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/>
          <p:nvPr/>
        </p:nvSpPr>
        <p:spPr>
          <a:xfrm>
            <a:off x="278975" y="383575"/>
            <a:ext cx="575400" cy="57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374825" y="471175"/>
            <a:ext cx="3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3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374825" y="2480375"/>
            <a:ext cx="575400" cy="57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470675" y="2567975"/>
            <a:ext cx="3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4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175" y="2878800"/>
            <a:ext cx="4693975" cy="2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000" y="370675"/>
            <a:ext cx="702945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1825" y="3809149"/>
            <a:ext cx="1242425" cy="13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278975" y="78775"/>
            <a:ext cx="575400" cy="57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374825" y="166375"/>
            <a:ext cx="3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5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374825" y="2726411"/>
            <a:ext cx="575400" cy="57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470675" y="2814011"/>
            <a:ext cx="3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6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25" y="3042600"/>
            <a:ext cx="6363524" cy="19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125" y="76200"/>
            <a:ext cx="5199739" cy="25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1825" y="3809149"/>
            <a:ext cx="1242425" cy="13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278975" y="78775"/>
            <a:ext cx="575400" cy="57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374825" y="166375"/>
            <a:ext cx="3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7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374825" y="2955011"/>
            <a:ext cx="575400" cy="57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470675" y="3042611"/>
            <a:ext cx="3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8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325" y="3194995"/>
            <a:ext cx="630555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588" y="78775"/>
            <a:ext cx="7984824" cy="2541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1825" y="3809149"/>
            <a:ext cx="1242425" cy="13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/>
          <p:nvPr/>
        </p:nvSpPr>
        <p:spPr>
          <a:xfrm>
            <a:off x="278975" y="78775"/>
            <a:ext cx="575400" cy="57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374825" y="166375"/>
            <a:ext cx="3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9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374825" y="2955011"/>
            <a:ext cx="575400" cy="57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394475" y="3042600"/>
            <a:ext cx="5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10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idx="4294967295" type="title"/>
          </p:nvPr>
        </p:nvSpPr>
        <p:spPr>
          <a:xfrm>
            <a:off x="283100" y="178750"/>
            <a:ext cx="42888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Classes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600">
              <a:solidFill>
                <a:schemeClr val="accent5"/>
              </a:solidFill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1575" y="3809149"/>
            <a:ext cx="1242425" cy="13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300" y="821950"/>
            <a:ext cx="4911275" cy="4189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