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naheim"/>
      <p:regular r:id="rId14"/>
    </p:embeddedFont>
    <p:embeddedFont>
      <p:font typeface="Barlow Condensed ExtraBold"/>
      <p:bold r:id="rId15"/>
      <p:boldItalic r:id="rId16"/>
    </p:embeddedFont>
    <p:embeddedFont>
      <p:font typeface="Overpass Mono"/>
      <p:regular r:id="rId17"/>
      <p:bold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7.xml"/><Relationship Id="rId22" Type="http://schemas.openxmlformats.org/officeDocument/2006/relationships/font" Target="fonts/Barlow-boldItalic.fntdata"/><Relationship Id="rId10" Type="http://schemas.openxmlformats.org/officeDocument/2006/relationships/slide" Target="slides/slide6.xml"/><Relationship Id="rId21" Type="http://schemas.openxmlformats.org/officeDocument/2006/relationships/font" Target="fonts/Barl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CondensedExtraBold-bold.fntdata"/><Relationship Id="rId14" Type="http://schemas.openxmlformats.org/officeDocument/2006/relationships/font" Target="fonts/Anaheim-regular.fntdata"/><Relationship Id="rId17" Type="http://schemas.openxmlformats.org/officeDocument/2006/relationships/font" Target="fonts/OverpassMono-regular.fntdata"/><Relationship Id="rId16" Type="http://schemas.openxmlformats.org/officeDocument/2006/relationships/font" Target="fonts/BarlowCondensedExtraBold-boldItalic.fntdata"/><Relationship Id="rId5" Type="http://schemas.openxmlformats.org/officeDocument/2006/relationships/slide" Target="slides/slide1.xml"/><Relationship Id="rId19" Type="http://schemas.openxmlformats.org/officeDocument/2006/relationships/font" Target="fonts/Barlow-regular.fntdata"/><Relationship Id="rId6" Type="http://schemas.openxmlformats.org/officeDocument/2006/relationships/slide" Target="slides/slide2.xml"/><Relationship Id="rId18" Type="http://schemas.openxmlformats.org/officeDocument/2006/relationships/font" Target="fonts/Overpass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b2f66a28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b2f66a28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b2f66a2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b2f66a2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980339b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980339b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dec9ae14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dec9ae1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TP-FINAL: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Xadrez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18575" y="3279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Apresentação do projeto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Resumo da apresentação</a:t>
            </a:r>
            <a:endParaRPr/>
          </a:p>
        </p:txBody>
      </p:sp>
      <p:sp>
        <p:nvSpPr>
          <p:cNvPr id="337" name="Google Shape;337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2122600" y="2163525"/>
            <a:ext cx="1530900" cy="902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 que é xadrez ?</a:t>
            </a:r>
            <a:endParaRPr b="1" sz="17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0" name="Google Shape;340;p26"/>
          <p:cNvSpPr txBox="1"/>
          <p:nvPr>
            <p:ph idx="3" type="subTitle"/>
          </p:nvPr>
        </p:nvSpPr>
        <p:spPr>
          <a:xfrm flipH="1">
            <a:off x="5321850" y="2163525"/>
            <a:ext cx="25077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Apresentação do código</a:t>
            </a:r>
            <a:endParaRPr b="1" sz="21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 principais</a:t>
            </a:r>
            <a:endParaRPr/>
          </a:p>
        </p:txBody>
      </p:sp>
      <p:sp>
        <p:nvSpPr>
          <p:cNvPr id="343" name="Google Shape;343;p2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/>
          <p:nvPr>
            <p:ph idx="9" type="subTitle"/>
          </p:nvPr>
        </p:nvSpPr>
        <p:spPr>
          <a:xfrm flipH="1">
            <a:off x="4811575" y="3573479"/>
            <a:ext cx="2939400" cy="669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Agradecimentos</a:t>
            </a:r>
            <a:r>
              <a:rPr lang="en" sz="2500"/>
              <a:t> </a:t>
            </a:r>
            <a:endParaRPr sz="2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7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7"/>
          <p:cNvSpPr txBox="1"/>
          <p:nvPr>
            <p:ph idx="1" type="body"/>
          </p:nvPr>
        </p:nvSpPr>
        <p:spPr>
          <a:xfrm>
            <a:off x="609500" y="1973025"/>
            <a:ext cx="39930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 xadrez é um jogo de mesa milenar de natureza recreativa e competitiva para dois jogadores cujo grande objetivo do jogo é aniquilar o rei do adversário, sendo também o jogo escolhido pela nossa equipe para a criação de uma versão virtual do mesmo.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51" name="Google Shape;351;p27"/>
          <p:cNvSpPr txBox="1"/>
          <p:nvPr>
            <p:ph type="title"/>
          </p:nvPr>
        </p:nvSpPr>
        <p:spPr>
          <a:xfrm>
            <a:off x="253600" y="1066650"/>
            <a:ext cx="37614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Xadrez</a:t>
            </a:r>
            <a:endParaRPr sz="4100">
              <a:solidFill>
                <a:schemeClr val="dk2"/>
              </a:solidFill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idx="1" type="body"/>
          </p:nvPr>
        </p:nvSpPr>
        <p:spPr>
          <a:xfrm>
            <a:off x="4565225" y="2383925"/>
            <a:ext cx="4221600" cy="22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dk1"/>
                </a:highlight>
              </a:rPr>
              <a:t>Os diagramas de classes são usados para </a:t>
            </a:r>
            <a:r>
              <a:rPr lang="en" sz="1800">
                <a:highlight>
                  <a:schemeClr val="dk1"/>
                </a:highlight>
              </a:rPr>
              <a:t>para modelar os objetos que compõem o sistema, para exibir os relacionamentos entre os objetos e para descrever o que esses objetos fazem e os serviços que eles fornecem. No slide seguir vocês verão o diagrama de classes que utilizamos:</a:t>
            </a:r>
            <a:endParaRPr sz="1800">
              <a:highlight>
                <a:schemeClr val="dk1"/>
              </a:highlight>
            </a:endParaRPr>
          </a:p>
        </p:txBody>
      </p:sp>
      <p:sp>
        <p:nvSpPr>
          <p:cNvPr id="358" name="Google Shape;358;p28"/>
          <p:cNvSpPr txBox="1"/>
          <p:nvPr>
            <p:ph type="title"/>
          </p:nvPr>
        </p:nvSpPr>
        <p:spPr>
          <a:xfrm>
            <a:off x="4364824" y="1685900"/>
            <a:ext cx="46923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9"/>
          <p:cNvGrpSpPr/>
          <p:nvPr/>
        </p:nvGrpSpPr>
        <p:grpSpPr>
          <a:xfrm>
            <a:off x="1397314" y="311385"/>
            <a:ext cx="6349372" cy="4403479"/>
            <a:chOff x="2253298" y="2428317"/>
            <a:chExt cx="948701" cy="935378"/>
          </a:xfrm>
        </p:grpSpPr>
        <p:sp>
          <p:nvSpPr>
            <p:cNvPr id="364" name="Google Shape;364;p29"/>
            <p:cNvSpPr/>
            <p:nvPr/>
          </p:nvSpPr>
          <p:spPr>
            <a:xfrm>
              <a:off x="2418065" y="2799334"/>
              <a:ext cx="619167" cy="193359"/>
            </a:xfrm>
            <a:custGeom>
              <a:rect b="b" l="l" r="r" t="t"/>
              <a:pathLst>
                <a:path extrusionOk="0" h="36397" w="116549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2373234" y="2761962"/>
              <a:ext cx="248482" cy="268106"/>
            </a:xfrm>
            <a:custGeom>
              <a:rect b="b" l="l" r="r" t="t"/>
              <a:pathLst>
                <a:path extrusionOk="0" h="50467" w="46773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2726356" y="3024889"/>
              <a:ext cx="2582" cy="99328"/>
            </a:xfrm>
            <a:custGeom>
              <a:rect b="b" l="l" r="r" t="t"/>
              <a:pathLst>
                <a:path extrusionOk="0" h="18697" w="486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2785174" y="3024884"/>
              <a:ext cx="287220" cy="99333"/>
            </a:xfrm>
            <a:custGeom>
              <a:rect b="b" l="l" r="r" t="t"/>
              <a:pathLst>
                <a:path extrusionOk="0" h="18698" w="54065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2382903" y="3024884"/>
              <a:ext cx="287215" cy="99333"/>
            </a:xfrm>
            <a:custGeom>
              <a:rect b="b" l="l" r="r" t="t"/>
              <a:pathLst>
                <a:path extrusionOk="0" h="18698" w="54064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2596756" y="3151259"/>
              <a:ext cx="261784" cy="212436"/>
            </a:xfrm>
            <a:custGeom>
              <a:rect b="b" l="l" r="r" t="t"/>
              <a:pathLst>
                <a:path extrusionOk="0" h="39988" w="49277">
                  <a:moveTo>
                    <a:pt x="7996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6" y="39988"/>
                  </a:cubicBezTo>
                  <a:lnTo>
                    <a:pt x="41280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79"/>
                    <a:pt x="45697" y="0"/>
                    <a:pt x="4128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2940204" y="3151259"/>
              <a:ext cx="261795" cy="212436"/>
            </a:xfrm>
            <a:custGeom>
              <a:rect b="b" l="l" r="r" t="t"/>
              <a:pathLst>
                <a:path extrusionOk="0" h="39988" w="49279">
                  <a:moveTo>
                    <a:pt x="7995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5" y="39988"/>
                  </a:cubicBezTo>
                  <a:lnTo>
                    <a:pt x="41282" y="39988"/>
                  </a:lnTo>
                  <a:cubicBezTo>
                    <a:pt x="45698" y="39988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79"/>
                    <a:pt x="45698" y="0"/>
                    <a:pt x="4128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253298" y="3151259"/>
              <a:ext cx="261795" cy="212436"/>
            </a:xfrm>
            <a:custGeom>
              <a:rect b="b" l="l" r="r" t="t"/>
              <a:pathLst>
                <a:path extrusionOk="0" h="39988" w="49279">
                  <a:moveTo>
                    <a:pt x="7997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7" y="39988"/>
                  </a:cubicBezTo>
                  <a:lnTo>
                    <a:pt x="41282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79"/>
                    <a:pt x="45697" y="0"/>
                    <a:pt x="4128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718685" y="3113966"/>
              <a:ext cx="17919" cy="17924"/>
            </a:xfrm>
            <a:custGeom>
              <a:rect b="b" l="l" r="r" t="t"/>
              <a:pathLst>
                <a:path extrusionOk="0" h="3374" w="3373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062128" y="3113966"/>
              <a:ext cx="17924" cy="17924"/>
            </a:xfrm>
            <a:custGeom>
              <a:rect b="b" l="l" r="r" t="t"/>
              <a:pathLst>
                <a:path extrusionOk="0" h="3374" w="3374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2375226" y="3113966"/>
              <a:ext cx="17924" cy="17924"/>
            </a:xfrm>
            <a:custGeom>
              <a:rect b="b" l="l" r="r" t="t"/>
              <a:pathLst>
                <a:path extrusionOk="0" h="3374" w="3374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718685" y="3017224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2777509" y="3017224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2659856" y="3017224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2726356" y="2667807"/>
              <a:ext cx="2582" cy="99322"/>
            </a:xfrm>
            <a:custGeom>
              <a:rect b="b" l="l" r="r" t="t"/>
              <a:pathLst>
                <a:path extrusionOk="0" h="18696" w="486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2785174" y="2667796"/>
              <a:ext cx="287210" cy="99333"/>
            </a:xfrm>
            <a:custGeom>
              <a:rect b="b" l="l" r="r" t="t"/>
              <a:pathLst>
                <a:path extrusionOk="0" h="18698" w="54063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2382892" y="2667796"/>
              <a:ext cx="287226" cy="99333"/>
            </a:xfrm>
            <a:custGeom>
              <a:rect b="b" l="l" r="r" t="t"/>
              <a:pathLst>
                <a:path extrusionOk="0" h="18698" w="54066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2596756" y="2428317"/>
              <a:ext cx="261784" cy="212447"/>
            </a:xfrm>
            <a:custGeom>
              <a:rect b="b" l="l" r="r" t="t"/>
              <a:pathLst>
                <a:path extrusionOk="0" h="39990" w="49277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2940204" y="2428317"/>
              <a:ext cx="261795" cy="212447"/>
            </a:xfrm>
            <a:custGeom>
              <a:rect b="b" l="l" r="r" t="t"/>
              <a:pathLst>
                <a:path extrusionOk="0" h="39990" w="49279">
                  <a:moveTo>
                    <a:pt x="7995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5" y="39989"/>
                  </a:cubicBezTo>
                  <a:lnTo>
                    <a:pt x="41282" y="39989"/>
                  </a:lnTo>
                  <a:cubicBezTo>
                    <a:pt x="45698" y="39989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80"/>
                    <a:pt x="45698" y="1"/>
                    <a:pt x="41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2253298" y="2428317"/>
              <a:ext cx="261795" cy="212447"/>
            </a:xfrm>
            <a:custGeom>
              <a:rect b="b" l="l" r="r" t="t"/>
              <a:pathLst>
                <a:path extrusionOk="0" h="39990" w="49279">
                  <a:moveTo>
                    <a:pt x="7997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7" y="39989"/>
                  </a:cubicBezTo>
                  <a:lnTo>
                    <a:pt x="41282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80"/>
                    <a:pt x="45697" y="1"/>
                    <a:pt x="41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2718685" y="2660136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7"/>
                    <a:pt x="3372" y="1687"/>
                  </a:cubicBezTo>
                  <a:cubicBezTo>
                    <a:pt x="3372" y="754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062128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0" y="754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0"/>
                    <a:pt x="3373" y="2617"/>
                    <a:pt x="3373" y="1687"/>
                  </a:cubicBezTo>
                  <a:cubicBezTo>
                    <a:pt x="3373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375226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0"/>
                    <a:pt x="3374" y="2617"/>
                    <a:pt x="3374" y="1687"/>
                  </a:cubicBezTo>
                  <a:cubicBezTo>
                    <a:pt x="3374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718685" y="2756878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2777509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2659856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301024" y="2533889"/>
              <a:ext cx="163753" cy="1291"/>
            </a:xfrm>
            <a:custGeom>
              <a:rect b="b" l="l" r="r" t="t"/>
              <a:pathLst>
                <a:path extrusionOk="0" h="243" w="30824">
                  <a:moveTo>
                    <a:pt x="121" y="1"/>
                  </a:moveTo>
                  <a:cubicBezTo>
                    <a:pt x="55" y="1"/>
                    <a:pt x="0" y="55"/>
                    <a:pt x="0" y="121"/>
                  </a:cubicBezTo>
                  <a:cubicBezTo>
                    <a:pt x="0" y="187"/>
                    <a:pt x="55" y="243"/>
                    <a:pt x="121" y="243"/>
                  </a:cubicBezTo>
                  <a:lnTo>
                    <a:pt x="30703" y="243"/>
                  </a:lnTo>
                  <a:cubicBezTo>
                    <a:pt x="30769" y="243"/>
                    <a:pt x="30823" y="187"/>
                    <a:pt x="30823" y="121"/>
                  </a:cubicBezTo>
                  <a:cubicBezTo>
                    <a:pt x="30823" y="55"/>
                    <a:pt x="30767" y="1"/>
                    <a:pt x="30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644918" y="2533889"/>
              <a:ext cx="163747" cy="1291"/>
            </a:xfrm>
            <a:custGeom>
              <a:rect b="b" l="l" r="r" t="t"/>
              <a:pathLst>
                <a:path extrusionOk="0" h="243" w="30823">
                  <a:moveTo>
                    <a:pt x="121" y="1"/>
                  </a:moveTo>
                  <a:cubicBezTo>
                    <a:pt x="55" y="1"/>
                    <a:pt x="0" y="55"/>
                    <a:pt x="0" y="121"/>
                  </a:cubicBezTo>
                  <a:cubicBezTo>
                    <a:pt x="0" y="187"/>
                    <a:pt x="55" y="243"/>
                    <a:pt x="121" y="243"/>
                  </a:cubicBezTo>
                  <a:lnTo>
                    <a:pt x="30701" y="243"/>
                  </a:lnTo>
                  <a:cubicBezTo>
                    <a:pt x="30769" y="243"/>
                    <a:pt x="30823" y="187"/>
                    <a:pt x="30823" y="121"/>
                  </a:cubicBezTo>
                  <a:cubicBezTo>
                    <a:pt x="30823" y="55"/>
                    <a:pt x="30767" y="1"/>
                    <a:pt x="30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2990071" y="2533889"/>
              <a:ext cx="163753" cy="1291"/>
            </a:xfrm>
            <a:custGeom>
              <a:rect b="b" l="l" r="r" t="t"/>
              <a:pathLst>
                <a:path extrusionOk="0" h="243" w="30824">
                  <a:moveTo>
                    <a:pt x="123" y="1"/>
                  </a:moveTo>
                  <a:cubicBezTo>
                    <a:pt x="57" y="1"/>
                    <a:pt x="1" y="55"/>
                    <a:pt x="1" y="121"/>
                  </a:cubicBezTo>
                  <a:cubicBezTo>
                    <a:pt x="1" y="187"/>
                    <a:pt x="57" y="243"/>
                    <a:pt x="123" y="243"/>
                  </a:cubicBezTo>
                  <a:lnTo>
                    <a:pt x="30703" y="243"/>
                  </a:lnTo>
                  <a:cubicBezTo>
                    <a:pt x="30769" y="243"/>
                    <a:pt x="30824" y="187"/>
                    <a:pt x="30824" y="121"/>
                  </a:cubicBezTo>
                  <a:cubicBezTo>
                    <a:pt x="30824" y="55"/>
                    <a:pt x="30769" y="1"/>
                    <a:pt x="30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2644918" y="3256825"/>
              <a:ext cx="163758" cy="1291"/>
            </a:xfrm>
            <a:custGeom>
              <a:rect b="b" l="l" r="r" t="t"/>
              <a:pathLst>
                <a:path extrusionOk="0" h="243" w="30825">
                  <a:moveTo>
                    <a:pt x="121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88"/>
                    <a:pt x="55" y="242"/>
                    <a:pt x="121" y="242"/>
                  </a:cubicBezTo>
                  <a:lnTo>
                    <a:pt x="30701" y="242"/>
                  </a:lnTo>
                  <a:cubicBezTo>
                    <a:pt x="30769" y="242"/>
                    <a:pt x="30824" y="190"/>
                    <a:pt x="30823" y="122"/>
                  </a:cubicBezTo>
                  <a:cubicBezTo>
                    <a:pt x="30823" y="56"/>
                    <a:pt x="30767" y="0"/>
                    <a:pt x="30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2301427" y="3256825"/>
              <a:ext cx="163758" cy="1291"/>
            </a:xfrm>
            <a:custGeom>
              <a:rect b="b" l="l" r="r" t="t"/>
              <a:pathLst>
                <a:path extrusionOk="0" h="243" w="30825">
                  <a:moveTo>
                    <a:pt x="123" y="0"/>
                  </a:moveTo>
                  <a:cubicBezTo>
                    <a:pt x="57" y="0"/>
                    <a:pt x="1" y="55"/>
                    <a:pt x="1" y="122"/>
                  </a:cubicBezTo>
                  <a:cubicBezTo>
                    <a:pt x="1" y="188"/>
                    <a:pt x="57" y="242"/>
                    <a:pt x="123" y="242"/>
                  </a:cubicBezTo>
                  <a:lnTo>
                    <a:pt x="30702" y="242"/>
                  </a:lnTo>
                  <a:cubicBezTo>
                    <a:pt x="30771" y="242"/>
                    <a:pt x="30825" y="190"/>
                    <a:pt x="30823" y="122"/>
                  </a:cubicBezTo>
                  <a:cubicBezTo>
                    <a:pt x="30823" y="56"/>
                    <a:pt x="30769" y="0"/>
                    <a:pt x="30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2990102" y="3256847"/>
              <a:ext cx="163753" cy="1291"/>
            </a:xfrm>
            <a:custGeom>
              <a:rect b="b" l="l" r="r" t="t"/>
              <a:pathLst>
                <a:path extrusionOk="0" h="243" w="30824">
                  <a:moveTo>
                    <a:pt x="123" y="1"/>
                  </a:moveTo>
                  <a:cubicBezTo>
                    <a:pt x="57" y="1"/>
                    <a:pt x="1" y="55"/>
                    <a:pt x="1" y="121"/>
                  </a:cubicBezTo>
                  <a:cubicBezTo>
                    <a:pt x="1" y="187"/>
                    <a:pt x="57" y="243"/>
                    <a:pt x="123" y="243"/>
                  </a:cubicBezTo>
                  <a:lnTo>
                    <a:pt x="30703" y="243"/>
                  </a:lnTo>
                  <a:cubicBezTo>
                    <a:pt x="30769" y="243"/>
                    <a:pt x="30824" y="187"/>
                    <a:pt x="30824" y="121"/>
                  </a:cubicBezTo>
                  <a:cubicBezTo>
                    <a:pt x="30824" y="55"/>
                    <a:pt x="30769" y="1"/>
                    <a:pt x="30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2833559" y="2761962"/>
              <a:ext cx="248503" cy="268106"/>
            </a:xfrm>
            <a:custGeom>
              <a:rect b="b" l="l" r="r" t="t"/>
              <a:pathLst>
                <a:path extrusionOk="0" h="50467" w="46777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397" name="Google Shape;397;p29"/>
          <p:cNvSpPr txBox="1"/>
          <p:nvPr/>
        </p:nvSpPr>
        <p:spPr>
          <a:xfrm>
            <a:off x="1607350" y="478625"/>
            <a:ext cx="15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Artur Gonçalves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4021925" y="478625"/>
            <a:ext cx="15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Enzo Magno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6257925" y="478625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Gabriel Santos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1607350" y="3879050"/>
            <a:ext cx="12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Gabriel Cruzati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3796938" y="3879050"/>
            <a:ext cx="15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Ronaldo Gonçalves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6134925" y="3879050"/>
            <a:ext cx="14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Wellington Porcel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3" name="Google Shape;403;p29"/>
          <p:cNvSpPr txBox="1"/>
          <p:nvPr/>
        </p:nvSpPr>
        <p:spPr>
          <a:xfrm>
            <a:off x="2850300" y="2154650"/>
            <a:ext cx="344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COLABORADORES</a:t>
            </a:r>
            <a:endParaRPr sz="3300" u="sng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04" name="Google Shape;4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3" y="292800"/>
            <a:ext cx="8883475" cy="444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idx="4294967295" type="subTitle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sp>
        <p:nvSpPr>
          <p:cNvPr id="410" name="Google Shape;410;p30"/>
          <p:cNvSpPr txBox="1"/>
          <p:nvPr>
            <p:ph type="title"/>
          </p:nvPr>
        </p:nvSpPr>
        <p:spPr>
          <a:xfrm>
            <a:off x="1170850" y="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 da interface</a:t>
            </a:r>
            <a:endParaRPr/>
          </a:p>
        </p:txBody>
      </p:sp>
      <p:sp>
        <p:nvSpPr>
          <p:cNvPr id="411" name="Google Shape;411;p30"/>
          <p:cNvSpPr txBox="1"/>
          <p:nvPr>
            <p:ph idx="4294967295" type="subTitle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USA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SWITZERLAND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NORWAY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ISRAEL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SWEDEN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CANADA</a:t>
            </a:r>
            <a:endParaRPr b="1" sz="1200"/>
          </a:p>
          <a:p>
            <a:pPr indent="0" lvl="0" marL="0" rtl="0" algn="r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NEW ZEALAND</a:t>
            </a:r>
            <a:endParaRPr b="1" sz="1200"/>
          </a:p>
        </p:txBody>
      </p:sp>
      <p:grpSp>
        <p:nvGrpSpPr>
          <p:cNvPr id="412" name="Google Shape;412;p30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13" name="Google Shape;413;p30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0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19" name="Google Shape;419;p30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3" name="Google Shape;4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875" y="668600"/>
            <a:ext cx="4279200" cy="4296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0"/>
          <p:cNvSpPr/>
          <p:nvPr/>
        </p:nvSpPr>
        <p:spPr>
          <a:xfrm>
            <a:off x="8279700" y="365550"/>
            <a:ext cx="864300" cy="29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7851000" y="128850"/>
            <a:ext cx="1293000" cy="23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0" y="4759125"/>
            <a:ext cx="1114500" cy="23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0" y="4522425"/>
            <a:ext cx="554100" cy="23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 </a:t>
            </a:r>
            <a:endParaRPr/>
          </a:p>
        </p:txBody>
      </p:sp>
      <p:sp>
        <p:nvSpPr>
          <p:cNvPr id="433" name="Google Shape;433;p31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434" name="Google Shape;434;p31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Excessões</a:t>
            </a:r>
            <a:endParaRPr/>
          </a:p>
        </p:txBody>
      </p:sp>
      <p:sp>
        <p:nvSpPr>
          <p:cNvPr id="435" name="Google Shape;435;p31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</a:t>
            </a:r>
            <a:endParaRPr/>
          </a:p>
        </p:txBody>
      </p:sp>
      <p:sp>
        <p:nvSpPr>
          <p:cNvPr id="436" name="Google Shape;436;p31"/>
          <p:cNvSpPr txBox="1"/>
          <p:nvPr>
            <p:ph idx="9" type="title"/>
          </p:nvPr>
        </p:nvSpPr>
        <p:spPr>
          <a:xfrm>
            <a:off x="940075" y="3323775"/>
            <a:ext cx="25614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Funcionalidades</a:t>
            </a:r>
            <a:endParaRPr sz="2000"/>
          </a:p>
        </p:txBody>
      </p:sp>
      <p:sp>
        <p:nvSpPr>
          <p:cNvPr id="437" name="Google Shape;437;p31"/>
          <p:cNvSpPr txBox="1"/>
          <p:nvPr>
            <p:ph idx="14" type="title"/>
          </p:nvPr>
        </p:nvSpPr>
        <p:spPr>
          <a:xfrm>
            <a:off x="4509300" y="3323775"/>
            <a:ext cx="20862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2"/>
          <p:cNvGrpSpPr/>
          <p:nvPr/>
        </p:nvGrpSpPr>
        <p:grpSpPr>
          <a:xfrm>
            <a:off x="7864391" y="539998"/>
            <a:ext cx="456169" cy="455755"/>
            <a:chOff x="858739" y="828453"/>
            <a:chExt cx="456169" cy="455755"/>
          </a:xfrm>
        </p:grpSpPr>
        <p:sp>
          <p:nvSpPr>
            <p:cNvPr id="443" name="Google Shape;443;p32"/>
            <p:cNvSpPr/>
            <p:nvPr/>
          </p:nvSpPr>
          <p:spPr>
            <a:xfrm>
              <a:off x="860893" y="976860"/>
              <a:ext cx="113080" cy="114505"/>
            </a:xfrm>
            <a:custGeom>
              <a:rect b="b" l="l" r="r" t="t"/>
              <a:pathLst>
                <a:path extrusionOk="0" h="3775" w="3728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1051951" y="1169337"/>
              <a:ext cx="114505" cy="112716"/>
            </a:xfrm>
            <a:custGeom>
              <a:rect b="b" l="l" r="r" t="t"/>
              <a:pathLst>
                <a:path extrusionOk="0" h="3716" w="3775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858739" y="1141888"/>
              <a:ext cx="142684" cy="142320"/>
            </a:xfrm>
            <a:custGeom>
              <a:rect b="b" l="l" r="r" t="t"/>
              <a:pathLst>
                <a:path extrusionOk="0" h="4692" w="4704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1192416" y="1024903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915065" y="828453"/>
              <a:ext cx="399843" cy="398357"/>
            </a:xfrm>
            <a:custGeom>
              <a:rect b="b" l="l" r="r" t="t"/>
              <a:pathLst>
                <a:path extrusionOk="0" h="13133" w="13182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2"/>
          <p:cNvGrpSpPr/>
          <p:nvPr/>
        </p:nvGrpSpPr>
        <p:grpSpPr>
          <a:xfrm>
            <a:off x="1397314" y="248560"/>
            <a:ext cx="6349372" cy="4403479"/>
            <a:chOff x="2253298" y="2428317"/>
            <a:chExt cx="948701" cy="935378"/>
          </a:xfrm>
        </p:grpSpPr>
        <p:sp>
          <p:nvSpPr>
            <p:cNvPr id="449" name="Google Shape;449;p32"/>
            <p:cNvSpPr/>
            <p:nvPr/>
          </p:nvSpPr>
          <p:spPr>
            <a:xfrm>
              <a:off x="2418065" y="2799334"/>
              <a:ext cx="619167" cy="193359"/>
            </a:xfrm>
            <a:custGeom>
              <a:rect b="b" l="l" r="r" t="t"/>
              <a:pathLst>
                <a:path extrusionOk="0" h="36397" w="116549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726356" y="3024889"/>
              <a:ext cx="2582" cy="99328"/>
            </a:xfrm>
            <a:custGeom>
              <a:rect b="b" l="l" r="r" t="t"/>
              <a:pathLst>
                <a:path extrusionOk="0" h="18697" w="486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2785174" y="3024884"/>
              <a:ext cx="287220" cy="99333"/>
            </a:xfrm>
            <a:custGeom>
              <a:rect b="b" l="l" r="r" t="t"/>
              <a:pathLst>
                <a:path extrusionOk="0" h="18698" w="54065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2382903" y="3024884"/>
              <a:ext cx="287215" cy="99333"/>
            </a:xfrm>
            <a:custGeom>
              <a:rect b="b" l="l" r="r" t="t"/>
              <a:pathLst>
                <a:path extrusionOk="0" h="18698" w="54064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2596756" y="3151259"/>
              <a:ext cx="261784" cy="212436"/>
            </a:xfrm>
            <a:custGeom>
              <a:rect b="b" l="l" r="r" t="t"/>
              <a:pathLst>
                <a:path extrusionOk="0" h="39988" w="49277">
                  <a:moveTo>
                    <a:pt x="7996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6" y="39988"/>
                  </a:cubicBezTo>
                  <a:lnTo>
                    <a:pt x="41280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79"/>
                    <a:pt x="45697" y="0"/>
                    <a:pt x="4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2940204" y="3151259"/>
              <a:ext cx="261795" cy="212436"/>
            </a:xfrm>
            <a:custGeom>
              <a:rect b="b" l="l" r="r" t="t"/>
              <a:pathLst>
                <a:path extrusionOk="0" h="39988" w="49279">
                  <a:moveTo>
                    <a:pt x="7995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5" y="39988"/>
                  </a:cubicBezTo>
                  <a:lnTo>
                    <a:pt x="41282" y="39988"/>
                  </a:lnTo>
                  <a:cubicBezTo>
                    <a:pt x="45698" y="39988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79"/>
                    <a:pt x="45698" y="0"/>
                    <a:pt x="4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2253298" y="3151259"/>
              <a:ext cx="261795" cy="212436"/>
            </a:xfrm>
            <a:custGeom>
              <a:rect b="b" l="l" r="r" t="t"/>
              <a:pathLst>
                <a:path extrusionOk="0" h="39988" w="49279">
                  <a:moveTo>
                    <a:pt x="7997" y="0"/>
                  </a:moveTo>
                  <a:cubicBezTo>
                    <a:pt x="3580" y="0"/>
                    <a:pt x="0" y="3579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8"/>
                    <a:pt x="7997" y="39988"/>
                  </a:cubicBezTo>
                  <a:lnTo>
                    <a:pt x="41282" y="39988"/>
                  </a:lnTo>
                  <a:cubicBezTo>
                    <a:pt x="45697" y="39988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79"/>
                    <a:pt x="45697" y="0"/>
                    <a:pt x="4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2718685" y="3113966"/>
              <a:ext cx="17919" cy="17924"/>
            </a:xfrm>
            <a:custGeom>
              <a:rect b="b" l="l" r="r" t="t"/>
              <a:pathLst>
                <a:path extrusionOk="0" h="3374" w="3373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3062128" y="3113966"/>
              <a:ext cx="17924" cy="17924"/>
            </a:xfrm>
            <a:custGeom>
              <a:rect b="b" l="l" r="r" t="t"/>
              <a:pathLst>
                <a:path extrusionOk="0" h="3374" w="3374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2375226" y="3113966"/>
              <a:ext cx="17924" cy="17924"/>
            </a:xfrm>
            <a:custGeom>
              <a:rect b="b" l="l" r="r" t="t"/>
              <a:pathLst>
                <a:path extrusionOk="0" h="3374" w="3374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2718685" y="3017224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2777509" y="3017224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2659856" y="3017224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2726356" y="2667807"/>
              <a:ext cx="2582" cy="99322"/>
            </a:xfrm>
            <a:custGeom>
              <a:rect b="b" l="l" r="r" t="t"/>
              <a:pathLst>
                <a:path extrusionOk="0" h="18696" w="486">
                  <a:moveTo>
                    <a:pt x="243" y="0"/>
                  </a:moveTo>
                  <a:cubicBezTo>
                    <a:pt x="108" y="0"/>
                    <a:pt x="1" y="109"/>
                    <a:pt x="1" y="243"/>
                  </a:cubicBezTo>
                  <a:lnTo>
                    <a:pt x="1" y="18453"/>
                  </a:lnTo>
                  <a:cubicBezTo>
                    <a:pt x="1" y="18588"/>
                    <a:pt x="108" y="18695"/>
                    <a:pt x="243" y="18695"/>
                  </a:cubicBezTo>
                  <a:cubicBezTo>
                    <a:pt x="377" y="18695"/>
                    <a:pt x="485" y="18588"/>
                    <a:pt x="485" y="18453"/>
                  </a:cubicBezTo>
                  <a:lnTo>
                    <a:pt x="485" y="243"/>
                  </a:lnTo>
                  <a:cubicBezTo>
                    <a:pt x="485" y="109"/>
                    <a:pt x="377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2785174" y="2667796"/>
              <a:ext cx="287210" cy="99333"/>
            </a:xfrm>
            <a:custGeom>
              <a:rect b="b" l="l" r="r" t="t"/>
              <a:pathLst>
                <a:path extrusionOk="0" h="18698" w="54063">
                  <a:moveTo>
                    <a:pt x="53821" y="1"/>
                  </a:moveTo>
                  <a:cubicBezTo>
                    <a:pt x="53687" y="1"/>
                    <a:pt x="53579" y="108"/>
                    <a:pt x="53579" y="243"/>
                  </a:cubicBezTo>
                  <a:cubicBezTo>
                    <a:pt x="53579" y="3946"/>
                    <a:pt x="50564" y="6961"/>
                    <a:pt x="46861" y="6961"/>
                  </a:cubicBezTo>
                  <a:lnTo>
                    <a:pt x="6451" y="6961"/>
                  </a:lnTo>
                  <a:cubicBezTo>
                    <a:pt x="2895" y="6961"/>
                    <a:pt x="0" y="9857"/>
                    <a:pt x="0" y="13412"/>
                  </a:cubicBezTo>
                  <a:lnTo>
                    <a:pt x="0" y="18455"/>
                  </a:lnTo>
                  <a:cubicBezTo>
                    <a:pt x="0" y="18590"/>
                    <a:pt x="109" y="18697"/>
                    <a:pt x="242" y="18697"/>
                  </a:cubicBezTo>
                  <a:cubicBezTo>
                    <a:pt x="379" y="18697"/>
                    <a:pt x="487" y="18590"/>
                    <a:pt x="486" y="18455"/>
                  </a:cubicBezTo>
                  <a:lnTo>
                    <a:pt x="486" y="13412"/>
                  </a:lnTo>
                  <a:cubicBezTo>
                    <a:pt x="486" y="10122"/>
                    <a:pt x="3162" y="7447"/>
                    <a:pt x="6451" y="7447"/>
                  </a:cubicBezTo>
                  <a:lnTo>
                    <a:pt x="46858" y="7447"/>
                  </a:lnTo>
                  <a:cubicBezTo>
                    <a:pt x="50831" y="7447"/>
                    <a:pt x="54063" y="4215"/>
                    <a:pt x="54063" y="243"/>
                  </a:cubicBezTo>
                  <a:cubicBezTo>
                    <a:pt x="54063" y="108"/>
                    <a:pt x="53954" y="1"/>
                    <a:pt x="53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2382892" y="2667796"/>
              <a:ext cx="287226" cy="99333"/>
            </a:xfrm>
            <a:custGeom>
              <a:rect b="b" l="l" r="r" t="t"/>
              <a:pathLst>
                <a:path extrusionOk="0" h="18698" w="54066">
                  <a:moveTo>
                    <a:pt x="243" y="1"/>
                  </a:moveTo>
                  <a:cubicBezTo>
                    <a:pt x="108" y="1"/>
                    <a:pt x="1" y="108"/>
                    <a:pt x="1" y="243"/>
                  </a:cubicBezTo>
                  <a:cubicBezTo>
                    <a:pt x="1" y="4216"/>
                    <a:pt x="3233" y="7447"/>
                    <a:pt x="7204" y="7447"/>
                  </a:cubicBezTo>
                  <a:lnTo>
                    <a:pt x="47616" y="7447"/>
                  </a:lnTo>
                  <a:cubicBezTo>
                    <a:pt x="50905" y="7447"/>
                    <a:pt x="53581" y="10122"/>
                    <a:pt x="53581" y="13412"/>
                  </a:cubicBezTo>
                  <a:lnTo>
                    <a:pt x="53581" y="18455"/>
                  </a:lnTo>
                  <a:cubicBezTo>
                    <a:pt x="53581" y="18590"/>
                    <a:pt x="53688" y="18697"/>
                    <a:pt x="53823" y="18697"/>
                  </a:cubicBezTo>
                  <a:cubicBezTo>
                    <a:pt x="53957" y="18697"/>
                    <a:pt x="54065" y="18590"/>
                    <a:pt x="54062" y="18455"/>
                  </a:cubicBezTo>
                  <a:lnTo>
                    <a:pt x="54062" y="13412"/>
                  </a:lnTo>
                  <a:cubicBezTo>
                    <a:pt x="54062" y="9854"/>
                    <a:pt x="51169" y="6961"/>
                    <a:pt x="47611" y="6961"/>
                  </a:cubicBezTo>
                  <a:lnTo>
                    <a:pt x="7203" y="6961"/>
                  </a:lnTo>
                  <a:cubicBezTo>
                    <a:pt x="3498" y="6961"/>
                    <a:pt x="485" y="3946"/>
                    <a:pt x="485" y="243"/>
                  </a:cubicBezTo>
                  <a:cubicBezTo>
                    <a:pt x="485" y="108"/>
                    <a:pt x="377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2596756" y="2428317"/>
              <a:ext cx="261784" cy="212447"/>
            </a:xfrm>
            <a:custGeom>
              <a:rect b="b" l="l" r="r" t="t"/>
              <a:pathLst>
                <a:path extrusionOk="0" h="39990" w="49277">
                  <a:moveTo>
                    <a:pt x="7996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6" y="39989"/>
                  </a:cubicBezTo>
                  <a:lnTo>
                    <a:pt x="41280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7" y="3580"/>
                    <a:pt x="45697" y="1"/>
                    <a:pt x="41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2940204" y="2428317"/>
              <a:ext cx="261795" cy="212447"/>
            </a:xfrm>
            <a:custGeom>
              <a:rect b="b" l="l" r="r" t="t"/>
              <a:pathLst>
                <a:path extrusionOk="0" h="39990" w="49279">
                  <a:moveTo>
                    <a:pt x="7995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5" y="39989"/>
                  </a:cubicBezTo>
                  <a:lnTo>
                    <a:pt x="41282" y="39989"/>
                  </a:lnTo>
                  <a:cubicBezTo>
                    <a:pt x="45698" y="39989"/>
                    <a:pt x="49278" y="36409"/>
                    <a:pt x="49278" y="31993"/>
                  </a:cubicBezTo>
                  <a:lnTo>
                    <a:pt x="49278" y="7995"/>
                  </a:lnTo>
                  <a:cubicBezTo>
                    <a:pt x="49278" y="3580"/>
                    <a:pt x="45698" y="1"/>
                    <a:pt x="41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2253298" y="2428317"/>
              <a:ext cx="261795" cy="212447"/>
            </a:xfrm>
            <a:custGeom>
              <a:rect b="b" l="l" r="r" t="t"/>
              <a:pathLst>
                <a:path extrusionOk="0" h="39990" w="49279">
                  <a:moveTo>
                    <a:pt x="7997" y="1"/>
                  </a:moveTo>
                  <a:cubicBezTo>
                    <a:pt x="3580" y="1"/>
                    <a:pt x="0" y="3580"/>
                    <a:pt x="0" y="7995"/>
                  </a:cubicBezTo>
                  <a:lnTo>
                    <a:pt x="0" y="31993"/>
                  </a:lnTo>
                  <a:cubicBezTo>
                    <a:pt x="0" y="36409"/>
                    <a:pt x="3580" y="39989"/>
                    <a:pt x="7997" y="39989"/>
                  </a:cubicBezTo>
                  <a:lnTo>
                    <a:pt x="41282" y="39989"/>
                  </a:lnTo>
                  <a:cubicBezTo>
                    <a:pt x="45697" y="39989"/>
                    <a:pt x="49277" y="36409"/>
                    <a:pt x="49277" y="31993"/>
                  </a:cubicBezTo>
                  <a:lnTo>
                    <a:pt x="49277" y="7995"/>
                  </a:lnTo>
                  <a:cubicBezTo>
                    <a:pt x="49278" y="3580"/>
                    <a:pt x="45697" y="1"/>
                    <a:pt x="41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718685" y="2660136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7"/>
                    <a:pt x="3372" y="1687"/>
                  </a:cubicBezTo>
                  <a:cubicBezTo>
                    <a:pt x="3372" y="754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3062128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0" y="754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0"/>
                    <a:pt x="3373" y="2617"/>
                    <a:pt x="3373" y="1687"/>
                  </a:cubicBezTo>
                  <a:cubicBezTo>
                    <a:pt x="3373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2375226" y="2660136"/>
              <a:ext cx="17924" cy="17919"/>
            </a:xfrm>
            <a:custGeom>
              <a:rect b="b" l="l" r="r" t="t"/>
              <a:pathLst>
                <a:path extrusionOk="0" h="3373" w="3374">
                  <a:moveTo>
                    <a:pt x="1687" y="0"/>
                  </a:moveTo>
                  <a:cubicBezTo>
                    <a:pt x="755" y="0"/>
                    <a:pt x="1" y="754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0"/>
                    <a:pt x="3374" y="2617"/>
                    <a:pt x="3374" y="1687"/>
                  </a:cubicBezTo>
                  <a:cubicBezTo>
                    <a:pt x="3374" y="754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718685" y="2756878"/>
              <a:ext cx="17919" cy="17919"/>
            </a:xfrm>
            <a:custGeom>
              <a:rect b="b" l="l" r="r" t="t"/>
              <a:pathLst>
                <a:path extrusionOk="0" h="3373" w="3373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6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2777509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6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659856" y="2756878"/>
              <a:ext cx="17914" cy="17919"/>
            </a:xfrm>
            <a:custGeom>
              <a:rect b="b" l="l" r="r" t="t"/>
              <a:pathLst>
                <a:path extrusionOk="0" h="3373" w="3372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6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474" name="Google Shape;474;p32"/>
          <p:cNvSpPr txBox="1"/>
          <p:nvPr/>
        </p:nvSpPr>
        <p:spPr>
          <a:xfrm>
            <a:off x="1496400" y="509400"/>
            <a:ext cx="171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Artur Gonçalves</a:t>
            </a:r>
            <a:endParaRPr b="1"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3962400" y="509400"/>
            <a:ext cx="159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Enzo Magno</a:t>
            </a:r>
            <a:endParaRPr b="1"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6190763" y="517050"/>
            <a:ext cx="148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Gabriel Santos</a:t>
            </a:r>
            <a:endParaRPr b="1"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1464600" y="3935100"/>
            <a:ext cx="16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Gabriel Cruzati</a:t>
            </a:r>
            <a:endParaRPr b="1"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3631975" y="3935100"/>
            <a:ext cx="203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Ronaldo Gonçalves</a:t>
            </a:r>
            <a:endParaRPr b="1"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9" name="Google Shape;479;p32"/>
          <p:cNvSpPr txBox="1"/>
          <p:nvPr/>
        </p:nvSpPr>
        <p:spPr>
          <a:xfrm>
            <a:off x="5954300" y="3935100"/>
            <a:ext cx="191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Wellington Porcel</a:t>
            </a:r>
            <a:endParaRPr b="1"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2850300" y="2091825"/>
            <a:ext cx="344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COLABORADORES</a:t>
            </a:r>
            <a:endParaRPr sz="3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0" y="284550"/>
            <a:ext cx="864300" cy="32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8279700" y="3387325"/>
            <a:ext cx="864300" cy="32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0" y="614250"/>
            <a:ext cx="1204200" cy="23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2"/>
          <p:cNvSpPr/>
          <p:nvPr/>
        </p:nvSpPr>
        <p:spPr>
          <a:xfrm>
            <a:off x="7980600" y="3717025"/>
            <a:ext cx="1163400" cy="23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0" y="4512300"/>
            <a:ext cx="241500" cy="63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 flipH="1">
            <a:off x="6059057" y="2220629"/>
            <a:ext cx="234650" cy="373590"/>
            <a:chOff x="3791182" y="2895454"/>
            <a:chExt cx="234650" cy="373590"/>
          </a:xfrm>
        </p:grpSpPr>
        <p:sp>
          <p:nvSpPr>
            <p:cNvPr id="487" name="Google Shape;487;p32"/>
            <p:cNvSpPr/>
            <p:nvPr/>
          </p:nvSpPr>
          <p:spPr>
            <a:xfrm>
              <a:off x="3905479" y="2895454"/>
              <a:ext cx="30278" cy="35652"/>
            </a:xfrm>
            <a:custGeom>
              <a:rect b="b" l="l" r="r" t="t"/>
              <a:pathLst>
                <a:path extrusionOk="0" h="1360" w="1155">
                  <a:moveTo>
                    <a:pt x="133" y="0"/>
                  </a:moveTo>
                  <a:cubicBezTo>
                    <a:pt x="58" y="0"/>
                    <a:pt x="0" y="55"/>
                    <a:pt x="0" y="133"/>
                  </a:cubicBezTo>
                  <a:lnTo>
                    <a:pt x="0" y="1129"/>
                  </a:lnTo>
                  <a:lnTo>
                    <a:pt x="1155" y="1360"/>
                  </a:lnTo>
                  <a:cubicBezTo>
                    <a:pt x="1155" y="306"/>
                    <a:pt x="476" y="60"/>
                    <a:pt x="159" y="3"/>
                  </a:cubicBezTo>
                  <a:cubicBezTo>
                    <a:pt x="150" y="1"/>
                    <a:pt x="141" y="0"/>
                    <a:pt x="1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D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3881623" y="2918969"/>
              <a:ext cx="138520" cy="265689"/>
            </a:xfrm>
            <a:custGeom>
              <a:rect b="b" l="l" r="r" t="t"/>
              <a:pathLst>
                <a:path extrusionOk="0" h="10135" w="5284">
                  <a:moveTo>
                    <a:pt x="419" y="1"/>
                  </a:moveTo>
                  <a:cubicBezTo>
                    <a:pt x="304" y="1"/>
                    <a:pt x="203" y="73"/>
                    <a:pt x="188" y="174"/>
                  </a:cubicBezTo>
                  <a:lnTo>
                    <a:pt x="1" y="1155"/>
                  </a:lnTo>
                  <a:lnTo>
                    <a:pt x="2758" y="5760"/>
                  </a:lnTo>
                  <a:lnTo>
                    <a:pt x="2989" y="10134"/>
                  </a:lnTo>
                  <a:lnTo>
                    <a:pt x="4129" y="10134"/>
                  </a:lnTo>
                  <a:cubicBezTo>
                    <a:pt x="4129" y="7363"/>
                    <a:pt x="5284" y="6684"/>
                    <a:pt x="5284" y="4144"/>
                  </a:cubicBezTo>
                  <a:cubicBezTo>
                    <a:pt x="5284" y="275"/>
                    <a:pt x="1329" y="15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D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3791182" y="2940885"/>
              <a:ext cx="223299" cy="255491"/>
            </a:xfrm>
            <a:custGeom>
              <a:rect b="b" l="l" r="r" t="t"/>
              <a:pathLst>
                <a:path extrusionOk="0" h="9746" w="8518">
                  <a:moveTo>
                    <a:pt x="3367" y="0"/>
                  </a:moveTo>
                  <a:cubicBezTo>
                    <a:pt x="3145" y="0"/>
                    <a:pt x="2923" y="10"/>
                    <a:pt x="2700" y="31"/>
                  </a:cubicBezTo>
                  <a:cubicBezTo>
                    <a:pt x="2469" y="60"/>
                    <a:pt x="2281" y="262"/>
                    <a:pt x="2296" y="493"/>
                  </a:cubicBezTo>
                  <a:lnTo>
                    <a:pt x="2296" y="781"/>
                  </a:lnTo>
                  <a:lnTo>
                    <a:pt x="159" y="2903"/>
                  </a:lnTo>
                  <a:cubicBezTo>
                    <a:pt x="58" y="3019"/>
                    <a:pt x="1" y="3163"/>
                    <a:pt x="29" y="3322"/>
                  </a:cubicBezTo>
                  <a:lnTo>
                    <a:pt x="188" y="4087"/>
                  </a:lnTo>
                  <a:cubicBezTo>
                    <a:pt x="203" y="4174"/>
                    <a:pt x="275" y="4246"/>
                    <a:pt x="361" y="4260"/>
                  </a:cubicBezTo>
                  <a:cubicBezTo>
                    <a:pt x="616" y="4315"/>
                    <a:pt x="853" y="4338"/>
                    <a:pt x="1071" y="4338"/>
                  </a:cubicBezTo>
                  <a:cubicBezTo>
                    <a:pt x="1889" y="4338"/>
                    <a:pt x="2444" y="4009"/>
                    <a:pt x="2729" y="3770"/>
                  </a:cubicBezTo>
                  <a:cubicBezTo>
                    <a:pt x="2816" y="3700"/>
                    <a:pt x="2930" y="3661"/>
                    <a:pt x="3045" y="3661"/>
                  </a:cubicBezTo>
                  <a:cubicBezTo>
                    <a:pt x="3120" y="3661"/>
                    <a:pt x="3195" y="3678"/>
                    <a:pt x="3263" y="3712"/>
                  </a:cubicBezTo>
                  <a:cubicBezTo>
                    <a:pt x="3612" y="3930"/>
                    <a:pt x="4018" y="4033"/>
                    <a:pt x="4426" y="4033"/>
                  </a:cubicBezTo>
                  <a:cubicBezTo>
                    <a:pt x="4559" y="4033"/>
                    <a:pt x="4691" y="4022"/>
                    <a:pt x="4822" y="4000"/>
                  </a:cubicBezTo>
                  <a:lnTo>
                    <a:pt x="4822" y="4000"/>
                  </a:lnTo>
                  <a:cubicBezTo>
                    <a:pt x="2729" y="6108"/>
                    <a:pt x="2065" y="7537"/>
                    <a:pt x="2065" y="8374"/>
                  </a:cubicBezTo>
                  <a:cubicBezTo>
                    <a:pt x="2065" y="8908"/>
                    <a:pt x="2310" y="9428"/>
                    <a:pt x="2743" y="9746"/>
                  </a:cubicBezTo>
                  <a:lnTo>
                    <a:pt x="7810" y="9746"/>
                  </a:lnTo>
                  <a:cubicBezTo>
                    <a:pt x="7810" y="9746"/>
                    <a:pt x="7059" y="8605"/>
                    <a:pt x="7882" y="4794"/>
                  </a:cubicBezTo>
                  <a:cubicBezTo>
                    <a:pt x="8517" y="1864"/>
                    <a:pt x="7088" y="810"/>
                    <a:pt x="5472" y="291"/>
                  </a:cubicBezTo>
                  <a:cubicBezTo>
                    <a:pt x="4789" y="103"/>
                    <a:pt x="4081" y="0"/>
                    <a:pt x="336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D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3869145" y="2961726"/>
              <a:ext cx="12138" cy="17826"/>
            </a:xfrm>
            <a:custGeom>
              <a:rect b="b" l="l" r="r" t="t"/>
              <a:pathLst>
                <a:path extrusionOk="0" h="680" w="463">
                  <a:moveTo>
                    <a:pt x="231" y="1"/>
                  </a:moveTo>
                  <a:cubicBezTo>
                    <a:pt x="123" y="1"/>
                    <a:pt x="15" y="73"/>
                    <a:pt x="0" y="217"/>
                  </a:cubicBezTo>
                  <a:lnTo>
                    <a:pt x="0" y="448"/>
                  </a:lnTo>
                  <a:cubicBezTo>
                    <a:pt x="0" y="564"/>
                    <a:pt x="101" y="679"/>
                    <a:pt x="231" y="679"/>
                  </a:cubicBezTo>
                  <a:cubicBezTo>
                    <a:pt x="361" y="679"/>
                    <a:pt x="462" y="564"/>
                    <a:pt x="462" y="448"/>
                  </a:cubicBezTo>
                  <a:lnTo>
                    <a:pt x="462" y="217"/>
                  </a:lnTo>
                  <a:cubicBezTo>
                    <a:pt x="448" y="73"/>
                    <a:pt x="339" y="1"/>
                    <a:pt x="23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D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3793069" y="3004247"/>
              <a:ext cx="155193" cy="186467"/>
            </a:xfrm>
            <a:custGeom>
              <a:rect b="b" l="l" r="r" t="t"/>
              <a:pathLst>
                <a:path extrusionOk="0" h="7113" w="5920">
                  <a:moveTo>
                    <a:pt x="3146" y="1"/>
                  </a:moveTo>
                  <a:cubicBezTo>
                    <a:pt x="2981" y="1"/>
                    <a:pt x="2828" y="55"/>
                    <a:pt x="2686" y="198"/>
                  </a:cubicBezTo>
                  <a:cubicBezTo>
                    <a:pt x="2244" y="639"/>
                    <a:pt x="1380" y="1081"/>
                    <a:pt x="169" y="1081"/>
                  </a:cubicBezTo>
                  <a:cubicBezTo>
                    <a:pt x="114" y="1081"/>
                    <a:pt x="58" y="1080"/>
                    <a:pt x="1" y="1078"/>
                  </a:cubicBezTo>
                  <a:lnTo>
                    <a:pt x="1" y="1078"/>
                  </a:lnTo>
                  <a:lnTo>
                    <a:pt x="116" y="1670"/>
                  </a:lnTo>
                  <a:cubicBezTo>
                    <a:pt x="145" y="1757"/>
                    <a:pt x="217" y="1829"/>
                    <a:pt x="304" y="1843"/>
                  </a:cubicBezTo>
                  <a:cubicBezTo>
                    <a:pt x="556" y="1898"/>
                    <a:pt x="790" y="1921"/>
                    <a:pt x="1006" y="1921"/>
                  </a:cubicBezTo>
                  <a:cubicBezTo>
                    <a:pt x="1817" y="1921"/>
                    <a:pt x="2375" y="1592"/>
                    <a:pt x="2671" y="1353"/>
                  </a:cubicBezTo>
                  <a:cubicBezTo>
                    <a:pt x="2759" y="1283"/>
                    <a:pt x="2867" y="1244"/>
                    <a:pt x="2978" y="1244"/>
                  </a:cubicBezTo>
                  <a:cubicBezTo>
                    <a:pt x="3050" y="1244"/>
                    <a:pt x="3123" y="1261"/>
                    <a:pt x="3191" y="1295"/>
                  </a:cubicBezTo>
                  <a:cubicBezTo>
                    <a:pt x="3551" y="1513"/>
                    <a:pt x="3951" y="1616"/>
                    <a:pt x="4356" y="1616"/>
                  </a:cubicBezTo>
                  <a:cubicBezTo>
                    <a:pt x="4487" y="1616"/>
                    <a:pt x="4619" y="1605"/>
                    <a:pt x="4750" y="1583"/>
                  </a:cubicBezTo>
                  <a:lnTo>
                    <a:pt x="4750" y="1583"/>
                  </a:lnTo>
                  <a:cubicBezTo>
                    <a:pt x="2642" y="3691"/>
                    <a:pt x="1993" y="5120"/>
                    <a:pt x="1993" y="5957"/>
                  </a:cubicBezTo>
                  <a:cubicBezTo>
                    <a:pt x="1993" y="6376"/>
                    <a:pt x="2152" y="6795"/>
                    <a:pt x="2440" y="7112"/>
                  </a:cubicBezTo>
                  <a:lnTo>
                    <a:pt x="3841" y="7112"/>
                  </a:lnTo>
                  <a:lnTo>
                    <a:pt x="3841" y="6881"/>
                  </a:lnTo>
                  <a:lnTo>
                    <a:pt x="3826" y="6881"/>
                  </a:lnTo>
                  <a:cubicBezTo>
                    <a:pt x="3826" y="6881"/>
                    <a:pt x="2902" y="5264"/>
                    <a:pt x="4519" y="3431"/>
                  </a:cubicBezTo>
                  <a:cubicBezTo>
                    <a:pt x="5919" y="1814"/>
                    <a:pt x="5905" y="963"/>
                    <a:pt x="5789" y="631"/>
                  </a:cubicBezTo>
                  <a:cubicBezTo>
                    <a:pt x="5750" y="527"/>
                    <a:pt x="5653" y="470"/>
                    <a:pt x="5550" y="470"/>
                  </a:cubicBezTo>
                  <a:cubicBezTo>
                    <a:pt x="5538" y="470"/>
                    <a:pt x="5527" y="470"/>
                    <a:pt x="5515" y="472"/>
                  </a:cubicBezTo>
                  <a:cubicBezTo>
                    <a:pt x="5366" y="509"/>
                    <a:pt x="5223" y="524"/>
                    <a:pt x="5085" y="524"/>
                  </a:cubicBezTo>
                  <a:cubicBezTo>
                    <a:pt x="4286" y="524"/>
                    <a:pt x="3658" y="1"/>
                    <a:pt x="314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D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3833178" y="3184632"/>
              <a:ext cx="180936" cy="30305"/>
            </a:xfrm>
            <a:custGeom>
              <a:rect b="b" l="l" r="r" t="t"/>
              <a:pathLst>
                <a:path extrusionOk="0" h="1156" w="6902">
                  <a:moveTo>
                    <a:pt x="448" y="0"/>
                  </a:moveTo>
                  <a:cubicBezTo>
                    <a:pt x="203" y="0"/>
                    <a:pt x="1" y="202"/>
                    <a:pt x="1" y="462"/>
                  </a:cubicBezTo>
                  <a:lnTo>
                    <a:pt x="1" y="1155"/>
                  </a:lnTo>
                  <a:lnTo>
                    <a:pt x="6901" y="1155"/>
                  </a:lnTo>
                  <a:lnTo>
                    <a:pt x="6901" y="462"/>
                  </a:lnTo>
                  <a:cubicBezTo>
                    <a:pt x="6901" y="202"/>
                    <a:pt x="6699" y="0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D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3833178" y="3184632"/>
              <a:ext cx="60216" cy="30305"/>
            </a:xfrm>
            <a:custGeom>
              <a:rect b="b" l="l" r="r" t="t"/>
              <a:pathLst>
                <a:path extrusionOk="0" h="1156" w="2297">
                  <a:moveTo>
                    <a:pt x="463" y="0"/>
                  </a:moveTo>
                  <a:cubicBezTo>
                    <a:pt x="203" y="0"/>
                    <a:pt x="1" y="202"/>
                    <a:pt x="1" y="462"/>
                  </a:cubicBezTo>
                  <a:lnTo>
                    <a:pt x="1" y="1155"/>
                  </a:lnTo>
                  <a:lnTo>
                    <a:pt x="1849" y="1155"/>
                  </a:lnTo>
                  <a:lnTo>
                    <a:pt x="1849" y="462"/>
                  </a:lnTo>
                  <a:cubicBezTo>
                    <a:pt x="1849" y="202"/>
                    <a:pt x="2051" y="0"/>
                    <a:pt x="22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D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3821067" y="3208855"/>
              <a:ext cx="204765" cy="60190"/>
            </a:xfrm>
            <a:custGeom>
              <a:rect b="b" l="l" r="r" t="t"/>
              <a:pathLst>
                <a:path extrusionOk="0" h="2296" w="7811">
                  <a:moveTo>
                    <a:pt x="463" y="0"/>
                  </a:moveTo>
                  <a:cubicBezTo>
                    <a:pt x="203" y="0"/>
                    <a:pt x="1" y="202"/>
                    <a:pt x="1" y="462"/>
                  </a:cubicBezTo>
                  <a:lnTo>
                    <a:pt x="1" y="1833"/>
                  </a:lnTo>
                  <a:cubicBezTo>
                    <a:pt x="1" y="2093"/>
                    <a:pt x="203" y="2295"/>
                    <a:pt x="463" y="2295"/>
                  </a:cubicBezTo>
                  <a:lnTo>
                    <a:pt x="7363" y="2295"/>
                  </a:lnTo>
                  <a:cubicBezTo>
                    <a:pt x="7608" y="2295"/>
                    <a:pt x="7811" y="2093"/>
                    <a:pt x="7811" y="1833"/>
                  </a:cubicBezTo>
                  <a:lnTo>
                    <a:pt x="7811" y="462"/>
                  </a:lnTo>
                  <a:cubicBezTo>
                    <a:pt x="7811" y="202"/>
                    <a:pt x="7608" y="0"/>
                    <a:pt x="73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D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3821067" y="3208855"/>
              <a:ext cx="78383" cy="60190"/>
            </a:xfrm>
            <a:custGeom>
              <a:rect b="b" l="l" r="r" t="t"/>
              <a:pathLst>
                <a:path extrusionOk="0" h="2296" w="2990">
                  <a:moveTo>
                    <a:pt x="463" y="0"/>
                  </a:moveTo>
                  <a:cubicBezTo>
                    <a:pt x="203" y="0"/>
                    <a:pt x="1" y="202"/>
                    <a:pt x="1" y="448"/>
                  </a:cubicBezTo>
                  <a:lnTo>
                    <a:pt x="1" y="1833"/>
                  </a:lnTo>
                  <a:cubicBezTo>
                    <a:pt x="1" y="2093"/>
                    <a:pt x="203" y="2295"/>
                    <a:pt x="463" y="2295"/>
                  </a:cubicBezTo>
                  <a:lnTo>
                    <a:pt x="2989" y="2295"/>
                  </a:lnTo>
                  <a:cubicBezTo>
                    <a:pt x="2729" y="2295"/>
                    <a:pt x="2527" y="2093"/>
                    <a:pt x="2527" y="1833"/>
                  </a:cubicBezTo>
                  <a:lnTo>
                    <a:pt x="2527" y="448"/>
                  </a:lnTo>
                  <a:cubicBezTo>
                    <a:pt x="2527" y="202"/>
                    <a:pt x="2729" y="0"/>
                    <a:pt x="29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D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32"/>
          <p:cNvSpPr/>
          <p:nvPr/>
        </p:nvSpPr>
        <p:spPr>
          <a:xfrm>
            <a:off x="248850" y="4087500"/>
            <a:ext cx="366600" cy="10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2"/>
          <p:cNvSpPr/>
          <p:nvPr/>
        </p:nvSpPr>
        <p:spPr>
          <a:xfrm>
            <a:off x="8238225" y="8850"/>
            <a:ext cx="241500" cy="88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2"/>
          <p:cNvGrpSpPr/>
          <p:nvPr/>
        </p:nvGrpSpPr>
        <p:grpSpPr>
          <a:xfrm>
            <a:off x="2900357" y="2220629"/>
            <a:ext cx="234650" cy="373590"/>
            <a:chOff x="3791182" y="2895454"/>
            <a:chExt cx="234650" cy="373590"/>
          </a:xfrm>
        </p:grpSpPr>
        <p:sp>
          <p:nvSpPr>
            <p:cNvPr id="499" name="Google Shape;499;p32"/>
            <p:cNvSpPr/>
            <p:nvPr/>
          </p:nvSpPr>
          <p:spPr>
            <a:xfrm>
              <a:off x="3905479" y="2895454"/>
              <a:ext cx="30278" cy="35652"/>
            </a:xfrm>
            <a:custGeom>
              <a:rect b="b" l="l" r="r" t="t"/>
              <a:pathLst>
                <a:path extrusionOk="0" h="1360" w="1155">
                  <a:moveTo>
                    <a:pt x="133" y="0"/>
                  </a:moveTo>
                  <a:cubicBezTo>
                    <a:pt x="58" y="0"/>
                    <a:pt x="0" y="55"/>
                    <a:pt x="0" y="133"/>
                  </a:cubicBezTo>
                  <a:lnTo>
                    <a:pt x="0" y="1129"/>
                  </a:lnTo>
                  <a:lnTo>
                    <a:pt x="1155" y="1360"/>
                  </a:lnTo>
                  <a:cubicBezTo>
                    <a:pt x="1155" y="306"/>
                    <a:pt x="476" y="60"/>
                    <a:pt x="159" y="3"/>
                  </a:cubicBezTo>
                  <a:cubicBezTo>
                    <a:pt x="150" y="1"/>
                    <a:pt x="141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BA0A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3881623" y="2918969"/>
              <a:ext cx="138520" cy="265689"/>
            </a:xfrm>
            <a:custGeom>
              <a:rect b="b" l="l" r="r" t="t"/>
              <a:pathLst>
                <a:path extrusionOk="0" h="10135" w="5284">
                  <a:moveTo>
                    <a:pt x="419" y="1"/>
                  </a:moveTo>
                  <a:cubicBezTo>
                    <a:pt x="304" y="1"/>
                    <a:pt x="203" y="73"/>
                    <a:pt x="188" y="174"/>
                  </a:cubicBezTo>
                  <a:lnTo>
                    <a:pt x="1" y="1155"/>
                  </a:lnTo>
                  <a:lnTo>
                    <a:pt x="2758" y="5760"/>
                  </a:lnTo>
                  <a:lnTo>
                    <a:pt x="2989" y="10134"/>
                  </a:lnTo>
                  <a:lnTo>
                    <a:pt x="4129" y="10134"/>
                  </a:lnTo>
                  <a:cubicBezTo>
                    <a:pt x="4129" y="7363"/>
                    <a:pt x="5284" y="6684"/>
                    <a:pt x="5284" y="4144"/>
                  </a:cubicBezTo>
                  <a:cubicBezTo>
                    <a:pt x="5284" y="275"/>
                    <a:pt x="1329" y="15"/>
                    <a:pt x="41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BA0A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3791182" y="2940885"/>
              <a:ext cx="223299" cy="255491"/>
            </a:xfrm>
            <a:custGeom>
              <a:rect b="b" l="l" r="r" t="t"/>
              <a:pathLst>
                <a:path extrusionOk="0" h="9746" w="8518">
                  <a:moveTo>
                    <a:pt x="3367" y="0"/>
                  </a:moveTo>
                  <a:cubicBezTo>
                    <a:pt x="3145" y="0"/>
                    <a:pt x="2923" y="10"/>
                    <a:pt x="2700" y="31"/>
                  </a:cubicBezTo>
                  <a:cubicBezTo>
                    <a:pt x="2469" y="60"/>
                    <a:pt x="2281" y="262"/>
                    <a:pt x="2296" y="493"/>
                  </a:cubicBezTo>
                  <a:lnTo>
                    <a:pt x="2296" y="781"/>
                  </a:lnTo>
                  <a:lnTo>
                    <a:pt x="159" y="2903"/>
                  </a:lnTo>
                  <a:cubicBezTo>
                    <a:pt x="58" y="3019"/>
                    <a:pt x="1" y="3163"/>
                    <a:pt x="29" y="3322"/>
                  </a:cubicBezTo>
                  <a:lnTo>
                    <a:pt x="188" y="4087"/>
                  </a:lnTo>
                  <a:cubicBezTo>
                    <a:pt x="203" y="4174"/>
                    <a:pt x="275" y="4246"/>
                    <a:pt x="361" y="4260"/>
                  </a:cubicBezTo>
                  <a:cubicBezTo>
                    <a:pt x="616" y="4315"/>
                    <a:pt x="853" y="4338"/>
                    <a:pt x="1071" y="4338"/>
                  </a:cubicBezTo>
                  <a:cubicBezTo>
                    <a:pt x="1889" y="4338"/>
                    <a:pt x="2444" y="4009"/>
                    <a:pt x="2729" y="3770"/>
                  </a:cubicBezTo>
                  <a:cubicBezTo>
                    <a:pt x="2816" y="3700"/>
                    <a:pt x="2930" y="3661"/>
                    <a:pt x="3045" y="3661"/>
                  </a:cubicBezTo>
                  <a:cubicBezTo>
                    <a:pt x="3120" y="3661"/>
                    <a:pt x="3195" y="3678"/>
                    <a:pt x="3263" y="3712"/>
                  </a:cubicBezTo>
                  <a:cubicBezTo>
                    <a:pt x="3612" y="3930"/>
                    <a:pt x="4018" y="4033"/>
                    <a:pt x="4426" y="4033"/>
                  </a:cubicBezTo>
                  <a:cubicBezTo>
                    <a:pt x="4559" y="4033"/>
                    <a:pt x="4691" y="4022"/>
                    <a:pt x="4822" y="4000"/>
                  </a:cubicBezTo>
                  <a:lnTo>
                    <a:pt x="4822" y="4000"/>
                  </a:lnTo>
                  <a:cubicBezTo>
                    <a:pt x="2729" y="6108"/>
                    <a:pt x="2065" y="7537"/>
                    <a:pt x="2065" y="8374"/>
                  </a:cubicBezTo>
                  <a:cubicBezTo>
                    <a:pt x="2065" y="8908"/>
                    <a:pt x="2310" y="9428"/>
                    <a:pt x="2743" y="9746"/>
                  </a:cubicBezTo>
                  <a:lnTo>
                    <a:pt x="7810" y="9746"/>
                  </a:lnTo>
                  <a:cubicBezTo>
                    <a:pt x="7810" y="9746"/>
                    <a:pt x="7059" y="8605"/>
                    <a:pt x="7882" y="4794"/>
                  </a:cubicBezTo>
                  <a:cubicBezTo>
                    <a:pt x="8517" y="1864"/>
                    <a:pt x="7088" y="810"/>
                    <a:pt x="5472" y="291"/>
                  </a:cubicBezTo>
                  <a:cubicBezTo>
                    <a:pt x="4789" y="103"/>
                    <a:pt x="4081" y="0"/>
                    <a:pt x="336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BA0A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3869145" y="2961726"/>
              <a:ext cx="12138" cy="17826"/>
            </a:xfrm>
            <a:custGeom>
              <a:rect b="b" l="l" r="r" t="t"/>
              <a:pathLst>
                <a:path extrusionOk="0" h="680" w="463">
                  <a:moveTo>
                    <a:pt x="231" y="1"/>
                  </a:moveTo>
                  <a:cubicBezTo>
                    <a:pt x="123" y="1"/>
                    <a:pt x="15" y="73"/>
                    <a:pt x="0" y="217"/>
                  </a:cubicBezTo>
                  <a:lnTo>
                    <a:pt x="0" y="448"/>
                  </a:lnTo>
                  <a:cubicBezTo>
                    <a:pt x="0" y="564"/>
                    <a:pt x="101" y="679"/>
                    <a:pt x="231" y="679"/>
                  </a:cubicBezTo>
                  <a:cubicBezTo>
                    <a:pt x="361" y="679"/>
                    <a:pt x="462" y="564"/>
                    <a:pt x="462" y="448"/>
                  </a:cubicBezTo>
                  <a:lnTo>
                    <a:pt x="462" y="217"/>
                  </a:lnTo>
                  <a:cubicBezTo>
                    <a:pt x="448" y="73"/>
                    <a:pt x="339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BA0A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3793069" y="3004247"/>
              <a:ext cx="155193" cy="186467"/>
            </a:xfrm>
            <a:custGeom>
              <a:rect b="b" l="l" r="r" t="t"/>
              <a:pathLst>
                <a:path extrusionOk="0" h="7113" w="5920">
                  <a:moveTo>
                    <a:pt x="3146" y="1"/>
                  </a:moveTo>
                  <a:cubicBezTo>
                    <a:pt x="2981" y="1"/>
                    <a:pt x="2828" y="55"/>
                    <a:pt x="2686" y="198"/>
                  </a:cubicBezTo>
                  <a:cubicBezTo>
                    <a:pt x="2244" y="639"/>
                    <a:pt x="1380" y="1081"/>
                    <a:pt x="169" y="1081"/>
                  </a:cubicBezTo>
                  <a:cubicBezTo>
                    <a:pt x="114" y="1081"/>
                    <a:pt x="58" y="1080"/>
                    <a:pt x="1" y="1078"/>
                  </a:cubicBezTo>
                  <a:lnTo>
                    <a:pt x="1" y="1078"/>
                  </a:lnTo>
                  <a:lnTo>
                    <a:pt x="116" y="1670"/>
                  </a:lnTo>
                  <a:cubicBezTo>
                    <a:pt x="145" y="1757"/>
                    <a:pt x="217" y="1829"/>
                    <a:pt x="304" y="1843"/>
                  </a:cubicBezTo>
                  <a:cubicBezTo>
                    <a:pt x="556" y="1898"/>
                    <a:pt x="790" y="1921"/>
                    <a:pt x="1006" y="1921"/>
                  </a:cubicBezTo>
                  <a:cubicBezTo>
                    <a:pt x="1817" y="1921"/>
                    <a:pt x="2375" y="1592"/>
                    <a:pt x="2671" y="1353"/>
                  </a:cubicBezTo>
                  <a:cubicBezTo>
                    <a:pt x="2759" y="1283"/>
                    <a:pt x="2867" y="1244"/>
                    <a:pt x="2978" y="1244"/>
                  </a:cubicBezTo>
                  <a:cubicBezTo>
                    <a:pt x="3050" y="1244"/>
                    <a:pt x="3123" y="1261"/>
                    <a:pt x="3191" y="1295"/>
                  </a:cubicBezTo>
                  <a:cubicBezTo>
                    <a:pt x="3551" y="1513"/>
                    <a:pt x="3951" y="1616"/>
                    <a:pt x="4356" y="1616"/>
                  </a:cubicBezTo>
                  <a:cubicBezTo>
                    <a:pt x="4487" y="1616"/>
                    <a:pt x="4619" y="1605"/>
                    <a:pt x="4750" y="1583"/>
                  </a:cubicBezTo>
                  <a:lnTo>
                    <a:pt x="4750" y="1583"/>
                  </a:lnTo>
                  <a:cubicBezTo>
                    <a:pt x="2642" y="3691"/>
                    <a:pt x="1993" y="5120"/>
                    <a:pt x="1993" y="5957"/>
                  </a:cubicBezTo>
                  <a:cubicBezTo>
                    <a:pt x="1993" y="6376"/>
                    <a:pt x="2152" y="6795"/>
                    <a:pt x="2440" y="7112"/>
                  </a:cubicBezTo>
                  <a:lnTo>
                    <a:pt x="3841" y="7112"/>
                  </a:lnTo>
                  <a:lnTo>
                    <a:pt x="3841" y="6881"/>
                  </a:lnTo>
                  <a:lnTo>
                    <a:pt x="3826" y="6881"/>
                  </a:lnTo>
                  <a:cubicBezTo>
                    <a:pt x="3826" y="6881"/>
                    <a:pt x="2902" y="5264"/>
                    <a:pt x="4519" y="3431"/>
                  </a:cubicBezTo>
                  <a:cubicBezTo>
                    <a:pt x="5919" y="1814"/>
                    <a:pt x="5905" y="963"/>
                    <a:pt x="5789" y="631"/>
                  </a:cubicBezTo>
                  <a:cubicBezTo>
                    <a:pt x="5750" y="527"/>
                    <a:pt x="5653" y="470"/>
                    <a:pt x="5550" y="470"/>
                  </a:cubicBezTo>
                  <a:cubicBezTo>
                    <a:pt x="5538" y="470"/>
                    <a:pt x="5527" y="470"/>
                    <a:pt x="5515" y="472"/>
                  </a:cubicBezTo>
                  <a:cubicBezTo>
                    <a:pt x="5366" y="509"/>
                    <a:pt x="5223" y="524"/>
                    <a:pt x="5085" y="524"/>
                  </a:cubicBezTo>
                  <a:cubicBezTo>
                    <a:pt x="4286" y="524"/>
                    <a:pt x="3658" y="1"/>
                    <a:pt x="314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BA0A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3833178" y="3184632"/>
              <a:ext cx="180936" cy="30305"/>
            </a:xfrm>
            <a:custGeom>
              <a:rect b="b" l="l" r="r" t="t"/>
              <a:pathLst>
                <a:path extrusionOk="0" h="1156" w="6902">
                  <a:moveTo>
                    <a:pt x="448" y="0"/>
                  </a:moveTo>
                  <a:cubicBezTo>
                    <a:pt x="203" y="0"/>
                    <a:pt x="1" y="202"/>
                    <a:pt x="1" y="462"/>
                  </a:cubicBezTo>
                  <a:lnTo>
                    <a:pt x="1" y="1155"/>
                  </a:lnTo>
                  <a:lnTo>
                    <a:pt x="6901" y="1155"/>
                  </a:lnTo>
                  <a:lnTo>
                    <a:pt x="6901" y="462"/>
                  </a:lnTo>
                  <a:cubicBezTo>
                    <a:pt x="6901" y="202"/>
                    <a:pt x="6699" y="0"/>
                    <a:pt x="643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BA0A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3833178" y="3184632"/>
              <a:ext cx="60216" cy="30305"/>
            </a:xfrm>
            <a:custGeom>
              <a:rect b="b" l="l" r="r" t="t"/>
              <a:pathLst>
                <a:path extrusionOk="0" h="1156" w="2297">
                  <a:moveTo>
                    <a:pt x="463" y="0"/>
                  </a:moveTo>
                  <a:cubicBezTo>
                    <a:pt x="203" y="0"/>
                    <a:pt x="1" y="202"/>
                    <a:pt x="1" y="462"/>
                  </a:cubicBezTo>
                  <a:lnTo>
                    <a:pt x="1" y="1155"/>
                  </a:lnTo>
                  <a:lnTo>
                    <a:pt x="1849" y="1155"/>
                  </a:lnTo>
                  <a:lnTo>
                    <a:pt x="1849" y="462"/>
                  </a:lnTo>
                  <a:cubicBezTo>
                    <a:pt x="1849" y="202"/>
                    <a:pt x="2051" y="0"/>
                    <a:pt x="229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BA0A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3821067" y="3208855"/>
              <a:ext cx="204765" cy="60190"/>
            </a:xfrm>
            <a:custGeom>
              <a:rect b="b" l="l" r="r" t="t"/>
              <a:pathLst>
                <a:path extrusionOk="0" h="2296" w="7811">
                  <a:moveTo>
                    <a:pt x="463" y="0"/>
                  </a:moveTo>
                  <a:cubicBezTo>
                    <a:pt x="203" y="0"/>
                    <a:pt x="1" y="202"/>
                    <a:pt x="1" y="462"/>
                  </a:cubicBezTo>
                  <a:lnTo>
                    <a:pt x="1" y="1833"/>
                  </a:lnTo>
                  <a:cubicBezTo>
                    <a:pt x="1" y="2093"/>
                    <a:pt x="203" y="2295"/>
                    <a:pt x="463" y="2295"/>
                  </a:cubicBezTo>
                  <a:lnTo>
                    <a:pt x="7363" y="2295"/>
                  </a:lnTo>
                  <a:cubicBezTo>
                    <a:pt x="7608" y="2295"/>
                    <a:pt x="7811" y="2093"/>
                    <a:pt x="7811" y="1833"/>
                  </a:cubicBezTo>
                  <a:lnTo>
                    <a:pt x="7811" y="462"/>
                  </a:lnTo>
                  <a:cubicBezTo>
                    <a:pt x="7811" y="202"/>
                    <a:pt x="7608" y="0"/>
                    <a:pt x="736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BA0A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821067" y="3208855"/>
              <a:ext cx="78383" cy="60190"/>
            </a:xfrm>
            <a:custGeom>
              <a:rect b="b" l="l" r="r" t="t"/>
              <a:pathLst>
                <a:path extrusionOk="0" h="2296" w="2990">
                  <a:moveTo>
                    <a:pt x="463" y="0"/>
                  </a:moveTo>
                  <a:cubicBezTo>
                    <a:pt x="203" y="0"/>
                    <a:pt x="1" y="202"/>
                    <a:pt x="1" y="448"/>
                  </a:cubicBezTo>
                  <a:lnTo>
                    <a:pt x="1" y="1833"/>
                  </a:lnTo>
                  <a:cubicBezTo>
                    <a:pt x="1" y="2093"/>
                    <a:pt x="203" y="2295"/>
                    <a:pt x="463" y="2295"/>
                  </a:cubicBezTo>
                  <a:lnTo>
                    <a:pt x="2989" y="2295"/>
                  </a:lnTo>
                  <a:cubicBezTo>
                    <a:pt x="2729" y="2295"/>
                    <a:pt x="2527" y="2093"/>
                    <a:pt x="2527" y="1833"/>
                  </a:cubicBezTo>
                  <a:lnTo>
                    <a:pt x="2527" y="448"/>
                  </a:lnTo>
                  <a:cubicBezTo>
                    <a:pt x="2527" y="202"/>
                    <a:pt x="2729" y="0"/>
                    <a:pt x="2989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rgbClr val="BA0A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2"/>
          <p:cNvSpPr/>
          <p:nvPr/>
        </p:nvSpPr>
        <p:spPr>
          <a:xfrm>
            <a:off x="8479725" y="8850"/>
            <a:ext cx="241500" cy="53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"/>
          <p:cNvSpPr txBox="1"/>
          <p:nvPr>
            <p:ph idx="1" type="subTitle"/>
          </p:nvPr>
        </p:nvSpPr>
        <p:spPr>
          <a:xfrm flipH="1">
            <a:off x="2386050" y="2250251"/>
            <a:ext cx="4371900" cy="1841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/* </a:t>
            </a:r>
            <a:r>
              <a:rPr lang="en" sz="2500"/>
              <a:t>Obrigado pela atenção!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;) */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EBB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B0FF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