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Decalotype Medium" charset="1" panose="00000600000000000000"/>
      <p:regular r:id="rId20"/>
    </p:embeddedFont>
    <p:embeddedFont>
      <p:font typeface="Decalotype Medium Bold" charset="1" panose="00000700000000000000"/>
      <p:regular r:id="rId21"/>
    </p:embeddedFont>
    <p:embeddedFont>
      <p:font typeface="Decalotype Medium Italics" charset="1" panose="00000600000000000000"/>
      <p:regular r:id="rId22"/>
    </p:embeddedFont>
    <p:embeddedFont>
      <p:font typeface="Decalotype Medium Bold Italics" charset="1" panose="00000700000000000000"/>
      <p:regular r:id="rId23"/>
    </p:embeddedFont>
    <p:embeddedFont>
      <p:font typeface="Decalotype Light" charset="1" panose="00000400000000000000"/>
      <p:regular r:id="rId24"/>
    </p:embeddedFont>
    <p:embeddedFont>
      <p:font typeface="Decalotype Light Bold" charset="1" panose="00000500000000000000"/>
      <p:regular r:id="rId25"/>
    </p:embeddedFont>
    <p:embeddedFont>
      <p:font typeface="Decalotype Light Italics" charset="1" panose="00000400000000000000"/>
      <p:regular r:id="rId26"/>
    </p:embeddedFont>
    <p:embeddedFont>
      <p:font typeface="Decalotype Light Bold Italics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386" y="3546793"/>
            <a:ext cx="14193588" cy="3136899"/>
            <a:chOff x="0" y="0"/>
            <a:chExt cx="18924784" cy="41825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0"/>
              <a:ext cx="18924784" cy="3143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00"/>
                </a:lnSpc>
              </a:pPr>
              <a:r>
                <a:rPr lang="en-US" sz="15000">
                  <a:solidFill>
                    <a:srgbClr val="FFD93B"/>
                  </a:solidFill>
                  <a:latin typeface="Decalotype Medium Bold"/>
                </a:rPr>
                <a:t>Projeto Individual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92475"/>
              <a:ext cx="18924784" cy="890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FFD93B"/>
                  </a:solidFill>
                  <a:latin typeface="Decalotype Light"/>
                </a:rPr>
                <a:t>São Paulo Tech School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39623">
            <a:off x="730475" y="-14911587"/>
            <a:ext cx="14701374" cy="20303688"/>
          </a:xfrm>
          <a:custGeom>
            <a:avLst/>
            <a:gdLst/>
            <a:ahLst/>
            <a:cxnLst/>
            <a:rect r="r" b="b" t="t" l="l"/>
            <a:pathLst>
              <a:path h="20303688" w="14701374">
                <a:moveTo>
                  <a:pt x="0" y="0"/>
                </a:moveTo>
                <a:lnTo>
                  <a:pt x="14701374" y="0"/>
                </a:lnTo>
                <a:lnTo>
                  <a:pt x="14701374" y="20303688"/>
                </a:lnTo>
                <a:lnTo>
                  <a:pt x="0" y="2030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t="0" r="-4251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284144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D93B"/>
                </a:solidFill>
                <a:latin typeface="Decalotype Medium"/>
              </a:rPr>
              <a:t>Agradecimentos especiasi!!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76825"/>
            <a:ext cx="633457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Professor Fernando Brandão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Monitora Julia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Monitor Matheus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53974" y="5076825"/>
            <a:ext cx="387608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Maria Paula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Pedro Primon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Lucas Buriola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Marcela Custodio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1323" y="2423794"/>
            <a:ext cx="4139932" cy="6834506"/>
          </a:xfrm>
          <a:custGeom>
            <a:avLst/>
            <a:gdLst/>
            <a:ahLst/>
            <a:cxnLst/>
            <a:rect r="r" b="b" t="t" l="l"/>
            <a:pathLst>
              <a:path h="6834506" w="4139932">
                <a:moveTo>
                  <a:pt x="0" y="0"/>
                </a:moveTo>
                <a:lnTo>
                  <a:pt x="4139932" y="0"/>
                </a:lnTo>
                <a:lnTo>
                  <a:pt x="4139932" y="6834506"/>
                </a:lnTo>
                <a:lnTo>
                  <a:pt x="0" y="6834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687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1778"/>
            <a:ext cx="82297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D93B"/>
                </a:solidFill>
                <a:latin typeface="Open Sans Light Bold"/>
              </a:rPr>
              <a:t>Quem sou eu?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98721"/>
            <a:ext cx="12082623" cy="795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D93B"/>
                </a:solidFill>
                <a:latin typeface="Open Sans Bold"/>
              </a:rPr>
              <a:t>Nome: </a:t>
            </a:r>
            <a:r>
              <a:rPr lang="en-US" sz="5000">
                <a:solidFill>
                  <a:srgbClr val="FFFFFF"/>
                </a:solidFill>
                <a:latin typeface="Open Sans Bold"/>
              </a:rPr>
              <a:t>Gabriel Santos Ferreira Vaz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FFD93B"/>
                </a:solidFill>
                <a:latin typeface="Open Sans Bold"/>
              </a:rPr>
              <a:t> 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FFD93B"/>
                </a:solidFill>
                <a:latin typeface="Open Sans Bold"/>
              </a:rPr>
              <a:t>Idade: </a:t>
            </a:r>
            <a:r>
              <a:rPr lang="en-US" sz="5000">
                <a:solidFill>
                  <a:srgbClr val="FFFFFF"/>
                </a:solidFill>
                <a:latin typeface="Open Sans Bold"/>
              </a:rPr>
              <a:t>18 anos</a:t>
            </a:r>
          </a:p>
          <a:p>
            <a:pPr>
              <a:lnSpc>
                <a:spcPts val="7000"/>
              </a:lnSpc>
            </a:pP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FFD93B"/>
                </a:solidFill>
                <a:latin typeface="Open Sans Bold"/>
              </a:rPr>
              <a:t>Curso: </a:t>
            </a:r>
            <a:r>
              <a:rPr lang="en-US" sz="5000">
                <a:solidFill>
                  <a:srgbClr val="FFFFFF"/>
                </a:solidFill>
                <a:latin typeface="Open Sans Bold"/>
              </a:rPr>
              <a:t>1SIS A</a:t>
            </a:r>
          </a:p>
          <a:p>
            <a:pPr>
              <a:lnSpc>
                <a:spcPts val="7000"/>
              </a:lnSpc>
            </a:pP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FFD93B"/>
                </a:solidFill>
                <a:latin typeface="Open Sans Bold"/>
              </a:rPr>
              <a:t>Curiosidade: </a:t>
            </a:r>
            <a:r>
              <a:rPr lang="en-US" sz="5000">
                <a:solidFill>
                  <a:srgbClr val="FFFFFF"/>
                </a:solidFill>
                <a:latin typeface="Open Sans Bold"/>
              </a:rPr>
              <a:t>Apaixonado por esporte/Atividade física</a:t>
            </a:r>
          </a:p>
          <a:p>
            <a:pPr algn="ctr"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64160"/>
            <a:ext cx="6175851" cy="4793928"/>
          </a:xfrm>
          <a:custGeom>
            <a:avLst/>
            <a:gdLst/>
            <a:ahLst/>
            <a:cxnLst/>
            <a:rect r="r" b="b" t="t" l="l"/>
            <a:pathLst>
              <a:path h="4793928" w="6175851">
                <a:moveTo>
                  <a:pt x="0" y="0"/>
                </a:moveTo>
                <a:lnTo>
                  <a:pt x="6175851" y="0"/>
                </a:lnTo>
                <a:lnTo>
                  <a:pt x="6175851" y="4793928"/>
                </a:lnTo>
                <a:lnTo>
                  <a:pt x="0" y="479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7" t="0" r="-1259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26153" y="2264160"/>
            <a:ext cx="4787579" cy="4793928"/>
          </a:xfrm>
          <a:custGeom>
            <a:avLst/>
            <a:gdLst/>
            <a:ahLst/>
            <a:cxnLst/>
            <a:rect r="r" b="b" t="t" l="l"/>
            <a:pathLst>
              <a:path h="4793928" w="4787579">
                <a:moveTo>
                  <a:pt x="0" y="0"/>
                </a:moveTo>
                <a:lnTo>
                  <a:pt x="4787579" y="0"/>
                </a:lnTo>
                <a:lnTo>
                  <a:pt x="4787579" y="4793928"/>
                </a:lnTo>
                <a:lnTo>
                  <a:pt x="0" y="47939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8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35334" y="2264160"/>
            <a:ext cx="3423966" cy="4793928"/>
          </a:xfrm>
          <a:custGeom>
            <a:avLst/>
            <a:gdLst/>
            <a:ahLst/>
            <a:cxnLst/>
            <a:rect r="r" b="b" t="t" l="l"/>
            <a:pathLst>
              <a:path h="4793928" w="3423966">
                <a:moveTo>
                  <a:pt x="0" y="0"/>
                </a:moveTo>
                <a:lnTo>
                  <a:pt x="3423966" y="0"/>
                </a:lnTo>
                <a:lnTo>
                  <a:pt x="3423966" y="4793928"/>
                </a:lnTo>
                <a:lnTo>
                  <a:pt x="0" y="47939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4046" r="0" b="-2704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11863" y="7439781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06938" y="7211499"/>
            <a:ext cx="14288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6 anos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05493" y="7211499"/>
            <a:ext cx="14288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8 anos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06438" y="7211499"/>
            <a:ext cx="16817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17 anos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00815"/>
            <a:ext cx="352797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Momentos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18563" y="3789775"/>
            <a:ext cx="1165087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Medium Bold"/>
              </a:rPr>
              <a:t>Academia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081" y="-61920"/>
            <a:ext cx="18508162" cy="10410841"/>
          </a:xfrm>
          <a:custGeom>
            <a:avLst/>
            <a:gdLst/>
            <a:ahLst/>
            <a:cxnLst/>
            <a:rect r="r" b="b" t="t" l="l"/>
            <a:pathLst>
              <a:path h="10410841" w="18508162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3212" y="1028700"/>
            <a:ext cx="5456088" cy="5456088"/>
          </a:xfrm>
          <a:custGeom>
            <a:avLst/>
            <a:gdLst/>
            <a:ahLst/>
            <a:cxnLst/>
            <a:rect r="r" b="b" t="t" l="l"/>
            <a:pathLst>
              <a:path h="5456088" w="5456088">
                <a:moveTo>
                  <a:pt x="0" y="0"/>
                </a:moveTo>
                <a:lnTo>
                  <a:pt x="5456088" y="0"/>
                </a:lnTo>
                <a:lnTo>
                  <a:pt x="5456088" y="5456088"/>
                </a:lnTo>
                <a:lnTo>
                  <a:pt x="0" y="5456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238925"/>
            <a:ext cx="8923334" cy="5019375"/>
          </a:xfrm>
          <a:custGeom>
            <a:avLst/>
            <a:gdLst/>
            <a:ahLst/>
            <a:cxnLst/>
            <a:rect r="r" b="b" t="t" l="l"/>
            <a:pathLst>
              <a:path h="5019375" w="8923334">
                <a:moveTo>
                  <a:pt x="0" y="0"/>
                </a:moveTo>
                <a:lnTo>
                  <a:pt x="8923334" y="0"/>
                </a:lnTo>
                <a:lnTo>
                  <a:pt x="8923334" y="5019375"/>
                </a:lnTo>
                <a:lnTo>
                  <a:pt x="0" y="50193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0"/>
            <a:ext cx="38958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D93B"/>
                </a:solidFill>
                <a:latin typeface="Open Sans Light Bold"/>
              </a:rPr>
              <a:t>Como?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99479" y="8677910"/>
            <a:ext cx="48635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Jose Beto Ferreira Vaz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7892" y="1737456"/>
            <a:ext cx="11504274" cy="13726533"/>
            <a:chOff x="0" y="0"/>
            <a:chExt cx="15339032" cy="18302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275267" y="0"/>
              <a:ext cx="11063765" cy="13829707"/>
            </a:xfrm>
            <a:custGeom>
              <a:avLst/>
              <a:gdLst/>
              <a:ahLst/>
              <a:cxnLst/>
              <a:rect r="r" b="b" t="t" l="l"/>
              <a:pathLst>
                <a:path h="13829707" w="11063765">
                  <a:moveTo>
                    <a:pt x="0" y="0"/>
                  </a:moveTo>
                  <a:lnTo>
                    <a:pt x="11063765" y="0"/>
                  </a:lnTo>
                  <a:lnTo>
                    <a:pt x="11063765" y="13829707"/>
                  </a:lnTo>
                  <a:lnTo>
                    <a:pt x="0" y="138297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9038807"/>
              <a:ext cx="7410589" cy="9263237"/>
            </a:xfrm>
            <a:custGeom>
              <a:avLst/>
              <a:gdLst/>
              <a:ahLst/>
              <a:cxnLst/>
              <a:rect r="r" b="b" t="t" l="l"/>
              <a:pathLst>
                <a:path h="9263237" w="7410589">
                  <a:moveTo>
                    <a:pt x="0" y="0"/>
                  </a:moveTo>
                  <a:lnTo>
                    <a:pt x="7410589" y="0"/>
                  </a:lnTo>
                  <a:lnTo>
                    <a:pt x="7410589" y="9263237"/>
                  </a:lnTo>
                  <a:lnTo>
                    <a:pt x="0" y="9263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026544" y="-1612812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7"/>
                </a:lnTo>
                <a:lnTo>
                  <a:pt x="0" y="6947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70737" y="294357"/>
            <a:ext cx="4346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D93B"/>
                </a:solidFill>
                <a:latin typeface="Open Sans Light Bold"/>
              </a:rPr>
              <a:t>Valores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7617" y="5048250"/>
            <a:ext cx="32134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Disciplina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15014" y="5048250"/>
            <a:ext cx="15198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Foco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908624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Graças a academia conseguir desenvolver ao longo do tempo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1893" y="5048250"/>
            <a:ext cx="47303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Comunicativo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16146" y="5048250"/>
            <a:ext cx="389423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Assistencial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285" y="-38871"/>
            <a:ext cx="18448571" cy="10364742"/>
          </a:xfrm>
          <a:custGeom>
            <a:avLst/>
            <a:gdLst/>
            <a:ahLst/>
            <a:cxnLst/>
            <a:rect r="r" b="b" t="t" l="l"/>
            <a:pathLst>
              <a:path h="10364742" w="18448571">
                <a:moveTo>
                  <a:pt x="0" y="0"/>
                </a:moveTo>
                <a:lnTo>
                  <a:pt x="18448570" y="0"/>
                </a:lnTo>
                <a:lnTo>
                  <a:pt x="18448570" y="10364742"/>
                </a:lnTo>
                <a:lnTo>
                  <a:pt x="0" y="10364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69172" y="4251908"/>
            <a:ext cx="12592050" cy="12592050"/>
          </a:xfrm>
          <a:custGeom>
            <a:avLst/>
            <a:gdLst/>
            <a:ahLst/>
            <a:cxnLst/>
            <a:rect r="r" b="b" t="t" l="l"/>
            <a:pathLst>
              <a:path h="12592050" w="12592050">
                <a:moveTo>
                  <a:pt x="0" y="0"/>
                </a:moveTo>
                <a:lnTo>
                  <a:pt x="12592050" y="0"/>
                </a:lnTo>
                <a:lnTo>
                  <a:pt x="12592050" y="12592050"/>
                </a:lnTo>
                <a:lnTo>
                  <a:pt x="0" y="1259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5174056" y="-1152089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57424" y="7843923"/>
            <a:ext cx="7801876" cy="1540871"/>
          </a:xfrm>
          <a:custGeom>
            <a:avLst/>
            <a:gdLst/>
            <a:ahLst/>
            <a:cxnLst/>
            <a:rect r="r" b="b" t="t" l="l"/>
            <a:pathLst>
              <a:path h="1540871" w="7801876">
                <a:moveTo>
                  <a:pt x="0" y="0"/>
                </a:moveTo>
                <a:lnTo>
                  <a:pt x="7801876" y="0"/>
                </a:lnTo>
                <a:lnTo>
                  <a:pt x="7801876" y="1540871"/>
                </a:lnTo>
                <a:lnTo>
                  <a:pt x="0" y="1540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69331" y="2044451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608772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D93B"/>
                </a:solidFill>
                <a:latin typeface="Decalotype Medium Bold"/>
              </a:rPr>
              <a:t>Maiores Desafios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22131" y="7727263"/>
            <a:ext cx="8272462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Conectar banco de dados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com o DashBoard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5755" y="-830853"/>
            <a:ext cx="6289462" cy="7861827"/>
          </a:xfrm>
          <a:custGeom>
            <a:avLst/>
            <a:gdLst/>
            <a:ahLst/>
            <a:cxnLst/>
            <a:rect r="r" b="b" t="t" l="l"/>
            <a:pathLst>
              <a:path h="7861827" w="6289462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99263" y="1737456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20292" y="6813286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7176" y="-7125883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09612" y="3970486"/>
            <a:ext cx="3886576" cy="3886576"/>
          </a:xfrm>
          <a:custGeom>
            <a:avLst/>
            <a:gdLst/>
            <a:ahLst/>
            <a:cxnLst/>
            <a:rect r="r" b="b" t="t" l="l"/>
            <a:pathLst>
              <a:path h="3886576" w="3886576">
                <a:moveTo>
                  <a:pt x="0" y="0"/>
                </a:moveTo>
                <a:lnTo>
                  <a:pt x="3886576" y="0"/>
                </a:lnTo>
                <a:lnTo>
                  <a:pt x="3886576" y="3886576"/>
                </a:lnTo>
                <a:lnTo>
                  <a:pt x="0" y="38865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24548" y="4103222"/>
            <a:ext cx="3621104" cy="3621104"/>
          </a:xfrm>
          <a:custGeom>
            <a:avLst/>
            <a:gdLst/>
            <a:ahLst/>
            <a:cxnLst/>
            <a:rect r="r" b="b" t="t" l="l"/>
            <a:pathLst>
              <a:path h="3621104" w="3621104">
                <a:moveTo>
                  <a:pt x="0" y="0"/>
                </a:moveTo>
                <a:lnTo>
                  <a:pt x="3621104" y="0"/>
                </a:lnTo>
                <a:lnTo>
                  <a:pt x="3621104" y="3621104"/>
                </a:lnTo>
                <a:lnTo>
                  <a:pt x="0" y="36211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52900" y="784956"/>
            <a:ext cx="9982200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40"/>
              </a:lnSpc>
              <a:spcBef>
                <a:spcPct val="0"/>
              </a:spcBef>
            </a:pPr>
            <a:r>
              <a:rPr lang="en-US" sz="6200">
                <a:solidFill>
                  <a:srgbClr val="FFD93B"/>
                </a:solidFill>
                <a:latin typeface="Decalotype Medium"/>
              </a:rPr>
              <a:t>Superações ao longo da trajetória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1196" y="7629076"/>
            <a:ext cx="29834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Inovação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89662" y="7629076"/>
            <a:ext cx="36192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D93B"/>
                </a:solidFill>
                <a:latin typeface="Open Sans Bold"/>
              </a:rPr>
              <a:t>DashBoard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23590" y="-8931974"/>
            <a:ext cx="16717340" cy="20896675"/>
          </a:xfrm>
          <a:custGeom>
            <a:avLst/>
            <a:gdLst/>
            <a:ahLst/>
            <a:cxnLst/>
            <a:rect r="r" b="b" t="t" l="l"/>
            <a:pathLst>
              <a:path h="20896675" w="16717340">
                <a:moveTo>
                  <a:pt x="0" y="0"/>
                </a:moveTo>
                <a:lnTo>
                  <a:pt x="16717340" y="0"/>
                </a:lnTo>
                <a:lnTo>
                  <a:pt x="16717340" y="20896676"/>
                </a:lnTo>
                <a:lnTo>
                  <a:pt x="0" y="2089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497" y="-441572"/>
            <a:ext cx="8936115" cy="11170144"/>
          </a:xfrm>
          <a:custGeom>
            <a:avLst/>
            <a:gdLst/>
            <a:ahLst/>
            <a:cxnLst/>
            <a:rect r="r" b="b" t="t" l="l"/>
            <a:pathLst>
              <a:path h="11170144" w="8936115">
                <a:moveTo>
                  <a:pt x="0" y="0"/>
                </a:moveTo>
                <a:lnTo>
                  <a:pt x="8936115" y="0"/>
                </a:lnTo>
                <a:lnTo>
                  <a:pt x="8936115" y="11170144"/>
                </a:lnTo>
                <a:lnTo>
                  <a:pt x="0" y="111701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91768"/>
            <a:ext cx="7991094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Medium"/>
              </a:rPr>
              <a:t>Agora vamos ao site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32828" y="4214365"/>
            <a:ext cx="2889031" cy="2889031"/>
          </a:xfrm>
          <a:custGeom>
            <a:avLst/>
            <a:gdLst/>
            <a:ahLst/>
            <a:cxnLst/>
            <a:rect r="r" b="b" t="t" l="l"/>
            <a:pathLst>
              <a:path h="2889031" w="2889031">
                <a:moveTo>
                  <a:pt x="0" y="0"/>
                </a:moveTo>
                <a:lnTo>
                  <a:pt x="2889031" y="0"/>
                </a:lnTo>
                <a:lnTo>
                  <a:pt x="2889031" y="2889031"/>
                </a:lnTo>
                <a:lnTo>
                  <a:pt x="0" y="2889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20367" y="5951909"/>
            <a:ext cx="3056976" cy="3056976"/>
          </a:xfrm>
          <a:custGeom>
            <a:avLst/>
            <a:gdLst/>
            <a:ahLst/>
            <a:cxnLst/>
            <a:rect r="r" b="b" t="t" l="l"/>
            <a:pathLst>
              <a:path h="3056976" w="3056976">
                <a:moveTo>
                  <a:pt x="0" y="0"/>
                </a:moveTo>
                <a:lnTo>
                  <a:pt x="3056977" y="0"/>
                </a:lnTo>
                <a:lnTo>
                  <a:pt x="3056977" y="3056976"/>
                </a:lnTo>
                <a:lnTo>
                  <a:pt x="0" y="30569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50825" y="6189330"/>
            <a:ext cx="3068970" cy="3068970"/>
          </a:xfrm>
          <a:custGeom>
            <a:avLst/>
            <a:gdLst/>
            <a:ahLst/>
            <a:cxnLst/>
            <a:rect r="r" b="b" t="t" l="l"/>
            <a:pathLst>
              <a:path h="3068970" w="3068970">
                <a:moveTo>
                  <a:pt x="0" y="0"/>
                </a:moveTo>
                <a:lnTo>
                  <a:pt x="3068969" y="0"/>
                </a:lnTo>
                <a:lnTo>
                  <a:pt x="3068969" y="3068970"/>
                </a:lnTo>
                <a:lnTo>
                  <a:pt x="0" y="30689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DAFlp22OKhw</dc:identifier>
  <dcterms:modified xsi:type="dcterms:W3CDTF">2011-08-01T06:04:30Z</dcterms:modified>
  <cp:revision>1</cp:revision>
  <dc:title>Apresentação Simples Básica Elegante e Profissional Preto Branco</dc:title>
</cp:coreProperties>
</file>