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7"/>
  </p:notesMasterIdLst>
  <p:handoutMasterIdLst>
    <p:handoutMasterId r:id="rId58"/>
  </p:handoutMasterIdLst>
  <p:sldIdLst>
    <p:sldId id="612" r:id="rId2"/>
    <p:sldId id="824" r:id="rId3"/>
    <p:sldId id="257" r:id="rId4"/>
    <p:sldId id="786" r:id="rId5"/>
    <p:sldId id="835" r:id="rId6"/>
    <p:sldId id="834" r:id="rId7"/>
    <p:sldId id="822" r:id="rId8"/>
    <p:sldId id="821" r:id="rId9"/>
    <p:sldId id="823" r:id="rId10"/>
    <p:sldId id="826" r:id="rId11"/>
    <p:sldId id="827" r:id="rId12"/>
    <p:sldId id="775" r:id="rId13"/>
    <p:sldId id="843" r:id="rId14"/>
    <p:sldId id="805" r:id="rId15"/>
    <p:sldId id="810" r:id="rId16"/>
    <p:sldId id="788" r:id="rId17"/>
    <p:sldId id="789" r:id="rId18"/>
    <p:sldId id="801" r:id="rId19"/>
    <p:sldId id="777" r:id="rId20"/>
    <p:sldId id="790" r:id="rId21"/>
    <p:sldId id="791" r:id="rId22"/>
    <p:sldId id="792" r:id="rId23"/>
    <p:sldId id="793" r:id="rId24"/>
    <p:sldId id="820" r:id="rId25"/>
    <p:sldId id="780" r:id="rId26"/>
    <p:sldId id="825" r:id="rId27"/>
    <p:sldId id="803" r:id="rId28"/>
    <p:sldId id="817" r:id="rId29"/>
    <p:sldId id="818" r:id="rId30"/>
    <p:sldId id="819" r:id="rId31"/>
    <p:sldId id="784" r:id="rId32"/>
    <p:sldId id="831" r:id="rId33"/>
    <p:sldId id="794" r:id="rId34"/>
    <p:sldId id="828" r:id="rId35"/>
    <p:sldId id="795" r:id="rId36"/>
    <p:sldId id="829" r:id="rId37"/>
    <p:sldId id="762" r:id="rId38"/>
    <p:sldId id="797" r:id="rId39"/>
    <p:sldId id="830" r:id="rId40"/>
    <p:sldId id="813" r:id="rId41"/>
    <p:sldId id="798" r:id="rId42"/>
    <p:sldId id="832" r:id="rId43"/>
    <p:sldId id="799" r:id="rId44"/>
    <p:sldId id="839" r:id="rId45"/>
    <p:sldId id="836" r:id="rId46"/>
    <p:sldId id="837" r:id="rId47"/>
    <p:sldId id="838" r:id="rId48"/>
    <p:sldId id="845" r:id="rId49"/>
    <p:sldId id="812" r:id="rId50"/>
    <p:sldId id="844" r:id="rId51"/>
    <p:sldId id="808" r:id="rId52"/>
    <p:sldId id="840" r:id="rId53"/>
    <p:sldId id="842" r:id="rId54"/>
    <p:sldId id="841" r:id="rId55"/>
    <p:sldId id="809" r:id="rId5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00"/>
    <a:srgbClr val="0000FF"/>
    <a:srgbClr val="FF0000"/>
    <a:srgbClr val="CCFFFF"/>
    <a:srgbClr val="FF9933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48AD5-4DB3-49E5-A80D-E5BC0D5FC1AE}" v="14" dt="2022-09-22T15:36:51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26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FERNANDO DE LA ROSA TROYANO" userId="S::ffrosat@us.es::d2a10637-1781-4ef8-b050-6ce173053d00" providerId="AD" clId="Web-{AE291A8D-383A-9F43-A769-5776AADA0408}"/>
    <pc:docChg chg="modSld">
      <pc:chgData name="FRANCISCO FERNANDO DE LA ROSA TROYANO" userId="S::ffrosat@us.es::d2a10637-1781-4ef8-b050-6ce173053d00" providerId="AD" clId="Web-{AE291A8D-383A-9F43-A769-5776AADA0408}" dt="2020-10-21T22:36:41.722" v="15" actId="1076"/>
      <pc:docMkLst>
        <pc:docMk/>
      </pc:docMkLst>
      <pc:sldChg chg="addSp delSp modSp delAnim">
        <pc:chgData name="FRANCISCO FERNANDO DE LA ROSA TROYANO" userId="S::ffrosat@us.es::d2a10637-1781-4ef8-b050-6ce173053d00" providerId="AD" clId="Web-{AE291A8D-383A-9F43-A769-5776AADA0408}" dt="2020-10-21T22:36:41.722" v="15" actId="1076"/>
        <pc:sldMkLst>
          <pc:docMk/>
          <pc:sldMk cId="421496454" sldId="795"/>
        </pc:sldMkLst>
        <pc:picChg chg="mod">
          <ac:chgData name="FRANCISCO FERNANDO DE LA ROSA TROYANO" userId="S::ffrosat@us.es::d2a10637-1781-4ef8-b050-6ce173053d00" providerId="AD" clId="Web-{AE291A8D-383A-9F43-A769-5776AADA0408}" dt="2020-10-21T22:36:41.707" v="14" actId="1076"/>
          <ac:picMkLst>
            <pc:docMk/>
            <pc:sldMk cId="421496454" sldId="795"/>
            <ac:picMk id="3" creationId="{00000000-0000-0000-0000-000000000000}"/>
          </ac:picMkLst>
        </pc:picChg>
        <pc:picChg chg="add mod">
          <ac:chgData name="FRANCISCO FERNANDO DE LA ROSA TROYANO" userId="S::ffrosat@us.es::d2a10637-1781-4ef8-b050-6ce173053d00" providerId="AD" clId="Web-{AE291A8D-383A-9F43-A769-5776AADA0408}" dt="2020-10-21T22:36:41.722" v="15" actId="1076"/>
          <ac:picMkLst>
            <pc:docMk/>
            <pc:sldMk cId="421496454" sldId="795"/>
            <ac:picMk id="8" creationId="{0FBA3175-1BDB-45FE-8996-AED2ABA6E7EC}"/>
          </ac:picMkLst>
        </pc:picChg>
        <pc:picChg chg="del">
          <ac:chgData name="FRANCISCO FERNANDO DE LA ROSA TROYANO" userId="S::ffrosat@us.es::d2a10637-1781-4ef8-b050-6ce173053d00" providerId="AD" clId="Web-{AE291A8D-383A-9F43-A769-5776AADA0408}" dt="2020-10-21T22:35:35.734" v="4"/>
          <ac:picMkLst>
            <pc:docMk/>
            <pc:sldMk cId="421496454" sldId="795"/>
            <ac:picMk id="11" creationId="{00000000-0000-0000-0000-000000000000}"/>
          </ac:picMkLst>
        </pc:picChg>
      </pc:sldChg>
    </pc:docChg>
  </pc:docChgLst>
  <pc:docChgLst>
    <pc:chgData name="FRANCISCO FERNANDO DE LA ROSA TROYANO" userId="S::ffrosat@us.es::d2a10637-1781-4ef8-b050-6ce173053d00" providerId="AD" clId="Web-{131AEB9A-132D-064F-0DFE-FE88A51C43A7}"/>
    <pc:docChg chg="modSld">
      <pc:chgData name="FRANCISCO FERNANDO DE LA ROSA TROYANO" userId="S::ffrosat@us.es::d2a10637-1781-4ef8-b050-6ce173053d00" providerId="AD" clId="Web-{131AEB9A-132D-064F-0DFE-FE88A51C43A7}" dt="2021-09-18T23:44:12.059" v="99" actId="20577"/>
      <pc:docMkLst>
        <pc:docMk/>
      </pc:docMkLst>
      <pc:sldChg chg="addSp delSp modSp">
        <pc:chgData name="FRANCISCO FERNANDO DE LA ROSA TROYANO" userId="S::ffrosat@us.es::d2a10637-1781-4ef8-b050-6ce173053d00" providerId="AD" clId="Web-{131AEB9A-132D-064F-0DFE-FE88A51C43A7}" dt="2021-09-18T23:44:01.653" v="96" actId="20577"/>
        <pc:sldMkLst>
          <pc:docMk/>
          <pc:sldMk cId="0" sldId="612"/>
        </pc:sldMkLst>
        <pc:spChg chg="add del mod">
          <ac:chgData name="FRANCISCO FERNANDO DE LA ROSA TROYANO" userId="S::ffrosat@us.es::d2a10637-1781-4ef8-b050-6ce173053d00" providerId="AD" clId="Web-{131AEB9A-132D-064F-0DFE-FE88A51C43A7}" dt="2021-09-18T23:41:43.555" v="48"/>
          <ac:spMkLst>
            <pc:docMk/>
            <pc:sldMk cId="0" sldId="612"/>
            <ac:spMk id="2" creationId="{16F03033-ECB4-4A90-AE7C-DA730F8D6282}"/>
          </ac:spMkLst>
        </pc:spChg>
        <pc:spChg chg="mod">
          <ac:chgData name="FRANCISCO FERNANDO DE LA ROSA TROYANO" userId="S::ffrosat@us.es::d2a10637-1781-4ef8-b050-6ce173053d00" providerId="AD" clId="Web-{131AEB9A-132D-064F-0DFE-FE88A51C43A7}" dt="2021-09-18T23:44:01.653" v="96" actId="20577"/>
          <ac:spMkLst>
            <pc:docMk/>
            <pc:sldMk cId="0" sldId="612"/>
            <ac:spMk id="6146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131AEB9A-132D-064F-0DFE-FE88A51C43A7}" dt="2021-09-18T23:43:25.542" v="92" actId="1076"/>
          <ac:spMkLst>
            <pc:docMk/>
            <pc:sldMk cId="0" sldId="612"/>
            <ac:spMk id="6147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131AEB9A-132D-064F-0DFE-FE88A51C43A7}" dt="2021-09-18T23:44:12.059" v="99" actId="20577"/>
        <pc:sldMkLst>
          <pc:docMk/>
          <pc:sldMk cId="3529070307" sldId="809"/>
        </pc:sldMkLst>
        <pc:spChg chg="mod">
          <ac:chgData name="FRANCISCO FERNANDO DE LA ROSA TROYANO" userId="S::ffrosat@us.es::d2a10637-1781-4ef8-b050-6ce173053d00" providerId="AD" clId="Web-{131AEB9A-132D-064F-0DFE-FE88A51C43A7}" dt="2021-09-18T23:44:12.059" v="99" actId="20577"/>
          <ac:spMkLst>
            <pc:docMk/>
            <pc:sldMk cId="3529070307" sldId="809"/>
            <ac:spMk id="6146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8D576F39-773D-A5A1-A947-8BFE4FC6E580}"/>
    <pc:docChg chg="addSld delSld modSld sldOrd">
      <pc:chgData name="FRANCISCO FERNANDO DE LA ROSA TROYANO" userId="S::ffrosat@us.es::d2a10637-1781-4ef8-b050-6ce173053d00" providerId="AD" clId="Web-{8D576F39-773D-A5A1-A947-8BFE4FC6E580}" dt="2021-09-18T02:25:00.230" v="1128" actId="20577"/>
      <pc:docMkLst>
        <pc:docMk/>
      </pc:docMkLst>
      <pc:sldChg chg="del">
        <pc:chgData name="FRANCISCO FERNANDO DE LA ROSA TROYANO" userId="S::ffrosat@us.es::d2a10637-1781-4ef8-b050-6ce173053d00" providerId="AD" clId="Web-{8D576F39-773D-A5A1-A947-8BFE4FC6E580}" dt="2021-09-18T01:13:04.459" v="140"/>
        <pc:sldMkLst>
          <pc:docMk/>
          <pc:sldMk cId="418113757" sldId="787"/>
        </pc:sldMkLst>
      </pc:sldChg>
      <pc:sldChg chg="del">
        <pc:chgData name="FRANCISCO FERNANDO DE LA ROSA TROYANO" userId="S::ffrosat@us.es::d2a10637-1781-4ef8-b050-6ce173053d00" providerId="AD" clId="Web-{8D576F39-773D-A5A1-A947-8BFE4FC6E580}" dt="2021-09-18T01:59:08.435" v="706"/>
        <pc:sldMkLst>
          <pc:docMk/>
          <pc:sldMk cId="1293143567" sldId="796"/>
        </pc:sldMkLst>
      </pc:sldChg>
      <pc:sldChg chg="modSp">
        <pc:chgData name="FRANCISCO FERNANDO DE LA ROSA TROYANO" userId="S::ffrosat@us.es::d2a10637-1781-4ef8-b050-6ce173053d00" providerId="AD" clId="Web-{8D576F39-773D-A5A1-A947-8BFE4FC6E580}" dt="2021-09-18T02:06:48.836" v="858" actId="20577"/>
        <pc:sldMkLst>
          <pc:docMk/>
          <pc:sldMk cId="382014065" sldId="799"/>
        </pc:sldMkLst>
        <pc:spChg chg="mod">
          <ac:chgData name="FRANCISCO FERNANDO DE LA ROSA TROYANO" userId="S::ffrosat@us.es::d2a10637-1781-4ef8-b050-6ce173053d00" providerId="AD" clId="Web-{8D576F39-773D-A5A1-A947-8BFE4FC6E580}" dt="2021-09-18T02:06:48.836" v="858" actId="20577"/>
          <ac:spMkLst>
            <pc:docMk/>
            <pc:sldMk cId="382014065" sldId="799"/>
            <ac:spMk id="9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8D576F39-773D-A5A1-A947-8BFE4FC6E580}" dt="2021-09-18T02:06:38.507" v="853" actId="20577"/>
        <pc:sldMkLst>
          <pc:docMk/>
          <pc:sldMk cId="1681769572" sldId="800"/>
        </pc:sldMkLst>
        <pc:spChg chg="mod">
          <ac:chgData name="FRANCISCO FERNANDO DE LA ROSA TROYANO" userId="S::ffrosat@us.es::d2a10637-1781-4ef8-b050-6ce173053d00" providerId="AD" clId="Web-{8D576F39-773D-A5A1-A947-8BFE4FC6E580}" dt="2021-09-18T02:06:38.507" v="853" actId="20577"/>
          <ac:spMkLst>
            <pc:docMk/>
            <pc:sldMk cId="1681769572" sldId="800"/>
            <ac:spMk id="9" creationId="{00000000-0000-0000-0000-000000000000}"/>
          </ac:spMkLst>
        </pc:spChg>
      </pc:sldChg>
      <pc:sldChg chg="del">
        <pc:chgData name="FRANCISCO FERNANDO DE LA ROSA TROYANO" userId="S::ffrosat@us.es::d2a10637-1781-4ef8-b050-6ce173053d00" providerId="AD" clId="Web-{8D576F39-773D-A5A1-A947-8BFE4FC6E580}" dt="2021-09-18T01:24:11.614" v="195"/>
        <pc:sldMkLst>
          <pc:docMk/>
          <pc:sldMk cId="3050265340" sldId="814"/>
        </pc:sldMkLst>
      </pc:sldChg>
      <pc:sldChg chg="del">
        <pc:chgData name="FRANCISCO FERNANDO DE LA ROSA TROYANO" userId="S::ffrosat@us.es::d2a10637-1781-4ef8-b050-6ce173053d00" providerId="AD" clId="Web-{8D576F39-773D-A5A1-A947-8BFE4FC6E580}" dt="2021-09-18T01:24:11.614" v="194"/>
        <pc:sldMkLst>
          <pc:docMk/>
          <pc:sldMk cId="2073735507" sldId="815"/>
        </pc:sldMkLst>
      </pc:sldChg>
      <pc:sldChg chg="modSp">
        <pc:chgData name="FRANCISCO FERNANDO DE LA ROSA TROYANO" userId="S::ffrosat@us.es::d2a10637-1781-4ef8-b050-6ce173053d00" providerId="AD" clId="Web-{8D576F39-773D-A5A1-A947-8BFE4FC6E580}" dt="2021-09-18T01:20:46.750" v="193" actId="20577"/>
        <pc:sldMkLst>
          <pc:docMk/>
          <pc:sldMk cId="580058614" sldId="819"/>
        </pc:sldMkLst>
        <pc:spChg chg="mod">
          <ac:chgData name="FRANCISCO FERNANDO DE LA ROSA TROYANO" userId="S::ffrosat@us.es::d2a10637-1781-4ef8-b050-6ce173053d00" providerId="AD" clId="Web-{8D576F39-773D-A5A1-A947-8BFE4FC6E580}" dt="2021-09-18T01:20:46.750" v="193" actId="20577"/>
          <ac:spMkLst>
            <pc:docMk/>
            <pc:sldMk cId="580058614" sldId="819"/>
            <ac:spMk id="4" creationId="{00000000-0000-0000-0000-000000000000}"/>
          </ac:spMkLst>
        </pc:spChg>
      </pc:sldChg>
      <pc:sldChg chg="addSp delSp modSp add">
        <pc:chgData name="FRANCISCO FERNANDO DE LA ROSA TROYANO" userId="S::ffrosat@us.es::d2a10637-1781-4ef8-b050-6ce173053d00" providerId="AD" clId="Web-{8D576F39-773D-A5A1-A947-8BFE4FC6E580}" dt="2021-09-18T00:56:28.631" v="3"/>
        <pc:sldMkLst>
          <pc:docMk/>
          <pc:sldMk cId="3875519900" sldId="825"/>
        </pc:sldMkLst>
        <pc:spChg chg="add del mod">
          <ac:chgData name="FRANCISCO FERNANDO DE LA ROSA TROYANO" userId="S::ffrosat@us.es::d2a10637-1781-4ef8-b050-6ce173053d00" providerId="AD" clId="Web-{8D576F39-773D-A5A1-A947-8BFE4FC6E580}" dt="2021-09-18T00:56:28.631" v="3"/>
          <ac:spMkLst>
            <pc:docMk/>
            <pc:sldMk cId="3875519900" sldId="825"/>
            <ac:spMk id="2" creationId="{49F2647D-BD03-469A-8A34-53AE833F4758}"/>
          </ac:spMkLst>
        </pc:spChg>
      </pc:sldChg>
      <pc:sldChg chg="addSp delSp modSp add ord addAnim delAnim">
        <pc:chgData name="FRANCISCO FERNANDO DE LA ROSA TROYANO" userId="S::ffrosat@us.es::d2a10637-1781-4ef8-b050-6ce173053d00" providerId="AD" clId="Web-{8D576F39-773D-A5A1-A947-8BFE4FC6E580}" dt="2021-09-18T01:17:27.418" v="184" actId="20577"/>
        <pc:sldMkLst>
          <pc:docMk/>
          <pc:sldMk cId="2947709252" sldId="826"/>
        </pc:sldMkLst>
        <pc:spChg chg="mod">
          <ac:chgData name="FRANCISCO FERNANDO DE LA ROSA TROYANO" userId="S::ffrosat@us.es::d2a10637-1781-4ef8-b050-6ce173053d00" providerId="AD" clId="Web-{8D576F39-773D-A5A1-A947-8BFE4FC6E580}" dt="2021-09-18T01:17:27.418" v="184" actId="20577"/>
          <ac:spMkLst>
            <pc:docMk/>
            <pc:sldMk cId="2947709252" sldId="826"/>
            <ac:spMk id="2" creationId="{00000000-0000-0000-0000-000000000000}"/>
          </ac:spMkLst>
        </pc:spChg>
        <pc:spChg chg="mod ord">
          <ac:chgData name="FRANCISCO FERNANDO DE LA ROSA TROYANO" userId="S::ffrosat@us.es::d2a10637-1781-4ef8-b050-6ce173053d00" providerId="AD" clId="Web-{8D576F39-773D-A5A1-A947-8BFE4FC6E580}" dt="2021-09-18T01:03:36.069" v="45"/>
          <ac:spMkLst>
            <pc:docMk/>
            <pc:sldMk cId="2947709252" sldId="826"/>
            <ac:spMk id="3" creationId="{8C0DB190-FC42-49A8-9888-3AE946540AD6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03:43.038" v="46" actId="1076"/>
          <ac:spMkLst>
            <pc:docMk/>
            <pc:sldMk cId="2947709252" sldId="826"/>
            <ac:spMk id="6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02:45.099" v="24" actId="1076"/>
          <ac:spMkLst>
            <pc:docMk/>
            <pc:sldMk cId="2947709252" sldId="826"/>
            <ac:spMk id="7" creationId="{27A71F1D-775B-4BEF-9172-B6EBE34B131D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1:03:05.912" v="42" actId="20577"/>
          <ac:spMkLst>
            <pc:docMk/>
            <pc:sldMk cId="2947709252" sldId="826"/>
            <ac:spMk id="13" creationId="{8E9BB3E5-3BFF-4E75-B50F-E6495771DD4D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1:08:58.900" v="80" actId="1076"/>
          <ac:spMkLst>
            <pc:docMk/>
            <pc:sldMk cId="2947709252" sldId="826"/>
            <ac:spMk id="19" creationId="{3A7198A4-F922-49EE-B3AB-172AD4615A01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1:09:07.166" v="83" actId="14100"/>
          <ac:spMkLst>
            <pc:docMk/>
            <pc:sldMk cId="2947709252" sldId="826"/>
            <ac:spMk id="21" creationId="{DED9E682-06FF-4286-8CA9-342EC667BB4F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1:09:13.635" v="85" actId="1076"/>
          <ac:spMkLst>
            <pc:docMk/>
            <pc:sldMk cId="2947709252" sldId="826"/>
            <ac:spMk id="23" creationId="{DA692BEF-D342-4EEC-887F-29832E032695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1:09:20.416" v="87" actId="1076"/>
          <ac:spMkLst>
            <pc:docMk/>
            <pc:sldMk cId="2947709252" sldId="826"/>
            <ac:spMk id="25" creationId="{419B16B8-A295-4D98-8E4C-D50D0AA1EAD1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1:09:28.369" v="89" actId="1076"/>
          <ac:spMkLst>
            <pc:docMk/>
            <pc:sldMk cId="2947709252" sldId="826"/>
            <ac:spMk id="27" creationId="{CBDD07AD-F58C-4C44-88E9-4266A546E2D3}"/>
          </ac:spMkLst>
        </pc:spChg>
        <pc:spChg chg="add del mod">
          <ac:chgData name="FRANCISCO FERNANDO DE LA ROSA TROYANO" userId="S::ffrosat@us.es::d2a10637-1781-4ef8-b050-6ce173053d00" providerId="AD" clId="Web-{8D576F39-773D-A5A1-A947-8BFE4FC6E580}" dt="2021-09-18T01:09:39.323" v="92"/>
          <ac:spMkLst>
            <pc:docMk/>
            <pc:sldMk cId="2947709252" sldId="826"/>
            <ac:spMk id="29" creationId="{8D4F6BD9-B821-4DEF-877E-3C57D55FB888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1:09:52.417" v="96" actId="1076"/>
          <ac:spMkLst>
            <pc:docMk/>
            <pc:sldMk cId="2947709252" sldId="826"/>
            <ac:spMk id="31" creationId="{C36F9549-F718-4AE4-BA79-DC87380DC354}"/>
          </ac:spMkLst>
        </pc:spChg>
        <pc:spChg chg="add del">
          <ac:chgData name="FRANCISCO FERNANDO DE LA ROSA TROYANO" userId="S::ffrosat@us.es::d2a10637-1781-4ef8-b050-6ce173053d00" providerId="AD" clId="Web-{8D576F39-773D-A5A1-A947-8BFE4FC6E580}" dt="2021-09-18T01:15:55.791" v="160"/>
          <ac:spMkLst>
            <pc:docMk/>
            <pc:sldMk cId="2947709252" sldId="826"/>
            <ac:spMk id="32" creationId="{8E2AA72C-25BD-445C-B825-8A1A33628F63}"/>
          </ac:spMkLst>
        </pc:spChg>
        <pc:picChg chg="add mod">
          <ac:chgData name="FRANCISCO FERNANDO DE LA ROSA TROYANO" userId="S::ffrosat@us.es::d2a10637-1781-4ef8-b050-6ce173053d00" providerId="AD" clId="Web-{8D576F39-773D-A5A1-A947-8BFE4FC6E580}" dt="2021-09-18T01:02:36.880" v="22" actId="14100"/>
          <ac:picMkLst>
            <pc:docMk/>
            <pc:sldMk cId="2947709252" sldId="826"/>
            <ac:picMk id="9" creationId="{B81939DE-C55C-43BC-A9E2-B15DA91E9855}"/>
          </ac:picMkLst>
        </pc:picChg>
        <pc:cxnChg chg="mod ord">
          <ac:chgData name="FRANCISCO FERNANDO DE LA ROSA TROYANO" userId="S::ffrosat@us.es::d2a10637-1781-4ef8-b050-6ce173053d00" providerId="AD" clId="Web-{8D576F39-773D-A5A1-A947-8BFE4FC6E580}" dt="2021-09-18T01:05:46.774" v="59" actId="14100"/>
          <ac:cxnSpMkLst>
            <pc:docMk/>
            <pc:sldMk cId="2947709252" sldId="826"/>
            <ac:cxnSpMk id="8" creationId="{476DFE22-EFB9-4362-AE61-94F6B87E2742}"/>
          </ac:cxnSpMkLst>
        </pc:cxnChg>
        <pc:cxnChg chg="mod ord">
          <ac:chgData name="FRANCISCO FERNANDO DE LA ROSA TROYANO" userId="S::ffrosat@us.es::d2a10637-1781-4ef8-b050-6ce173053d00" providerId="AD" clId="Web-{8D576F39-773D-A5A1-A947-8BFE4FC6E580}" dt="2021-09-18T01:04:59.992" v="56" actId="14100"/>
          <ac:cxnSpMkLst>
            <pc:docMk/>
            <pc:sldMk cId="2947709252" sldId="826"/>
            <ac:cxnSpMk id="10" creationId="{3C421EF0-6A1B-4304-BB6A-DB38A01A2557}"/>
          </ac:cxnSpMkLst>
        </pc:cxnChg>
        <pc:cxnChg chg="mod ord">
          <ac:chgData name="FRANCISCO FERNANDO DE LA ROSA TROYANO" userId="S::ffrosat@us.es::d2a10637-1781-4ef8-b050-6ce173053d00" providerId="AD" clId="Web-{8D576F39-773D-A5A1-A947-8BFE4FC6E580}" dt="2021-09-18T01:05:19.899" v="58" actId="14100"/>
          <ac:cxnSpMkLst>
            <pc:docMk/>
            <pc:sldMk cId="2947709252" sldId="826"/>
            <ac:cxnSpMk id="12" creationId="{6E135423-6362-4692-A53F-7E3D9D55E645}"/>
          </ac:cxnSpMkLst>
        </pc:cxnChg>
        <pc:cxnChg chg="add del mod">
          <ac:chgData name="FRANCISCO FERNANDO DE LA ROSA TROYANO" userId="S::ffrosat@us.es::d2a10637-1781-4ef8-b050-6ce173053d00" providerId="AD" clId="Web-{8D576F39-773D-A5A1-A947-8BFE4FC6E580}" dt="2021-09-18T01:08:10.754" v="69"/>
          <ac:cxnSpMkLst>
            <pc:docMk/>
            <pc:sldMk cId="2947709252" sldId="826"/>
            <ac:cxnSpMk id="15" creationId="{E49C6090-3484-4760-BF13-367912E6CEC1}"/>
          </ac:cxnSpMkLst>
        </pc:cxnChg>
        <pc:cxnChg chg="add del mod">
          <ac:chgData name="FRANCISCO FERNANDO DE LA ROSA TROYANO" userId="S::ffrosat@us.es::d2a10637-1781-4ef8-b050-6ce173053d00" providerId="AD" clId="Web-{8D576F39-773D-A5A1-A947-8BFE4FC6E580}" dt="2021-09-18T01:08:46.945" v="77"/>
          <ac:cxnSpMkLst>
            <pc:docMk/>
            <pc:sldMk cId="2947709252" sldId="826"/>
            <ac:cxnSpMk id="16" creationId="{C9478371-F784-48D0-8041-7E0DDE48AA7E}"/>
          </ac:cxnSpMkLst>
        </pc:cxnChg>
        <pc:cxnChg chg="add del mod">
          <ac:chgData name="FRANCISCO FERNANDO DE LA ROSA TROYANO" userId="S::ffrosat@us.es::d2a10637-1781-4ef8-b050-6ce173053d00" providerId="AD" clId="Web-{8D576F39-773D-A5A1-A947-8BFE4FC6E580}" dt="2021-09-18T01:08:43.617" v="76"/>
          <ac:cxnSpMkLst>
            <pc:docMk/>
            <pc:sldMk cId="2947709252" sldId="826"/>
            <ac:cxnSpMk id="17" creationId="{F579736C-A2B0-4C1F-986F-005263ECB5A2}"/>
          </ac:cxnSpMkLst>
        </pc:cxnChg>
      </pc:sldChg>
      <pc:sldChg chg="addSp delSp modSp add replId addAnim delAnim">
        <pc:chgData name="FRANCISCO FERNANDO DE LA ROSA TROYANO" userId="S::ffrosat@us.es::d2a10637-1781-4ef8-b050-6ce173053d00" providerId="AD" clId="Web-{8D576F39-773D-A5A1-A947-8BFE4FC6E580}" dt="2021-09-18T01:17:40.980" v="190" actId="20577"/>
        <pc:sldMkLst>
          <pc:docMk/>
          <pc:sldMk cId="2280495661" sldId="827"/>
        </pc:sldMkLst>
        <pc:spChg chg="mod">
          <ac:chgData name="FRANCISCO FERNANDO DE LA ROSA TROYANO" userId="S::ffrosat@us.es::d2a10637-1781-4ef8-b050-6ce173053d00" providerId="AD" clId="Web-{8D576F39-773D-A5A1-A947-8BFE4FC6E580}" dt="2021-09-18T01:17:40.980" v="190" actId="20577"/>
          <ac:spMkLst>
            <pc:docMk/>
            <pc:sldMk cId="2280495661" sldId="827"/>
            <ac:spMk id="2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10:38.011" v="108" actId="1076"/>
          <ac:spMkLst>
            <pc:docMk/>
            <pc:sldMk cId="2280495661" sldId="827"/>
            <ac:spMk id="7" creationId="{27A71F1D-775B-4BEF-9172-B6EBE34B131D}"/>
          </ac:spMkLst>
        </pc:spChg>
        <pc:spChg chg="add del mod">
          <ac:chgData name="FRANCISCO FERNANDO DE LA ROSA TROYANO" userId="S::ffrosat@us.es::d2a10637-1781-4ef8-b050-6ce173053d00" providerId="AD" clId="Web-{8D576F39-773D-A5A1-A947-8BFE4FC6E580}" dt="2021-09-18T01:10:53.293" v="113"/>
          <ac:spMkLst>
            <pc:docMk/>
            <pc:sldMk cId="2280495661" sldId="827"/>
            <ac:spMk id="11" creationId="{5F9557BA-89E8-4BFE-A01D-A26E7264045C}"/>
          </ac:spMkLst>
        </pc:spChg>
        <pc:spChg chg="add del">
          <ac:chgData name="FRANCISCO FERNANDO DE LA ROSA TROYANO" userId="S::ffrosat@us.es::d2a10637-1781-4ef8-b050-6ce173053d00" providerId="AD" clId="Web-{8D576F39-773D-A5A1-A947-8BFE4FC6E580}" dt="2021-09-18T01:12:49.037" v="137"/>
          <ac:spMkLst>
            <pc:docMk/>
            <pc:sldMk cId="2280495661" sldId="827"/>
            <ac:spMk id="15" creationId="{2FE9F1FA-CCE5-4965-9457-AA4D753EFE1B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11:27.746" v="120" actId="1076"/>
          <ac:spMkLst>
            <pc:docMk/>
            <pc:sldMk cId="2280495661" sldId="827"/>
            <ac:spMk id="19" creationId="{3A7198A4-F922-49EE-B3AB-172AD4615A01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11:21.215" v="119" actId="1076"/>
          <ac:spMkLst>
            <pc:docMk/>
            <pc:sldMk cId="2280495661" sldId="827"/>
            <ac:spMk id="21" creationId="{DED9E682-06FF-4286-8CA9-342EC667BB4F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11:14.934" v="118" actId="14100"/>
          <ac:spMkLst>
            <pc:docMk/>
            <pc:sldMk cId="2280495661" sldId="827"/>
            <ac:spMk id="23" creationId="{DA692BEF-D342-4EEC-887F-29832E032695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12:22.177" v="132" actId="1076"/>
          <ac:spMkLst>
            <pc:docMk/>
            <pc:sldMk cId="2280495661" sldId="827"/>
            <ac:spMk id="25" creationId="{419B16B8-A295-4D98-8E4C-D50D0AA1EAD1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12:39.802" v="135" actId="14100"/>
          <ac:spMkLst>
            <pc:docMk/>
            <pc:sldMk cId="2280495661" sldId="827"/>
            <ac:spMk id="27" creationId="{CBDD07AD-F58C-4C44-88E9-4266A546E2D3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12:33.224" v="133" actId="1076"/>
          <ac:spMkLst>
            <pc:docMk/>
            <pc:sldMk cId="2280495661" sldId="827"/>
            <ac:spMk id="31" creationId="{C36F9549-F718-4AE4-BA79-DC87380DC354}"/>
          </ac:spMkLst>
        </pc:spChg>
        <pc:cxnChg chg="mod">
          <ac:chgData name="FRANCISCO FERNANDO DE LA ROSA TROYANO" userId="S::ffrosat@us.es::d2a10637-1781-4ef8-b050-6ce173053d00" providerId="AD" clId="Web-{8D576F39-773D-A5A1-A947-8BFE4FC6E580}" dt="2021-09-18T01:12:59.100" v="139" actId="14100"/>
          <ac:cxnSpMkLst>
            <pc:docMk/>
            <pc:sldMk cId="2280495661" sldId="827"/>
            <ac:cxnSpMk id="8" creationId="{476DFE22-EFB9-4362-AE61-94F6B87E2742}"/>
          </ac:cxnSpMkLst>
        </pc:cxnChg>
        <pc:cxnChg chg="mod">
          <ac:chgData name="FRANCISCO FERNANDO DE LA ROSA TROYANO" userId="S::ffrosat@us.es::d2a10637-1781-4ef8-b050-6ce173053d00" providerId="AD" clId="Web-{8D576F39-773D-A5A1-A947-8BFE4FC6E580}" dt="2021-09-18T01:12:03.301" v="127" actId="14100"/>
          <ac:cxnSpMkLst>
            <pc:docMk/>
            <pc:sldMk cId="2280495661" sldId="827"/>
            <ac:cxnSpMk id="10" creationId="{3C421EF0-6A1B-4304-BB6A-DB38A01A2557}"/>
          </ac:cxnSpMkLst>
        </pc:cxnChg>
        <pc:cxnChg chg="del">
          <ac:chgData name="FRANCISCO FERNANDO DE LA ROSA TROYANO" userId="S::ffrosat@us.es::d2a10637-1781-4ef8-b050-6ce173053d00" providerId="AD" clId="Web-{8D576F39-773D-A5A1-A947-8BFE4FC6E580}" dt="2021-09-18T01:12:12.192" v="131"/>
          <ac:cxnSpMkLst>
            <pc:docMk/>
            <pc:sldMk cId="2280495661" sldId="827"/>
            <ac:cxnSpMk id="12" creationId="{6E135423-6362-4692-A53F-7E3D9D55E645}"/>
          </ac:cxnSpMkLst>
        </pc:cxnChg>
        <pc:cxnChg chg="add mod">
          <ac:chgData name="FRANCISCO FERNANDO DE LA ROSA TROYANO" userId="S::ffrosat@us.es::d2a10637-1781-4ef8-b050-6ce173053d00" providerId="AD" clId="Web-{8D576F39-773D-A5A1-A947-8BFE4FC6E580}" dt="2021-09-18T01:12:54.052" v="138" actId="14100"/>
          <ac:cxnSpMkLst>
            <pc:docMk/>
            <pc:sldMk cId="2280495661" sldId="827"/>
            <ac:cxnSpMk id="14" creationId="{34B3B09F-9200-48DD-8C24-DD069954F3D4}"/>
          </ac:cxnSpMkLst>
        </pc:cxnChg>
      </pc:sldChg>
      <pc:sldChg chg="addSp delSp modSp add replId delAnim">
        <pc:chgData name="FRANCISCO FERNANDO DE LA ROSA TROYANO" userId="S::ffrosat@us.es::d2a10637-1781-4ef8-b050-6ce173053d00" providerId="AD" clId="Web-{8D576F39-773D-A5A1-A947-8BFE4FC6E580}" dt="2021-09-18T01:57:18.136" v="690" actId="20577"/>
        <pc:sldMkLst>
          <pc:docMk/>
          <pc:sldMk cId="1470712804" sldId="828"/>
        </pc:sldMkLst>
        <pc:spChg chg="add mod">
          <ac:chgData name="FRANCISCO FERNANDO DE LA ROSA TROYANO" userId="S::ffrosat@us.es::d2a10637-1781-4ef8-b050-6ce173053d00" providerId="AD" clId="Web-{8D576F39-773D-A5A1-A947-8BFE4FC6E580}" dt="2021-09-18T01:57:18.136" v="690" actId="20577"/>
          <ac:spMkLst>
            <pc:docMk/>
            <pc:sldMk cId="1470712804" sldId="828"/>
            <ac:spMk id="2" creationId="{21DBA0DB-57CC-4248-98C4-DD4DA4301D6C}"/>
          </ac:spMkLst>
        </pc:spChg>
        <pc:picChg chg="del">
          <ac:chgData name="FRANCISCO FERNANDO DE LA ROSA TROYANO" userId="S::ffrosat@us.es::d2a10637-1781-4ef8-b050-6ce173053d00" providerId="AD" clId="Web-{8D576F39-773D-A5A1-A947-8BFE4FC6E580}" dt="2021-09-18T01:25:57.803" v="198"/>
          <ac:picMkLst>
            <pc:docMk/>
            <pc:sldMk cId="1470712804" sldId="828"/>
            <ac:picMk id="8" creationId="{00000000-0000-0000-0000-000000000000}"/>
          </ac:picMkLst>
        </pc:picChg>
        <pc:picChg chg="del">
          <ac:chgData name="FRANCISCO FERNANDO DE LA ROSA TROYANO" userId="S::ffrosat@us.es::d2a10637-1781-4ef8-b050-6ce173053d00" providerId="AD" clId="Web-{8D576F39-773D-A5A1-A947-8BFE4FC6E580}" dt="2021-09-18T01:25:56.460" v="197"/>
          <ac:picMkLst>
            <pc:docMk/>
            <pc:sldMk cId="1470712804" sldId="828"/>
            <ac:picMk id="9" creationId="{00000000-0000-0000-0000-000000000000}"/>
          </ac:picMkLst>
        </pc:picChg>
        <pc:picChg chg="mod">
          <ac:chgData name="FRANCISCO FERNANDO DE LA ROSA TROYANO" userId="S::ffrosat@us.es::d2a10637-1781-4ef8-b050-6ce173053d00" providerId="AD" clId="Web-{8D576F39-773D-A5A1-A947-8BFE4FC6E580}" dt="2021-09-18T01:27:04.430" v="203" actId="1076"/>
          <ac:picMkLst>
            <pc:docMk/>
            <pc:sldMk cId="1470712804" sldId="828"/>
            <ac:picMk id="10" creationId="{00000000-0000-0000-0000-000000000000}"/>
          </ac:picMkLst>
        </pc:picChg>
      </pc:sldChg>
      <pc:sldChg chg="addSp delSp modSp add replId delAnim">
        <pc:chgData name="FRANCISCO FERNANDO DE LA ROSA TROYANO" userId="S::ffrosat@us.es::d2a10637-1781-4ef8-b050-6ce173053d00" providerId="AD" clId="Web-{8D576F39-773D-A5A1-A947-8BFE4FC6E580}" dt="2021-09-18T01:59:00.732" v="705" actId="20577"/>
        <pc:sldMkLst>
          <pc:docMk/>
          <pc:sldMk cId="3140631369" sldId="829"/>
        </pc:sldMkLst>
        <pc:spChg chg="add mod">
          <ac:chgData name="FRANCISCO FERNANDO DE LA ROSA TROYANO" userId="S::ffrosat@us.es::d2a10637-1781-4ef8-b050-6ce173053d00" providerId="AD" clId="Web-{8D576F39-773D-A5A1-A947-8BFE4FC6E580}" dt="2021-09-18T01:59:00.732" v="705" actId="20577"/>
          <ac:spMkLst>
            <pc:docMk/>
            <pc:sldMk cId="3140631369" sldId="829"/>
            <ac:spMk id="10" creationId="{1E4405EA-ED7C-4F32-9589-D68EA69FFFE6}"/>
          </ac:spMkLst>
        </pc:spChg>
        <pc:picChg chg="del">
          <ac:chgData name="FRANCISCO FERNANDO DE LA ROSA TROYANO" userId="S::ffrosat@us.es::d2a10637-1781-4ef8-b050-6ce173053d00" providerId="AD" clId="Web-{8D576F39-773D-A5A1-A947-8BFE4FC6E580}" dt="2021-09-18T01:33:37.283" v="322"/>
          <ac:picMkLst>
            <pc:docMk/>
            <pc:sldMk cId="3140631369" sldId="829"/>
            <ac:picMk id="2" creationId="{00000000-0000-0000-0000-000000000000}"/>
          </ac:picMkLst>
        </pc:picChg>
        <pc:picChg chg="del">
          <ac:chgData name="FRANCISCO FERNANDO DE LA ROSA TROYANO" userId="S::ffrosat@us.es::d2a10637-1781-4ef8-b050-6ce173053d00" providerId="AD" clId="Web-{8D576F39-773D-A5A1-A947-8BFE4FC6E580}" dt="2021-09-18T01:33:34.767" v="321"/>
          <ac:picMkLst>
            <pc:docMk/>
            <pc:sldMk cId="3140631369" sldId="829"/>
            <ac:picMk id="3" creationId="{00000000-0000-0000-0000-000000000000}"/>
          </ac:picMkLst>
        </pc:picChg>
        <pc:picChg chg="mod">
          <ac:chgData name="FRANCISCO FERNANDO DE LA ROSA TROYANO" userId="S::ffrosat@us.es::d2a10637-1781-4ef8-b050-6ce173053d00" providerId="AD" clId="Web-{8D576F39-773D-A5A1-A947-8BFE4FC6E580}" dt="2021-09-18T01:35:06.159" v="338" actId="1076"/>
          <ac:picMkLst>
            <pc:docMk/>
            <pc:sldMk cId="3140631369" sldId="829"/>
            <ac:picMk id="8" creationId="{0FBA3175-1BDB-45FE-8996-AED2ABA6E7EC}"/>
          </ac:picMkLst>
        </pc:picChg>
      </pc:sldChg>
      <pc:sldChg chg="addSp delSp modSp add replId delAnim">
        <pc:chgData name="FRANCISCO FERNANDO DE LA ROSA TROYANO" userId="S::ffrosat@us.es::d2a10637-1781-4ef8-b050-6ce173053d00" providerId="AD" clId="Web-{8D576F39-773D-A5A1-A947-8BFE4FC6E580}" dt="2021-09-18T02:01:11.657" v="732" actId="20577"/>
        <pc:sldMkLst>
          <pc:docMk/>
          <pc:sldMk cId="1965047431" sldId="830"/>
        </pc:sldMkLst>
        <pc:spChg chg="add mod">
          <ac:chgData name="FRANCISCO FERNANDO DE LA ROSA TROYANO" userId="S::ffrosat@us.es::d2a10637-1781-4ef8-b050-6ce173053d00" providerId="AD" clId="Web-{8D576F39-773D-A5A1-A947-8BFE4FC6E580}" dt="2021-09-18T02:01:11.657" v="732" actId="20577"/>
          <ac:spMkLst>
            <pc:docMk/>
            <pc:sldMk cId="1965047431" sldId="830"/>
            <ac:spMk id="6" creationId="{A99C3EE7-C23E-44DE-8313-70802796E52F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1:49:41.264" v="555" actId="1076"/>
          <ac:spMkLst>
            <pc:docMk/>
            <pc:sldMk cId="1965047431" sldId="830"/>
            <ac:spMk id="8" creationId="{00000000-0000-0000-0000-000000000000}"/>
          </ac:spMkLst>
        </pc:spChg>
        <pc:picChg chg="del">
          <ac:chgData name="FRANCISCO FERNANDO DE LA ROSA TROYANO" userId="S::ffrosat@us.es::d2a10637-1781-4ef8-b050-6ce173053d00" providerId="AD" clId="Web-{8D576F39-773D-A5A1-A947-8BFE4FC6E580}" dt="2021-09-18T01:40:59.577" v="363"/>
          <ac:picMkLst>
            <pc:docMk/>
            <pc:sldMk cId="1965047431" sldId="830"/>
            <ac:picMk id="2" creationId="{00000000-0000-0000-0000-000000000000}"/>
          </ac:picMkLst>
        </pc:picChg>
        <pc:picChg chg="mod">
          <ac:chgData name="FRANCISCO FERNANDO DE LA ROSA TROYANO" userId="S::ffrosat@us.es::d2a10637-1781-4ef8-b050-6ce173053d00" providerId="AD" clId="Web-{8D576F39-773D-A5A1-A947-8BFE4FC6E580}" dt="2021-09-18T01:49:30.451" v="551" actId="1076"/>
          <ac:picMkLst>
            <pc:docMk/>
            <pc:sldMk cId="1965047431" sldId="830"/>
            <ac:picMk id="3" creationId="{00000000-0000-0000-0000-000000000000}"/>
          </ac:picMkLst>
        </pc:picChg>
      </pc:sldChg>
      <pc:sldChg chg="addSp delSp modSp add replId delAnim">
        <pc:chgData name="FRANCISCO FERNANDO DE LA ROSA TROYANO" userId="S::ffrosat@us.es::d2a10637-1781-4ef8-b050-6ce173053d00" providerId="AD" clId="Web-{8D576F39-773D-A5A1-A947-8BFE4FC6E580}" dt="2021-09-18T02:09:03.670" v="866" actId="20577"/>
        <pc:sldMkLst>
          <pc:docMk/>
          <pc:sldMk cId="1775109279" sldId="831"/>
        </pc:sldMkLst>
        <pc:spChg chg="add mod">
          <ac:chgData name="FRANCISCO FERNANDO DE LA ROSA TROYANO" userId="S::ffrosat@us.es::d2a10637-1781-4ef8-b050-6ce173053d00" providerId="AD" clId="Web-{8D576F39-773D-A5A1-A947-8BFE4FC6E580}" dt="2021-09-18T02:09:03.670" v="866" actId="20577"/>
          <ac:spMkLst>
            <pc:docMk/>
            <pc:sldMk cId="1775109279" sldId="831"/>
            <ac:spMk id="4" creationId="{A3AC6B66-5E55-4548-A6F1-D522EC747A51}"/>
          </ac:spMkLst>
        </pc:spChg>
        <pc:spChg chg="add del">
          <ac:chgData name="FRANCISCO FERNANDO DE LA ROSA TROYANO" userId="S::ffrosat@us.es::d2a10637-1781-4ef8-b050-6ce173053d00" providerId="AD" clId="Web-{8D576F39-773D-A5A1-A947-8BFE4FC6E580}" dt="2021-09-18T01:53:43.456" v="594"/>
          <ac:spMkLst>
            <pc:docMk/>
            <pc:sldMk cId="1775109279" sldId="831"/>
            <ac:spMk id="5" creationId="{0E6F16A1-0971-4AFA-B52A-4D258D9AD576}"/>
          </ac:spMkLst>
        </pc:spChg>
        <pc:spChg chg="del">
          <ac:chgData name="FRANCISCO FERNANDO DE LA ROSA TROYANO" userId="S::ffrosat@us.es::d2a10637-1781-4ef8-b050-6ce173053d00" providerId="AD" clId="Web-{8D576F39-773D-A5A1-A947-8BFE4FC6E580}" dt="2021-09-18T01:52:20.673" v="569"/>
          <ac:spMkLst>
            <pc:docMk/>
            <pc:sldMk cId="1775109279" sldId="831"/>
            <ac:spMk id="9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8D576F39-773D-A5A1-A947-8BFE4FC6E580}" dt="2021-09-18T01:52:29.892" v="571"/>
          <ac:spMkLst>
            <pc:docMk/>
            <pc:sldMk cId="1775109279" sldId="831"/>
            <ac:spMk id="19" creationId="{00000000-0000-0000-0000-000000000000}"/>
          </ac:spMkLst>
        </pc:spChg>
        <pc:picChg chg="del">
          <ac:chgData name="FRANCISCO FERNANDO DE LA ROSA TROYANO" userId="S::ffrosat@us.es::d2a10637-1781-4ef8-b050-6ce173053d00" providerId="AD" clId="Web-{8D576F39-773D-A5A1-A947-8BFE4FC6E580}" dt="2021-09-18T01:52:32.642" v="572"/>
          <ac:picMkLst>
            <pc:docMk/>
            <pc:sldMk cId="1775109279" sldId="831"/>
            <ac:picMk id="2" creationId="{7FF38E6F-6A11-41FB-AE4C-436393CB544E}"/>
          </ac:picMkLst>
        </pc:picChg>
        <pc:picChg chg="del">
          <ac:chgData name="FRANCISCO FERNANDO DE LA ROSA TROYANO" userId="S::ffrosat@us.es::d2a10637-1781-4ef8-b050-6ce173053d00" providerId="AD" clId="Web-{8D576F39-773D-A5A1-A947-8BFE4FC6E580}" dt="2021-09-18T01:52:24.892" v="570"/>
          <ac:picMkLst>
            <pc:docMk/>
            <pc:sldMk cId="1775109279" sldId="831"/>
            <ac:picMk id="3" creationId="{00000000-0000-0000-0000-000000000000}"/>
          </ac:picMkLst>
        </pc:picChg>
        <pc:picChg chg="mod">
          <ac:chgData name="FRANCISCO FERNANDO DE LA ROSA TROYANO" userId="S::ffrosat@us.es::d2a10637-1781-4ef8-b050-6ce173053d00" providerId="AD" clId="Web-{8D576F39-773D-A5A1-A947-8BFE4FC6E580}" dt="2021-09-18T01:52:36.501" v="573" actId="1076"/>
          <ac:picMkLst>
            <pc:docMk/>
            <pc:sldMk cId="1775109279" sldId="831"/>
            <ac:picMk id="10" creationId="{00000000-0000-0000-0000-000000000000}"/>
          </ac:picMkLst>
        </pc:picChg>
      </pc:sldChg>
      <pc:sldChg chg="addSp delSp modSp add replId delAnim">
        <pc:chgData name="FRANCISCO FERNANDO DE LA ROSA TROYANO" userId="S::ffrosat@us.es::d2a10637-1781-4ef8-b050-6ce173053d00" providerId="AD" clId="Web-{8D576F39-773D-A5A1-A947-8BFE4FC6E580}" dt="2021-09-18T02:08:10.560" v="862" actId="20577"/>
        <pc:sldMkLst>
          <pc:docMk/>
          <pc:sldMk cId="255021097" sldId="832"/>
        </pc:sldMkLst>
        <pc:spChg chg="add del">
          <ac:chgData name="FRANCISCO FERNANDO DE LA ROSA TROYANO" userId="S::ffrosat@us.es::d2a10637-1781-4ef8-b050-6ce173053d00" providerId="AD" clId="Web-{8D576F39-773D-A5A1-A947-8BFE4FC6E580}" dt="2021-09-18T02:00:20.453" v="715"/>
          <ac:spMkLst>
            <pc:docMk/>
            <pc:sldMk cId="255021097" sldId="832"/>
            <ac:spMk id="6" creationId="{5505E121-9474-40DB-A978-47F03C0C31A7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2:00:04.296" v="713" actId="14100"/>
          <ac:spMkLst>
            <pc:docMk/>
            <pc:sldMk cId="255021097" sldId="832"/>
            <ac:spMk id="8" creationId="{00000000-0000-0000-0000-000000000000}"/>
          </ac:spMkLst>
        </pc:spChg>
        <pc:spChg chg="add mod">
          <ac:chgData name="FRANCISCO FERNANDO DE LA ROSA TROYANO" userId="S::ffrosat@us.es::d2a10637-1781-4ef8-b050-6ce173053d00" providerId="AD" clId="Web-{8D576F39-773D-A5A1-A947-8BFE4FC6E580}" dt="2021-09-18T02:08:10.560" v="862" actId="20577"/>
          <ac:spMkLst>
            <pc:docMk/>
            <pc:sldMk cId="255021097" sldId="832"/>
            <ac:spMk id="10" creationId="{4DC8B4BF-FFC8-463B-872B-8855ACD77B6B}"/>
          </ac:spMkLst>
        </pc:spChg>
        <pc:picChg chg="del">
          <ac:chgData name="FRANCISCO FERNANDO DE LA ROSA TROYANO" userId="S::ffrosat@us.es::d2a10637-1781-4ef8-b050-6ce173053d00" providerId="AD" clId="Web-{8D576F39-773D-A5A1-A947-8BFE4FC6E580}" dt="2021-09-18T01:59:45.686" v="708"/>
          <ac:picMkLst>
            <pc:docMk/>
            <pc:sldMk cId="255021097" sldId="832"/>
            <ac:picMk id="2" creationId="{00000000-0000-0000-0000-000000000000}"/>
          </ac:picMkLst>
        </pc:picChg>
        <pc:picChg chg="mod">
          <ac:chgData name="FRANCISCO FERNANDO DE LA ROSA TROYANO" userId="S::ffrosat@us.es::d2a10637-1781-4ef8-b050-6ce173053d00" providerId="AD" clId="Web-{8D576F39-773D-A5A1-A947-8BFE4FC6E580}" dt="2021-09-18T01:59:56.061" v="710" actId="1076"/>
          <ac:picMkLst>
            <pc:docMk/>
            <pc:sldMk cId="255021097" sldId="832"/>
            <ac:picMk id="3" creationId="{00000000-0000-0000-0000-000000000000}"/>
          </ac:picMkLst>
        </pc:picChg>
      </pc:sldChg>
      <pc:sldChg chg="addSp delSp modSp add replId">
        <pc:chgData name="FRANCISCO FERNANDO DE LA ROSA TROYANO" userId="S::ffrosat@us.es::d2a10637-1781-4ef8-b050-6ce173053d00" providerId="AD" clId="Web-{8D576F39-773D-A5A1-A947-8BFE4FC6E580}" dt="2021-09-18T02:25:00.230" v="1128" actId="20577"/>
        <pc:sldMkLst>
          <pc:docMk/>
          <pc:sldMk cId="1937967374" sldId="833"/>
        </pc:sldMkLst>
        <pc:spChg chg="add mod">
          <ac:chgData name="FRANCISCO FERNANDO DE LA ROSA TROYANO" userId="S::ffrosat@us.es::d2a10637-1781-4ef8-b050-6ce173053d00" providerId="AD" clId="Web-{8D576F39-773D-A5A1-A947-8BFE4FC6E580}" dt="2021-09-18T02:25:00.230" v="1128" actId="20577"/>
          <ac:spMkLst>
            <pc:docMk/>
            <pc:sldMk cId="1937967374" sldId="833"/>
            <ac:spMk id="2" creationId="{A4A7B67E-1491-40FE-990B-B19AA38C645A}"/>
          </ac:spMkLst>
        </pc:spChg>
        <pc:spChg chg="mod">
          <ac:chgData name="FRANCISCO FERNANDO DE LA ROSA TROYANO" userId="S::ffrosat@us.es::d2a10637-1781-4ef8-b050-6ce173053d00" providerId="AD" clId="Web-{8D576F39-773D-A5A1-A947-8BFE4FC6E580}" dt="2021-09-18T02:22:59.993" v="1114" actId="14100"/>
          <ac:spMkLst>
            <pc:docMk/>
            <pc:sldMk cId="1937967374" sldId="833"/>
            <ac:spMk id="8" creationId="{00000000-0000-0000-0000-000000000000}"/>
          </ac:spMkLst>
        </pc:spChg>
        <pc:picChg chg="mod">
          <ac:chgData name="FRANCISCO FERNANDO DE LA ROSA TROYANO" userId="S::ffrosat@us.es::d2a10637-1781-4ef8-b050-6ce173053d00" providerId="AD" clId="Web-{8D576F39-773D-A5A1-A947-8BFE4FC6E580}" dt="2021-09-18T02:09:53.296" v="869" actId="1076"/>
          <ac:picMkLst>
            <pc:docMk/>
            <pc:sldMk cId="1937967374" sldId="833"/>
            <ac:picMk id="14" creationId="{6ACFF8D9-04D4-4A3B-9A50-43E1C088FEF7}"/>
          </ac:picMkLst>
        </pc:picChg>
        <pc:picChg chg="del">
          <ac:chgData name="FRANCISCO FERNANDO DE LA ROSA TROYANO" userId="S::ffrosat@us.es::d2a10637-1781-4ef8-b050-6ce173053d00" providerId="AD" clId="Web-{8D576F39-773D-A5A1-A947-8BFE4FC6E580}" dt="2021-09-18T02:10:01.890" v="872"/>
          <ac:picMkLst>
            <pc:docMk/>
            <pc:sldMk cId="1937967374" sldId="833"/>
            <ac:picMk id="15" creationId="{05C6445F-4384-4DF6-BA35-3BF513F2732E}"/>
          </ac:picMkLst>
        </pc:picChg>
      </pc:sldChg>
    </pc:docChg>
  </pc:docChgLst>
  <pc:docChgLst>
    <pc:chgData name="FRANCISCO FERNANDO DE LA ROSA TROYANO" userId="S::ffrosat@us.es::d2a10637-1781-4ef8-b050-6ce173053d00" providerId="AD" clId="Web-{2E2E698E-B9AC-D817-A7C2-FFB59028296D}"/>
    <pc:docChg chg="addSld">
      <pc:chgData name="FRANCISCO FERNANDO DE LA ROSA TROYANO" userId="S::ffrosat@us.es::d2a10637-1781-4ef8-b050-6ce173053d00" providerId="AD" clId="Web-{2E2E698E-B9AC-D817-A7C2-FFB59028296D}" dt="2021-09-18T23:27:47.608" v="1"/>
      <pc:docMkLst>
        <pc:docMk/>
      </pc:docMkLst>
      <pc:sldChg chg="add">
        <pc:chgData name="FRANCISCO FERNANDO DE LA ROSA TROYANO" userId="S::ffrosat@us.es::d2a10637-1781-4ef8-b050-6ce173053d00" providerId="AD" clId="Web-{2E2E698E-B9AC-D817-A7C2-FFB59028296D}" dt="2021-09-18T23:27:47.530" v="0"/>
        <pc:sldMkLst>
          <pc:docMk/>
          <pc:sldMk cId="2582994358" sldId="834"/>
        </pc:sldMkLst>
      </pc:sldChg>
      <pc:sldChg chg="add">
        <pc:chgData name="FRANCISCO FERNANDO DE LA ROSA TROYANO" userId="S::ffrosat@us.es::d2a10637-1781-4ef8-b050-6ce173053d00" providerId="AD" clId="Web-{2E2E698E-B9AC-D817-A7C2-FFB59028296D}" dt="2021-09-18T23:27:47.608" v="1"/>
        <pc:sldMkLst>
          <pc:docMk/>
          <pc:sldMk cId="476563466" sldId="835"/>
        </pc:sldMkLst>
      </pc:sldChg>
    </pc:docChg>
  </pc:docChgLst>
  <pc:docChgLst>
    <pc:chgData name="JOSE MIGUEL TORO BONILLA" userId="676c0905-4a43-49c3-9f52-96b165d280d0" providerId="ADAL" clId="{56174A83-5322-4254-9DA5-27682A5FE336}"/>
    <pc:docChg chg="modSld">
      <pc:chgData name="JOSE MIGUEL TORO BONILLA" userId="676c0905-4a43-49c3-9f52-96b165d280d0" providerId="ADAL" clId="{56174A83-5322-4254-9DA5-27682A5FE336}" dt="2021-10-06T16:00:21.367" v="98" actId="1076"/>
      <pc:docMkLst>
        <pc:docMk/>
      </pc:docMkLst>
      <pc:sldChg chg="modSp mod">
        <pc:chgData name="JOSE MIGUEL TORO BONILLA" userId="676c0905-4a43-49c3-9f52-96b165d280d0" providerId="ADAL" clId="{56174A83-5322-4254-9DA5-27682A5FE336}" dt="2021-10-06T15:56:24.667" v="3" actId="208"/>
        <pc:sldMkLst>
          <pc:docMk/>
          <pc:sldMk cId="4116091696" sldId="808"/>
        </pc:sldMkLst>
        <pc:spChg chg="mod">
          <ac:chgData name="JOSE MIGUEL TORO BONILLA" userId="676c0905-4a43-49c3-9f52-96b165d280d0" providerId="ADAL" clId="{56174A83-5322-4254-9DA5-27682A5FE336}" dt="2021-10-06T15:56:24.667" v="3" actId="208"/>
          <ac:spMkLst>
            <pc:docMk/>
            <pc:sldMk cId="4116091696" sldId="808"/>
            <ac:spMk id="2" creationId="{9C12C026-F4BD-46BB-B798-050ACE59503B}"/>
          </ac:spMkLst>
        </pc:spChg>
      </pc:sldChg>
      <pc:sldChg chg="modSp mod">
        <pc:chgData name="JOSE MIGUEL TORO BONILLA" userId="676c0905-4a43-49c3-9f52-96b165d280d0" providerId="ADAL" clId="{56174A83-5322-4254-9DA5-27682A5FE336}" dt="2021-10-06T15:56:47.935" v="6" actId="208"/>
        <pc:sldMkLst>
          <pc:docMk/>
          <pc:sldMk cId="3383659341" sldId="837"/>
        </pc:sldMkLst>
        <pc:spChg chg="mod">
          <ac:chgData name="JOSE MIGUEL TORO BONILLA" userId="676c0905-4a43-49c3-9f52-96b165d280d0" providerId="ADAL" clId="{56174A83-5322-4254-9DA5-27682A5FE336}" dt="2021-10-06T15:56:47.935" v="6" actId="208"/>
          <ac:spMkLst>
            <pc:docMk/>
            <pc:sldMk cId="3383659341" sldId="837"/>
            <ac:spMk id="3" creationId="{CB3A3AF3-41E7-4493-8B80-D0282179A229}"/>
          </ac:spMkLst>
        </pc:spChg>
      </pc:sldChg>
      <pc:sldChg chg="modSp mod">
        <pc:chgData name="JOSE MIGUEL TORO BONILLA" userId="676c0905-4a43-49c3-9f52-96b165d280d0" providerId="ADAL" clId="{56174A83-5322-4254-9DA5-27682A5FE336}" dt="2021-10-06T16:00:21.367" v="98" actId="1076"/>
        <pc:sldMkLst>
          <pc:docMk/>
          <pc:sldMk cId="3106130721" sldId="838"/>
        </pc:sldMkLst>
        <pc:spChg chg="mod">
          <ac:chgData name="JOSE MIGUEL TORO BONILLA" userId="676c0905-4a43-49c3-9f52-96b165d280d0" providerId="ADAL" clId="{56174A83-5322-4254-9DA5-27682A5FE336}" dt="2021-10-06T16:00:21.367" v="98" actId="1076"/>
          <ac:spMkLst>
            <pc:docMk/>
            <pc:sldMk cId="3106130721" sldId="838"/>
            <ac:spMk id="3" creationId="{CB3A3AF3-41E7-4493-8B80-D0282179A229}"/>
          </ac:spMkLst>
        </pc:spChg>
      </pc:sldChg>
      <pc:sldChg chg="modSp mod">
        <pc:chgData name="JOSE MIGUEL TORO BONILLA" userId="676c0905-4a43-49c3-9f52-96b165d280d0" providerId="ADAL" clId="{56174A83-5322-4254-9DA5-27682A5FE336}" dt="2021-10-06T15:56:18.055" v="2" actId="208"/>
        <pc:sldMkLst>
          <pc:docMk/>
          <pc:sldMk cId="1400091841" sldId="840"/>
        </pc:sldMkLst>
        <pc:spChg chg="mod">
          <ac:chgData name="JOSE MIGUEL TORO BONILLA" userId="676c0905-4a43-49c3-9f52-96b165d280d0" providerId="ADAL" clId="{56174A83-5322-4254-9DA5-27682A5FE336}" dt="2021-10-06T15:56:18.055" v="2" actId="208"/>
          <ac:spMkLst>
            <pc:docMk/>
            <pc:sldMk cId="1400091841" sldId="840"/>
            <ac:spMk id="2" creationId="{9C12C026-F4BD-46BB-B798-050ACE59503B}"/>
          </ac:spMkLst>
        </pc:spChg>
      </pc:sldChg>
      <pc:sldChg chg="modSp mod">
        <pc:chgData name="JOSE MIGUEL TORO BONILLA" userId="676c0905-4a43-49c3-9f52-96b165d280d0" providerId="ADAL" clId="{56174A83-5322-4254-9DA5-27682A5FE336}" dt="2021-10-06T15:56:03.382" v="0" actId="208"/>
        <pc:sldMkLst>
          <pc:docMk/>
          <pc:sldMk cId="3163075956" sldId="841"/>
        </pc:sldMkLst>
        <pc:spChg chg="mod">
          <ac:chgData name="JOSE MIGUEL TORO BONILLA" userId="676c0905-4a43-49c3-9f52-96b165d280d0" providerId="ADAL" clId="{56174A83-5322-4254-9DA5-27682A5FE336}" dt="2021-10-06T15:56:03.382" v="0" actId="208"/>
          <ac:spMkLst>
            <pc:docMk/>
            <pc:sldMk cId="3163075956" sldId="841"/>
            <ac:spMk id="2" creationId="{9C12C026-F4BD-46BB-B798-050ACE59503B}"/>
          </ac:spMkLst>
        </pc:spChg>
      </pc:sldChg>
      <pc:sldChg chg="modSp mod">
        <pc:chgData name="JOSE MIGUEL TORO BONILLA" userId="676c0905-4a43-49c3-9f52-96b165d280d0" providerId="ADAL" clId="{56174A83-5322-4254-9DA5-27682A5FE336}" dt="2021-10-06T15:56:11.291" v="1" actId="208"/>
        <pc:sldMkLst>
          <pc:docMk/>
          <pc:sldMk cId="3834259391" sldId="842"/>
        </pc:sldMkLst>
        <pc:spChg chg="mod">
          <ac:chgData name="JOSE MIGUEL TORO BONILLA" userId="676c0905-4a43-49c3-9f52-96b165d280d0" providerId="ADAL" clId="{56174A83-5322-4254-9DA5-27682A5FE336}" dt="2021-10-06T15:56:11.291" v="1" actId="208"/>
          <ac:spMkLst>
            <pc:docMk/>
            <pc:sldMk cId="3834259391" sldId="842"/>
            <ac:spMk id="2" creationId="{9C12C026-F4BD-46BB-B798-050ACE59503B}"/>
          </ac:spMkLst>
        </pc:spChg>
      </pc:sldChg>
    </pc:docChg>
  </pc:docChgLst>
  <pc:docChgLst>
    <pc:chgData name="Rafael Ceballos" userId="5a30ffd7-68bc-4671-86e1-f59e5e3413ca" providerId="ADAL" clId="{D212749E-D465-4CA0-BE23-91EF5302707E}"/>
    <pc:docChg chg="undo modSld">
      <pc:chgData name="Rafael Ceballos" userId="5a30ffd7-68bc-4671-86e1-f59e5e3413ca" providerId="ADAL" clId="{D212749E-D465-4CA0-BE23-91EF5302707E}" dt="2018-09-24T12:35:00.357" v="523" actId="20577"/>
      <pc:docMkLst>
        <pc:docMk/>
      </pc:docMkLst>
      <pc:sldChg chg="modSp">
        <pc:chgData name="Rafael Ceballos" userId="5a30ffd7-68bc-4671-86e1-f59e5e3413ca" providerId="ADAL" clId="{D212749E-D465-4CA0-BE23-91EF5302707E}" dt="2018-09-24T12:13:49.174" v="109" actId="6549"/>
        <pc:sldMkLst>
          <pc:docMk/>
          <pc:sldMk cId="514822634" sldId="718"/>
        </pc:sldMkLst>
        <pc:spChg chg="mod">
          <ac:chgData name="Rafael Ceballos" userId="5a30ffd7-68bc-4671-86e1-f59e5e3413ca" providerId="ADAL" clId="{D212749E-D465-4CA0-BE23-91EF5302707E}" dt="2018-09-24T12:13:49.174" v="109" actId="6549"/>
          <ac:spMkLst>
            <pc:docMk/>
            <pc:sldMk cId="514822634" sldId="718"/>
            <ac:spMk id="11268" creationId="{00000000-0000-0000-0000-000000000000}"/>
          </ac:spMkLst>
        </pc:spChg>
        <pc:picChg chg="mod">
          <ac:chgData name="Rafael Ceballos" userId="5a30ffd7-68bc-4671-86e1-f59e5e3413ca" providerId="ADAL" clId="{D212749E-D465-4CA0-BE23-91EF5302707E}" dt="2018-09-24T12:13:45.159" v="108" actId="1076"/>
          <ac:picMkLst>
            <pc:docMk/>
            <pc:sldMk cId="514822634" sldId="718"/>
            <ac:picMk id="1026" creationId="{00000000-0000-0000-0000-000000000000}"/>
          </ac:picMkLst>
        </pc:picChg>
      </pc:sldChg>
      <pc:sldChg chg="modSp">
        <pc:chgData name="Rafael Ceballos" userId="5a30ffd7-68bc-4671-86e1-f59e5e3413ca" providerId="ADAL" clId="{D212749E-D465-4CA0-BE23-91EF5302707E}" dt="2018-09-24T12:15:34.971" v="173" actId="1036"/>
        <pc:sldMkLst>
          <pc:docMk/>
          <pc:sldMk cId="3417400260" sldId="719"/>
        </pc:sldMkLst>
        <pc:picChg chg="mod">
          <ac:chgData name="Rafael Ceballos" userId="5a30ffd7-68bc-4671-86e1-f59e5e3413ca" providerId="ADAL" clId="{D212749E-D465-4CA0-BE23-91EF5302707E}" dt="2018-09-24T12:15:34.971" v="173" actId="1036"/>
          <ac:picMkLst>
            <pc:docMk/>
            <pc:sldMk cId="3417400260" sldId="719"/>
            <ac:picMk id="3" creationId="{00000000-0000-0000-0000-000000000000}"/>
          </ac:picMkLst>
        </pc:picChg>
      </pc:sldChg>
      <pc:sldChg chg="modSp">
        <pc:chgData name="Rafael Ceballos" userId="5a30ffd7-68bc-4671-86e1-f59e5e3413ca" providerId="ADAL" clId="{D212749E-D465-4CA0-BE23-91EF5302707E}" dt="2018-09-24T12:34:25.654" v="515" actId="6549"/>
        <pc:sldMkLst>
          <pc:docMk/>
          <pc:sldMk cId="2968157733" sldId="721"/>
        </pc:sldMkLst>
        <pc:spChg chg="mod">
          <ac:chgData name="Rafael Ceballos" userId="5a30ffd7-68bc-4671-86e1-f59e5e3413ca" providerId="ADAL" clId="{D212749E-D465-4CA0-BE23-91EF5302707E}" dt="2018-09-24T12:34:25.654" v="515" actId="6549"/>
          <ac:spMkLst>
            <pc:docMk/>
            <pc:sldMk cId="2968157733" sldId="721"/>
            <ac:spMk id="11268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35:00.357" v="523" actId="20577"/>
        <pc:sldMkLst>
          <pc:docMk/>
          <pc:sldMk cId="57549701" sldId="733"/>
        </pc:sldMkLst>
        <pc:spChg chg="mod">
          <ac:chgData name="Rafael Ceballos" userId="5a30ffd7-68bc-4671-86e1-f59e5e3413ca" providerId="ADAL" clId="{D212749E-D465-4CA0-BE23-91EF5302707E}" dt="2018-09-24T12:35:00.357" v="523" actId="20577"/>
          <ac:spMkLst>
            <pc:docMk/>
            <pc:sldMk cId="57549701" sldId="733"/>
            <ac:spMk id="11268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27:52.627" v="502" actId="20577"/>
        <pc:sldMkLst>
          <pc:docMk/>
          <pc:sldMk cId="506219655" sldId="762"/>
        </pc:sldMkLst>
        <pc:spChg chg="mod">
          <ac:chgData name="Rafael Ceballos" userId="5a30ffd7-68bc-4671-86e1-f59e5e3413ca" providerId="ADAL" clId="{D212749E-D465-4CA0-BE23-91EF5302707E}" dt="2018-09-24T12:27:52.627" v="502" actId="20577"/>
          <ac:spMkLst>
            <pc:docMk/>
            <pc:sldMk cId="506219655" sldId="762"/>
            <ac:spMk id="70660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33:39.826" v="513" actId="20577"/>
        <pc:sldMkLst>
          <pc:docMk/>
          <pc:sldMk cId="2599308758" sldId="778"/>
        </pc:sldMkLst>
        <pc:spChg chg="mod">
          <ac:chgData name="Rafael Ceballos" userId="5a30ffd7-68bc-4671-86e1-f59e5e3413ca" providerId="ADAL" clId="{D212749E-D465-4CA0-BE23-91EF5302707E}" dt="2018-09-24T12:33:39.826" v="513" actId="20577"/>
          <ac:spMkLst>
            <pc:docMk/>
            <pc:sldMk cId="2599308758" sldId="778"/>
            <ac:spMk id="11268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13:09.737" v="92" actId="1035"/>
        <pc:sldMkLst>
          <pc:docMk/>
          <pc:sldMk cId="2792672023" sldId="782"/>
        </pc:sldMkLst>
        <pc:spChg chg="mod">
          <ac:chgData name="Rafael Ceballos" userId="5a30ffd7-68bc-4671-86e1-f59e5e3413ca" providerId="ADAL" clId="{D212749E-D465-4CA0-BE23-91EF5302707E}" dt="2018-09-24T12:13:04.471" v="88" actId="6549"/>
          <ac:spMkLst>
            <pc:docMk/>
            <pc:sldMk cId="2792672023" sldId="782"/>
            <ac:spMk id="11268" creationId="{00000000-0000-0000-0000-000000000000}"/>
          </ac:spMkLst>
        </pc:spChg>
        <pc:picChg chg="mod">
          <ac:chgData name="Rafael Ceballos" userId="5a30ffd7-68bc-4671-86e1-f59e5e3413ca" providerId="ADAL" clId="{D212749E-D465-4CA0-BE23-91EF5302707E}" dt="2018-09-24T12:13:09.737" v="92" actId="1035"/>
          <ac:picMkLst>
            <pc:docMk/>
            <pc:sldMk cId="2792672023" sldId="782"/>
            <ac:picMk id="3" creationId="{00000000-0000-0000-0000-000000000000}"/>
          </ac:picMkLst>
        </pc:picChg>
        <pc:picChg chg="mod">
          <ac:chgData name="Rafael Ceballos" userId="5a30ffd7-68bc-4671-86e1-f59e5e3413ca" providerId="ADAL" clId="{D212749E-D465-4CA0-BE23-91EF5302707E}" dt="2018-09-24T12:13:09.737" v="92" actId="1035"/>
          <ac:picMkLst>
            <pc:docMk/>
            <pc:sldMk cId="2792672023" sldId="782"/>
            <ac:picMk id="4" creationId="{00000000-0000-0000-0000-000000000000}"/>
          </ac:picMkLst>
        </pc:picChg>
      </pc:sldChg>
    </pc:docChg>
  </pc:docChgLst>
  <pc:docChgLst>
    <pc:chgData name="FRANCISCO FERNANDO DE LA ROSA TROYANO" userId="S::ffrosat@us.es::d2a10637-1781-4ef8-b050-6ce173053d00" providerId="AD" clId="Web-{A4303A92-7605-6851-5BF8-B4AADC63ADEC}"/>
    <pc:docChg chg="modSld">
      <pc:chgData name="FRANCISCO FERNANDO DE LA ROSA TROYANO" userId="S::ffrosat@us.es::d2a10637-1781-4ef8-b050-6ce173053d00" providerId="AD" clId="Web-{A4303A92-7605-6851-5BF8-B4AADC63ADEC}" dt="2020-09-27T10:57:48.251" v="10" actId="20577"/>
      <pc:docMkLst>
        <pc:docMk/>
      </pc:docMkLst>
      <pc:sldChg chg="modSp">
        <pc:chgData name="FRANCISCO FERNANDO DE LA ROSA TROYANO" userId="S::ffrosat@us.es::d2a10637-1781-4ef8-b050-6ce173053d00" providerId="AD" clId="Web-{A4303A92-7605-6851-5BF8-B4AADC63ADEC}" dt="2020-09-27T10:57:33.453" v="5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A4303A92-7605-6851-5BF8-B4AADC63ADEC}" dt="2020-09-27T10:57:33.453" v="5" actId="20577"/>
          <ac:spMkLst>
            <pc:docMk/>
            <pc:sldMk cId="0" sldId="612"/>
            <ac:spMk id="6147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A4303A92-7605-6851-5BF8-B4AADC63ADEC}" dt="2020-09-27T10:57:48.251" v="10" actId="20577"/>
        <pc:sldMkLst>
          <pc:docMk/>
          <pc:sldMk cId="1996234469" sldId="785"/>
        </pc:sldMkLst>
        <pc:spChg chg="mod">
          <ac:chgData name="FRANCISCO FERNANDO DE LA ROSA TROYANO" userId="S::ffrosat@us.es::d2a10637-1781-4ef8-b050-6ce173053d00" providerId="AD" clId="Web-{A4303A92-7605-6851-5BF8-B4AADC63ADEC}" dt="2020-09-27T10:57:48.251" v="10" actId="20577"/>
          <ac:spMkLst>
            <pc:docMk/>
            <pc:sldMk cId="1996234469" sldId="785"/>
            <ac:spMk id="6147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9AB019A4-DBA1-83AD-9145-7CC691208B23}"/>
    <pc:docChg chg="addSld modSld">
      <pc:chgData name="FRANCISCO FERNANDO DE LA ROSA TROYANO" userId="S::ffrosat@us.es::d2a10637-1781-4ef8-b050-6ce173053d00" providerId="AD" clId="Web-{9AB019A4-DBA1-83AD-9145-7CC691208B23}" dt="2020-10-10T01:06:54.001" v="482" actId="14100"/>
      <pc:docMkLst>
        <pc:docMk/>
      </pc:docMkLst>
      <pc:sldChg chg="addSp delSp modSp">
        <pc:chgData name="FRANCISCO FERNANDO DE LA ROSA TROYANO" userId="S::ffrosat@us.es::d2a10637-1781-4ef8-b050-6ce173053d00" providerId="AD" clId="Web-{9AB019A4-DBA1-83AD-9145-7CC691208B23}" dt="2020-10-10T00:37:20.058" v="145" actId="1076"/>
        <pc:sldMkLst>
          <pc:docMk/>
          <pc:sldMk cId="1303993379" sldId="790"/>
        </pc:sldMkLst>
        <pc:spChg chg="add mod">
          <ac:chgData name="FRANCISCO FERNANDO DE LA ROSA TROYANO" userId="S::ffrosat@us.es::d2a10637-1781-4ef8-b050-6ce173053d00" providerId="AD" clId="Web-{9AB019A4-DBA1-83AD-9145-7CC691208B23}" dt="2020-10-10T00:37:20.058" v="145" actId="1076"/>
          <ac:spMkLst>
            <pc:docMk/>
            <pc:sldMk cId="1303993379" sldId="790"/>
            <ac:spMk id="3" creationId="{8996FBD9-CA80-4C08-8F33-0878187FFC35}"/>
          </ac:spMkLst>
        </pc:spChg>
        <pc:spChg chg="add del">
          <ac:chgData name="FRANCISCO FERNANDO DE LA ROSA TROYANO" userId="S::ffrosat@us.es::d2a10637-1781-4ef8-b050-6ce173053d00" providerId="AD" clId="Web-{9AB019A4-DBA1-83AD-9145-7CC691208B23}" dt="2020-10-10T00:37:16.839" v="144"/>
          <ac:spMkLst>
            <pc:docMk/>
            <pc:sldMk cId="1303993379" sldId="790"/>
            <ac:spMk id="8" creationId="{5DE94713-D49F-4BF3-9BD3-D95CCA81CDEC}"/>
          </ac:spMkLst>
        </pc:spChg>
        <pc:spChg chg="add del">
          <ac:chgData name="FRANCISCO FERNANDO DE LA ROSA TROYANO" userId="S::ffrosat@us.es::d2a10637-1781-4ef8-b050-6ce173053d00" providerId="AD" clId="Web-{9AB019A4-DBA1-83AD-9145-7CC691208B23}" dt="2020-10-10T00:37:13.761" v="143"/>
          <ac:spMkLst>
            <pc:docMk/>
            <pc:sldMk cId="1303993379" sldId="790"/>
            <ac:spMk id="9" creationId="{EBCDF9B2-3392-42F1-B6C9-16D57D6918EF}"/>
          </ac:spMkLst>
        </pc:spChg>
        <pc:picChg chg="del">
          <ac:chgData name="FRANCISCO FERNANDO DE LA ROSA TROYANO" userId="S::ffrosat@us.es::d2a10637-1781-4ef8-b050-6ce173053d00" providerId="AD" clId="Web-{9AB019A4-DBA1-83AD-9145-7CC691208B23}" dt="2020-10-10T00:36:53.339" v="139"/>
          <ac:picMkLst>
            <pc:docMk/>
            <pc:sldMk cId="1303993379" sldId="790"/>
            <ac:picMk id="2" creationId="{16F3FC72-3100-4516-9515-BD9515AB05B6}"/>
          </ac:picMkLst>
        </pc:picChg>
      </pc:sldChg>
      <pc:sldChg chg="addSp delSp modSp">
        <pc:chgData name="FRANCISCO FERNANDO DE LA ROSA TROYANO" userId="S::ffrosat@us.es::d2a10637-1781-4ef8-b050-6ce173053d00" providerId="AD" clId="Web-{9AB019A4-DBA1-83AD-9145-7CC691208B23}" dt="2020-10-10T00:11:06.150" v="6" actId="1076"/>
        <pc:sldMkLst>
          <pc:docMk/>
          <pc:sldMk cId="35271503" sldId="792"/>
        </pc:sldMkLst>
        <pc:picChg chg="add mod">
          <ac:chgData name="FRANCISCO FERNANDO DE LA ROSA TROYANO" userId="S::ffrosat@us.es::d2a10637-1781-4ef8-b050-6ce173053d00" providerId="AD" clId="Web-{9AB019A4-DBA1-83AD-9145-7CC691208B23}" dt="2020-10-10T00:11:06.150" v="6" actId="1076"/>
          <ac:picMkLst>
            <pc:docMk/>
            <pc:sldMk cId="35271503" sldId="792"/>
            <ac:picMk id="2" creationId="{3B163FF0-CD6C-401D-82BC-B6DB824F1194}"/>
          </ac:picMkLst>
        </pc:picChg>
        <pc:picChg chg="del">
          <ac:chgData name="FRANCISCO FERNANDO DE LA ROSA TROYANO" userId="S::ffrosat@us.es::d2a10637-1781-4ef8-b050-6ce173053d00" providerId="AD" clId="Web-{9AB019A4-DBA1-83AD-9145-7CC691208B23}" dt="2020-10-10T00:11:01.837" v="5"/>
          <ac:picMkLst>
            <pc:docMk/>
            <pc:sldMk cId="35271503" sldId="792"/>
            <ac:picMk id="3" creationId="{00000000-0000-0000-0000-000000000000}"/>
          </ac:picMkLst>
        </pc:picChg>
      </pc:sldChg>
      <pc:sldChg chg="addSp delSp modSp">
        <pc:chgData name="FRANCISCO FERNANDO DE LA ROSA TROYANO" userId="S::ffrosat@us.es::d2a10637-1781-4ef8-b050-6ce173053d00" providerId="AD" clId="Web-{9AB019A4-DBA1-83AD-9145-7CC691208B23}" dt="2020-10-10T00:14:07.299" v="14" actId="1076"/>
        <pc:sldMkLst>
          <pc:docMk/>
          <pc:sldMk cId="638655676" sldId="801"/>
        </pc:sldMkLst>
        <pc:picChg chg="del">
          <ac:chgData name="FRANCISCO FERNANDO DE LA ROSA TROYANO" userId="S::ffrosat@us.es::d2a10637-1781-4ef8-b050-6ce173053d00" providerId="AD" clId="Web-{9AB019A4-DBA1-83AD-9145-7CC691208B23}" dt="2020-10-10T00:14:04.330" v="13"/>
          <ac:picMkLst>
            <pc:docMk/>
            <pc:sldMk cId="638655676" sldId="801"/>
            <ac:picMk id="2" creationId="{BC27AB94-7753-4CD1-9525-4CE4D3893664}"/>
          </ac:picMkLst>
        </pc:picChg>
        <pc:picChg chg="add mod">
          <ac:chgData name="FRANCISCO FERNANDO DE LA ROSA TROYANO" userId="S::ffrosat@us.es::d2a10637-1781-4ef8-b050-6ce173053d00" providerId="AD" clId="Web-{9AB019A4-DBA1-83AD-9145-7CC691208B23}" dt="2020-10-10T00:14:07.299" v="14" actId="1076"/>
          <ac:picMkLst>
            <pc:docMk/>
            <pc:sldMk cId="638655676" sldId="801"/>
            <ac:picMk id="3" creationId="{11CA4FC8-382E-46CC-976A-5EA564ADA0F9}"/>
          </ac:picMkLst>
        </pc:picChg>
      </pc:sldChg>
      <pc:sldChg chg="addSp delSp modSp add replId addAnim delAnim">
        <pc:chgData name="FRANCISCO FERNANDO DE LA ROSA TROYANO" userId="S::ffrosat@us.es::d2a10637-1781-4ef8-b050-6ce173053d00" providerId="AD" clId="Web-{9AB019A4-DBA1-83AD-9145-7CC691208B23}" dt="2020-10-10T01:06:54.001" v="482" actId="14100"/>
        <pc:sldMkLst>
          <pc:docMk/>
          <pc:sldMk cId="4215632044" sldId="806"/>
        </pc:sldMkLst>
        <pc:spChg chg="add mod">
          <ac:chgData name="FRANCISCO FERNANDO DE LA ROSA TROYANO" userId="S::ffrosat@us.es::d2a10637-1781-4ef8-b050-6ce173053d00" providerId="AD" clId="Web-{9AB019A4-DBA1-83AD-9145-7CC691208B23}" dt="2020-10-10T01:06:34.344" v="472" actId="1076"/>
          <ac:spMkLst>
            <pc:docMk/>
            <pc:sldMk cId="4215632044" sldId="806"/>
            <ac:spMk id="4" creationId="{9598A7BC-A173-4D26-BFDF-18048D062E40}"/>
          </ac:spMkLst>
        </pc:spChg>
        <pc:spChg chg="add mod">
          <ac:chgData name="FRANCISCO FERNANDO DE LA ROSA TROYANO" userId="S::ffrosat@us.es::d2a10637-1781-4ef8-b050-6ce173053d00" providerId="AD" clId="Web-{9AB019A4-DBA1-83AD-9145-7CC691208B23}" dt="2020-10-10T01:06:54.001" v="482" actId="14100"/>
          <ac:spMkLst>
            <pc:docMk/>
            <pc:sldMk cId="4215632044" sldId="806"/>
            <ac:spMk id="5" creationId="{A9DE3DD9-706B-4404-821B-771CEE6E7408}"/>
          </ac:spMkLst>
        </pc:spChg>
        <pc:spChg chg="add del">
          <ac:chgData name="FRANCISCO FERNANDO DE LA ROSA TROYANO" userId="S::ffrosat@us.es::d2a10637-1781-4ef8-b050-6ce173053d00" providerId="AD" clId="Web-{9AB019A4-DBA1-83AD-9145-7CC691208B23}" dt="2020-10-10T00:58:04.248" v="162"/>
          <ac:spMkLst>
            <pc:docMk/>
            <pc:sldMk cId="4215632044" sldId="806"/>
            <ac:spMk id="9" creationId="{00000000-0000-0000-0000-000000000000}"/>
          </ac:spMkLst>
        </pc:spChg>
        <pc:spChg chg="add del">
          <ac:chgData name="FRANCISCO FERNANDO DE LA ROSA TROYANO" userId="S::ffrosat@us.es::d2a10637-1781-4ef8-b050-6ce173053d00" providerId="AD" clId="Web-{9AB019A4-DBA1-83AD-9145-7CC691208B23}" dt="2020-10-10T00:57:56.888" v="158"/>
          <ac:spMkLst>
            <pc:docMk/>
            <pc:sldMk cId="4215632044" sldId="806"/>
            <ac:spMk id="12" creationId="{00000000-0000-0000-0000-000000000000}"/>
          </ac:spMkLst>
        </pc:spChg>
        <pc:spChg chg="add del">
          <ac:chgData name="FRANCISCO FERNANDO DE LA ROSA TROYANO" userId="S::ffrosat@us.es::d2a10637-1781-4ef8-b050-6ce173053d00" providerId="AD" clId="Web-{9AB019A4-DBA1-83AD-9145-7CC691208B23}" dt="2020-10-10T00:58:04.248" v="161"/>
          <ac:spMkLst>
            <pc:docMk/>
            <pc:sldMk cId="4215632044" sldId="806"/>
            <ac:spMk id="19" creationId="{00000000-0000-0000-0000-000000000000}"/>
          </ac:spMkLst>
        </pc:spChg>
        <pc:spChg chg="add del">
          <ac:chgData name="FRANCISCO FERNANDO DE LA ROSA TROYANO" userId="S::ffrosat@us.es::d2a10637-1781-4ef8-b050-6ce173053d00" providerId="AD" clId="Web-{9AB019A4-DBA1-83AD-9145-7CC691208B23}" dt="2020-10-10T00:57:56.826" v="154"/>
          <ac:spMkLst>
            <pc:docMk/>
            <pc:sldMk cId="4215632044" sldId="806"/>
            <ac:spMk id="11266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9AB019A4-DBA1-83AD-9145-7CC691208B23}" dt="2020-10-10T01:01:53.369" v="318" actId="1076"/>
          <ac:spMkLst>
            <pc:docMk/>
            <pc:sldMk cId="4215632044" sldId="806"/>
            <ac:spMk id="11267" creationId="{00000000-0000-0000-0000-000000000000}"/>
          </ac:spMkLst>
        </pc:spChg>
        <pc:picChg chg="add del">
          <ac:chgData name="FRANCISCO FERNANDO DE LA ROSA TROYANO" userId="S::ffrosat@us.es::d2a10637-1781-4ef8-b050-6ce173053d00" providerId="AD" clId="Web-{9AB019A4-DBA1-83AD-9145-7CC691208B23}" dt="2020-10-10T00:58:07.435" v="164"/>
          <ac:picMkLst>
            <pc:docMk/>
            <pc:sldMk cId="4215632044" sldId="806"/>
            <ac:picMk id="2" creationId="{7FF38E6F-6A11-41FB-AE4C-436393CB544E}"/>
          </ac:picMkLst>
        </pc:picChg>
        <pc:picChg chg="add del">
          <ac:chgData name="FRANCISCO FERNANDO DE LA ROSA TROYANO" userId="S::ffrosat@us.es::d2a10637-1781-4ef8-b050-6ce173053d00" providerId="AD" clId="Web-{9AB019A4-DBA1-83AD-9145-7CC691208B23}" dt="2020-10-10T00:58:04.264" v="163"/>
          <ac:picMkLst>
            <pc:docMk/>
            <pc:sldMk cId="4215632044" sldId="806"/>
            <ac:picMk id="3" creationId="{00000000-0000-0000-0000-000000000000}"/>
          </ac:picMkLst>
        </pc:picChg>
        <pc:picChg chg="add del">
          <ac:chgData name="FRANCISCO FERNANDO DE LA ROSA TROYANO" userId="S::ffrosat@us.es::d2a10637-1781-4ef8-b050-6ce173053d00" providerId="AD" clId="Web-{9AB019A4-DBA1-83AD-9145-7CC691208B23}" dt="2020-10-10T00:58:09.529" v="165"/>
          <ac:picMkLst>
            <pc:docMk/>
            <pc:sldMk cId="4215632044" sldId="806"/>
            <ac:picMk id="10" creationId="{00000000-0000-0000-0000-000000000000}"/>
          </ac:picMkLst>
        </pc:picChg>
      </pc:sldChg>
    </pc:docChg>
  </pc:docChgLst>
  <pc:docChgLst>
    <pc:chgData name="FRANCISCO FERNANDO DE LA ROSA TROYANO" userId="S::ffrosat@us.es::d2a10637-1781-4ef8-b050-6ce173053d00" providerId="AD" clId="Web-{C9AEC29E-F99D-E002-2176-D5343BA89568}"/>
    <pc:docChg chg="addSld modSld">
      <pc:chgData name="FRANCISCO FERNANDO DE LA ROSA TROYANO" userId="S::ffrosat@us.es::d2a10637-1781-4ef8-b050-6ce173053d00" providerId="AD" clId="Web-{C9AEC29E-F99D-E002-2176-D5343BA89568}" dt="2020-10-07T23:55:45.968" v="1"/>
      <pc:docMkLst>
        <pc:docMk/>
      </pc:docMkLst>
      <pc:sldChg chg="delSp modSp add replId delAnim">
        <pc:chgData name="FRANCISCO FERNANDO DE LA ROSA TROYANO" userId="S::ffrosat@us.es::d2a10637-1781-4ef8-b050-6ce173053d00" providerId="AD" clId="Web-{C9AEC29E-F99D-E002-2176-D5343BA89568}" dt="2020-10-07T23:55:45.968" v="1"/>
        <pc:sldMkLst>
          <pc:docMk/>
          <pc:sldMk cId="4144993737" sldId="804"/>
        </pc:sldMkLst>
        <pc:cxnChg chg="del mod">
          <ac:chgData name="FRANCISCO FERNANDO DE LA ROSA TROYANO" userId="S::ffrosat@us.es::d2a10637-1781-4ef8-b050-6ce173053d00" providerId="AD" clId="Web-{C9AEC29E-F99D-E002-2176-D5343BA89568}" dt="2020-10-07T23:55:45.968" v="1"/>
          <ac:cxnSpMkLst>
            <pc:docMk/>
            <pc:sldMk cId="4144993737" sldId="804"/>
            <ac:cxnSpMk id="17" creationId="{00000000-0000-0000-0000-000000000000}"/>
          </ac:cxnSpMkLst>
        </pc:cxnChg>
      </pc:sldChg>
    </pc:docChg>
  </pc:docChgLst>
  <pc:docChgLst>
    <pc:chgData name="FRANCISCO FERNANDO DE LA ROSA TROYANO" userId="S::ffrosat@us.es::d2a10637-1781-4ef8-b050-6ce173053d00" providerId="AD" clId="Web-{2383A063-6FC3-AFBC-8A66-EBEF5778FE2A}"/>
    <pc:docChg chg="addSld modSld sldOrd">
      <pc:chgData name="FRANCISCO FERNANDO DE LA ROSA TROYANO" userId="S::ffrosat@us.es::d2a10637-1781-4ef8-b050-6ce173053d00" providerId="AD" clId="Web-{2383A063-6FC3-AFBC-8A66-EBEF5778FE2A}" dt="2020-10-13T10:11:47.855" v="466"/>
      <pc:docMkLst>
        <pc:docMk/>
      </pc:docMkLst>
      <pc:sldChg chg="delSp modSp delAnim">
        <pc:chgData name="FRANCISCO FERNANDO DE LA ROSA TROYANO" userId="S::ffrosat@us.es::d2a10637-1781-4ef8-b050-6ce173053d00" providerId="AD" clId="Web-{2383A063-6FC3-AFBC-8A66-EBEF5778FE2A}" dt="2020-10-13T09:56:24.662" v="321"/>
        <pc:sldMkLst>
          <pc:docMk/>
          <pc:sldMk cId="1871159931" sldId="780"/>
        </pc:sldMkLst>
        <pc:spChg chg="del">
          <ac:chgData name="FRANCISCO FERNANDO DE LA ROSA TROYANO" userId="S::ffrosat@us.es::d2a10637-1781-4ef8-b050-6ce173053d00" providerId="AD" clId="Web-{2383A063-6FC3-AFBC-8A66-EBEF5778FE2A}" dt="2020-10-13T09:55:52.443" v="318"/>
          <ac:spMkLst>
            <pc:docMk/>
            <pc:sldMk cId="1871159931" sldId="780"/>
            <ac:spMk id="13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09:56:01.193" v="319"/>
          <ac:spMkLst>
            <pc:docMk/>
            <pc:sldMk cId="1871159931" sldId="780"/>
            <ac:spMk id="22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09:56:24.662" v="321"/>
          <ac:spMkLst>
            <pc:docMk/>
            <pc:sldMk cId="1871159931" sldId="780"/>
            <ac:spMk id="27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09:56:16.412" v="320"/>
          <ac:spMkLst>
            <pc:docMk/>
            <pc:sldMk cId="1871159931" sldId="780"/>
            <ac:spMk id="32" creationId="{00000000-0000-0000-0000-000000000000}"/>
          </ac:spMkLst>
        </pc:spChg>
        <pc:cxnChg chg="mod">
          <ac:chgData name="FRANCISCO FERNANDO DE LA ROSA TROYANO" userId="S::ffrosat@us.es::d2a10637-1781-4ef8-b050-6ce173053d00" providerId="AD" clId="Web-{2383A063-6FC3-AFBC-8A66-EBEF5778FE2A}" dt="2020-10-13T09:56:01.193" v="319"/>
          <ac:cxnSpMkLst>
            <pc:docMk/>
            <pc:sldMk cId="1871159931" sldId="780"/>
            <ac:cxnSpMk id="23" creationId="{00000000-0000-0000-0000-000000000000}"/>
          </ac:cxnSpMkLst>
        </pc:cxnChg>
      </pc:sldChg>
      <pc:sldChg chg="addSp delSp modSp">
        <pc:chgData name="FRANCISCO FERNANDO DE LA ROSA TROYANO" userId="S::ffrosat@us.es::d2a10637-1781-4ef8-b050-6ce173053d00" providerId="AD" clId="Web-{2383A063-6FC3-AFBC-8A66-EBEF5778FE2A}" dt="2020-10-13T10:03:19.547" v="411" actId="1076"/>
        <pc:sldMkLst>
          <pc:docMk/>
          <pc:sldMk cId="2899102335" sldId="803"/>
        </pc:sldMkLst>
        <pc:spChg chg="add mod">
          <ac:chgData name="FRANCISCO FERNANDO DE LA ROSA TROYANO" userId="S::ffrosat@us.es::d2a10637-1781-4ef8-b050-6ce173053d00" providerId="AD" clId="Web-{2383A063-6FC3-AFBC-8A66-EBEF5778FE2A}" dt="2020-10-13T10:03:19.547" v="411" actId="1076"/>
          <ac:spMkLst>
            <pc:docMk/>
            <pc:sldMk cId="2899102335" sldId="803"/>
            <ac:spMk id="3" creationId="{C7CB64E3-7E2A-4149-B789-D5C2DE47BD9B}"/>
          </ac:spMkLst>
        </pc:spChg>
        <pc:spChg chg="del mod">
          <ac:chgData name="FRANCISCO FERNANDO DE LA ROSA TROYANO" userId="S::ffrosat@us.es::d2a10637-1781-4ef8-b050-6ce173053d00" providerId="AD" clId="Web-{2383A063-6FC3-AFBC-8A66-EBEF5778FE2A}" dt="2020-10-13T09:58:53.135" v="330"/>
          <ac:spMkLst>
            <pc:docMk/>
            <pc:sldMk cId="2899102335" sldId="803"/>
            <ac:spMk id="4" creationId="{00000000-0000-0000-0000-000000000000}"/>
          </ac:spMkLst>
        </pc:spChg>
        <pc:picChg chg="add mod">
          <ac:chgData name="FRANCISCO FERNANDO DE LA ROSA TROYANO" userId="S::ffrosat@us.es::d2a10637-1781-4ef8-b050-6ce173053d00" providerId="AD" clId="Web-{2383A063-6FC3-AFBC-8A66-EBEF5778FE2A}" dt="2020-10-13T10:00:42.340" v="368" actId="1076"/>
          <ac:picMkLst>
            <pc:docMk/>
            <pc:sldMk cId="2899102335" sldId="803"/>
            <ac:picMk id="2" creationId="{36FB41F5-3084-411D-B46B-712515FF5811}"/>
          </ac:picMkLst>
        </pc:picChg>
      </pc:sldChg>
      <pc:sldChg chg="modSp">
        <pc:chgData name="FRANCISCO FERNANDO DE LA ROSA TROYANO" userId="S::ffrosat@us.es::d2a10637-1781-4ef8-b050-6ce173053d00" providerId="AD" clId="Web-{2383A063-6FC3-AFBC-8A66-EBEF5778FE2A}" dt="2020-10-13T09:10:57.446" v="127" actId="14100"/>
        <pc:sldMkLst>
          <pc:docMk/>
          <pc:sldMk cId="2001034958" sldId="805"/>
        </pc:sldMkLst>
        <pc:spChg chg="mod">
          <ac:chgData name="FRANCISCO FERNANDO DE LA ROSA TROYANO" userId="S::ffrosat@us.es::d2a10637-1781-4ef8-b050-6ce173053d00" providerId="AD" clId="Web-{2383A063-6FC3-AFBC-8A66-EBEF5778FE2A}" dt="2020-10-13T09:10:57.446" v="127" actId="14100"/>
          <ac:spMkLst>
            <pc:docMk/>
            <pc:sldMk cId="2001034958" sldId="805"/>
            <ac:spMk id="11268" creationId="{00000000-0000-0000-0000-000000000000}"/>
          </ac:spMkLst>
        </pc:spChg>
      </pc:sldChg>
      <pc:sldChg chg="addSp delSp modSp add replId delAnim">
        <pc:chgData name="FRANCISCO FERNANDO DE LA ROSA TROYANO" userId="S::ffrosat@us.es::d2a10637-1781-4ef8-b050-6ce173053d00" providerId="AD" clId="Web-{2383A063-6FC3-AFBC-8A66-EBEF5778FE2A}" dt="2020-10-13T08:57:58.117" v="114" actId="1076"/>
        <pc:sldMkLst>
          <pc:docMk/>
          <pc:sldMk cId="548985289" sldId="807"/>
        </pc:sldMkLst>
        <pc:spChg chg="mod">
          <ac:chgData name="FRANCISCO FERNANDO DE LA ROSA TROYANO" userId="S::ffrosat@us.es::d2a10637-1781-4ef8-b050-6ce173053d00" providerId="AD" clId="Web-{2383A063-6FC3-AFBC-8A66-EBEF5778FE2A}" dt="2020-10-13T08:56:02.676" v="95" actId="1076"/>
          <ac:spMkLst>
            <pc:docMk/>
            <pc:sldMk cId="548985289" sldId="807"/>
            <ac:spMk id="4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2383A063-6FC3-AFBC-8A66-EBEF5778FE2A}" dt="2020-10-13T08:55:31.051" v="86" actId="20577"/>
          <ac:spMkLst>
            <pc:docMk/>
            <pc:sldMk cId="548985289" sldId="807"/>
            <ac:spMk id="8" creationId="{00000000-0000-0000-0000-000000000000}"/>
          </ac:spMkLst>
        </pc:spChg>
        <pc:spChg chg="del mod">
          <ac:chgData name="FRANCISCO FERNANDO DE LA ROSA TROYANO" userId="S::ffrosat@us.es::d2a10637-1781-4ef8-b050-6ce173053d00" providerId="AD" clId="Web-{2383A063-6FC3-AFBC-8A66-EBEF5778FE2A}" dt="2020-10-13T08:55:55.364" v="93"/>
          <ac:spMkLst>
            <pc:docMk/>
            <pc:sldMk cId="548985289" sldId="807"/>
            <ac:spMk id="9" creationId="{00000000-0000-0000-0000-000000000000}"/>
          </ac:spMkLst>
        </pc:spChg>
        <pc:spChg chg="add del mod">
          <ac:chgData name="FRANCISCO FERNANDO DE LA ROSA TROYANO" userId="S::ffrosat@us.es::d2a10637-1781-4ef8-b050-6ce173053d00" providerId="AD" clId="Web-{2383A063-6FC3-AFBC-8A66-EBEF5778FE2A}" dt="2020-10-13T08:55:55.364" v="89"/>
          <ac:spMkLst>
            <pc:docMk/>
            <pc:sldMk cId="548985289" sldId="807"/>
            <ac:spMk id="11" creationId="{1EC402EF-A8FE-45CB-9928-1154F51668BC}"/>
          </ac:spMkLst>
        </pc:spChg>
        <pc:spChg chg="add del mod">
          <ac:chgData name="FRANCISCO FERNANDO DE LA ROSA TROYANO" userId="S::ffrosat@us.es::d2a10637-1781-4ef8-b050-6ce173053d00" providerId="AD" clId="Web-{2383A063-6FC3-AFBC-8A66-EBEF5778FE2A}" dt="2020-10-13T08:55:32.785" v="88"/>
          <ac:spMkLst>
            <pc:docMk/>
            <pc:sldMk cId="548985289" sldId="807"/>
            <ac:spMk id="13" creationId="{BEF3EBFD-4741-4B61-BC4E-991492BC34B2}"/>
          </ac:spMkLst>
        </pc:spChg>
        <pc:picChg chg="del">
          <ac:chgData name="FRANCISCO FERNANDO DE LA ROSA TROYANO" userId="S::ffrosat@us.es::d2a10637-1781-4ef8-b050-6ce173053d00" providerId="AD" clId="Web-{2383A063-6FC3-AFBC-8A66-EBEF5778FE2A}" dt="2020-10-13T08:49:52.043" v="5"/>
          <ac:picMkLst>
            <pc:docMk/>
            <pc:sldMk cId="548985289" sldId="807"/>
            <ac:picMk id="2" creationId="{00000000-0000-0000-0000-000000000000}"/>
          </ac:picMkLst>
        </pc:picChg>
        <pc:picChg chg="add del mod">
          <ac:chgData name="FRANCISCO FERNANDO DE LA ROSA TROYANO" userId="S::ffrosat@us.es::d2a10637-1781-4ef8-b050-6ce173053d00" providerId="AD" clId="Web-{2383A063-6FC3-AFBC-8A66-EBEF5778FE2A}" dt="2020-10-13T08:55:55.364" v="92"/>
          <ac:picMkLst>
            <pc:docMk/>
            <pc:sldMk cId="548985289" sldId="807"/>
            <ac:picMk id="3" creationId="{435AE667-685F-46B8-B861-5ED5F7D5BE1D}"/>
          </ac:picMkLst>
        </pc:picChg>
        <pc:picChg chg="add del mod">
          <ac:chgData name="FRANCISCO FERNANDO DE LA ROSA TROYANO" userId="S::ffrosat@us.es::d2a10637-1781-4ef8-b050-6ce173053d00" providerId="AD" clId="Web-{2383A063-6FC3-AFBC-8A66-EBEF5778FE2A}" dt="2020-10-13T08:55:55.364" v="91"/>
          <ac:picMkLst>
            <pc:docMk/>
            <pc:sldMk cId="548985289" sldId="807"/>
            <ac:picMk id="6" creationId="{AF727783-4409-4932-962D-02136C8A5C2E}"/>
          </ac:picMkLst>
        </pc:picChg>
        <pc:picChg chg="add del mod">
          <ac:chgData name="FRANCISCO FERNANDO DE LA ROSA TROYANO" userId="S::ffrosat@us.es::d2a10637-1781-4ef8-b050-6ce173053d00" providerId="AD" clId="Web-{2383A063-6FC3-AFBC-8A66-EBEF5778FE2A}" dt="2020-10-13T08:55:55.364" v="90"/>
          <ac:picMkLst>
            <pc:docMk/>
            <pc:sldMk cId="548985289" sldId="807"/>
            <ac:picMk id="10" creationId="{B2BCD8C7-11DB-48D9-AEA8-6B24944700E3}"/>
          </ac:picMkLst>
        </pc:picChg>
        <pc:picChg chg="add del mod">
          <ac:chgData name="FRANCISCO FERNANDO DE LA ROSA TROYANO" userId="S::ffrosat@us.es::d2a10637-1781-4ef8-b050-6ce173053d00" providerId="AD" clId="Web-{2383A063-6FC3-AFBC-8A66-EBEF5778FE2A}" dt="2020-10-13T08:51:59.484" v="21"/>
          <ac:picMkLst>
            <pc:docMk/>
            <pc:sldMk cId="548985289" sldId="807"/>
            <ac:picMk id="12" creationId="{A463686E-2C82-4A61-ACDB-E4E820476BCD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8:57:47.148" v="112"/>
          <ac:picMkLst>
            <pc:docMk/>
            <pc:sldMk cId="548985289" sldId="807"/>
            <ac:picMk id="14" creationId="{6ACFF8D9-04D4-4A3B-9A50-43E1C088FEF7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8:57:58.117" v="114" actId="1076"/>
          <ac:picMkLst>
            <pc:docMk/>
            <pc:sldMk cId="548985289" sldId="807"/>
            <ac:picMk id="15" creationId="{05C6445F-4384-4DF6-BA35-3BF513F2732E}"/>
          </ac:picMkLst>
        </pc:picChg>
      </pc:sldChg>
      <pc:sldChg chg="addSp delSp modSp add ord replId delAnim">
        <pc:chgData name="FRANCISCO FERNANDO DE LA ROSA TROYANO" userId="S::ffrosat@us.es::d2a10637-1781-4ef8-b050-6ce173053d00" providerId="AD" clId="Web-{2383A063-6FC3-AFBC-8A66-EBEF5778FE2A}" dt="2020-10-13T09:21:00.241" v="181" actId="14100"/>
        <pc:sldMkLst>
          <pc:docMk/>
          <pc:sldMk cId="4116091696" sldId="808"/>
        </pc:sldMkLst>
        <pc:spChg chg="add del mod">
          <ac:chgData name="FRANCISCO FERNANDO DE LA ROSA TROYANO" userId="S::ffrosat@us.es::d2a10637-1781-4ef8-b050-6ce173053d00" providerId="AD" clId="Web-{2383A063-6FC3-AFBC-8A66-EBEF5778FE2A}" dt="2020-10-13T09:16:10.938" v="146"/>
          <ac:spMkLst>
            <pc:docMk/>
            <pc:sldMk cId="4116091696" sldId="808"/>
            <ac:spMk id="2" creationId="{B862C1A5-2D37-44A2-BF55-648133EE6A35}"/>
          </ac:spMkLst>
        </pc:spChg>
        <pc:spChg chg="mod">
          <ac:chgData name="FRANCISCO FERNANDO DE LA ROSA TROYANO" userId="S::ffrosat@us.es::d2a10637-1781-4ef8-b050-6ce173053d00" providerId="AD" clId="Web-{2383A063-6FC3-AFBC-8A66-EBEF5778FE2A}" dt="2020-10-13T09:17:55.190" v="163" actId="20577"/>
          <ac:spMkLst>
            <pc:docMk/>
            <pc:sldMk cId="4116091696" sldId="808"/>
            <ac:spMk id="8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09:15:45.609" v="134"/>
          <ac:spMkLst>
            <pc:docMk/>
            <pc:sldMk cId="4116091696" sldId="808"/>
            <ac:spMk id="9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09:15:48.406" v="135"/>
          <ac:spMkLst>
            <pc:docMk/>
            <pc:sldMk cId="4116091696" sldId="808"/>
            <ac:spMk id="11" creationId="{1EC402EF-A8FE-45CB-9928-1154F51668BC}"/>
          </ac:spMkLst>
        </pc:spChg>
        <pc:spChg chg="del mod">
          <ac:chgData name="FRANCISCO FERNANDO DE LA ROSA TROYANO" userId="S::ffrosat@us.es::d2a10637-1781-4ef8-b050-6ce173053d00" providerId="AD" clId="Web-{2383A063-6FC3-AFBC-8A66-EBEF5778FE2A}" dt="2020-10-13T09:15:52.672" v="139"/>
          <ac:spMkLst>
            <pc:docMk/>
            <pc:sldMk cId="4116091696" sldId="808"/>
            <ac:spMk id="13" creationId="{BEF3EBFD-4741-4B61-BC4E-991492BC34B2}"/>
          </ac:spMkLst>
        </pc:spChg>
        <pc:picChg chg="del">
          <ac:chgData name="FRANCISCO FERNANDO DE LA ROSA TROYANO" userId="S::ffrosat@us.es::d2a10637-1781-4ef8-b050-6ce173053d00" providerId="AD" clId="Web-{2383A063-6FC3-AFBC-8A66-EBEF5778FE2A}" dt="2020-10-13T09:11:43.885" v="129"/>
          <ac:picMkLst>
            <pc:docMk/>
            <pc:sldMk cId="4116091696" sldId="808"/>
            <ac:picMk id="3" creationId="{435AE667-685F-46B8-B861-5ED5F7D5BE1D}"/>
          </ac:picMkLst>
        </pc:picChg>
        <pc:picChg chg="del">
          <ac:chgData name="FRANCISCO FERNANDO DE LA ROSA TROYANO" userId="S::ffrosat@us.es::d2a10637-1781-4ef8-b050-6ce173053d00" providerId="AD" clId="Web-{2383A063-6FC3-AFBC-8A66-EBEF5778FE2A}" dt="2020-10-13T09:11:46.088" v="130"/>
          <ac:picMkLst>
            <pc:docMk/>
            <pc:sldMk cId="4116091696" sldId="808"/>
            <ac:picMk id="6" creationId="{AF727783-4409-4932-962D-02136C8A5C2E}"/>
          </ac:picMkLst>
        </pc:picChg>
        <pc:picChg chg="del">
          <ac:chgData name="FRANCISCO FERNANDO DE LA ROSA TROYANO" userId="S::ffrosat@us.es::d2a10637-1781-4ef8-b050-6ce173053d00" providerId="AD" clId="Web-{2383A063-6FC3-AFBC-8A66-EBEF5778FE2A}" dt="2020-10-13T09:15:42.281" v="133"/>
          <ac:picMkLst>
            <pc:docMk/>
            <pc:sldMk cId="4116091696" sldId="808"/>
            <ac:picMk id="10" creationId="{B2BCD8C7-11DB-48D9-AEA8-6B24944700E3}"/>
          </ac:picMkLst>
        </pc:picChg>
        <pc:picChg chg="add del mod">
          <ac:chgData name="FRANCISCO FERNANDO DE LA ROSA TROYANO" userId="S::ffrosat@us.es::d2a10637-1781-4ef8-b050-6ce173053d00" providerId="AD" clId="Web-{2383A063-6FC3-AFBC-8A66-EBEF5778FE2A}" dt="2020-10-13T09:17:58.503" v="165"/>
          <ac:picMkLst>
            <pc:docMk/>
            <pc:sldMk cId="4116091696" sldId="808"/>
            <ac:picMk id="12" creationId="{6488AF4E-AA70-427E-86B3-179A62548E61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19:14.895" v="174"/>
          <ac:picMkLst>
            <pc:docMk/>
            <pc:sldMk cId="4116091696" sldId="808"/>
            <ac:picMk id="14" creationId="{4C98B427-CEEB-438E-9046-FC97452A85D1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21:00.241" v="181" actId="14100"/>
          <ac:picMkLst>
            <pc:docMk/>
            <pc:sldMk cId="4116091696" sldId="808"/>
            <ac:picMk id="15" creationId="{7E6C76D8-7109-4BD3-95D3-B91192D92036}"/>
          </ac:picMkLst>
        </pc:picChg>
      </pc:sldChg>
      <pc:sldChg chg="add replId">
        <pc:chgData name="FRANCISCO FERNANDO DE LA ROSA TROYANO" userId="S::ffrosat@us.es::d2a10637-1781-4ef8-b050-6ce173053d00" providerId="AD" clId="Web-{2383A063-6FC3-AFBC-8A66-EBEF5778FE2A}" dt="2020-10-13T08:57:23.710" v="111"/>
        <pc:sldMkLst>
          <pc:docMk/>
          <pc:sldMk cId="3529070307" sldId="809"/>
        </pc:sldMkLst>
      </pc:sldChg>
      <pc:sldChg chg="addSp modSp add replId">
        <pc:chgData name="FRANCISCO FERNANDO DE LA ROSA TROYANO" userId="S::ffrosat@us.es::d2a10637-1781-4ef8-b050-6ce173053d00" providerId="AD" clId="Web-{2383A063-6FC3-AFBC-8A66-EBEF5778FE2A}" dt="2020-10-13T09:08:36.115" v="126"/>
        <pc:sldMkLst>
          <pc:docMk/>
          <pc:sldMk cId="542301650" sldId="810"/>
        </pc:sldMkLst>
        <pc:spChg chg="mod">
          <ac:chgData name="FRANCISCO FERNANDO DE LA ROSA TROYANO" userId="S::ffrosat@us.es::d2a10637-1781-4ef8-b050-6ce173053d00" providerId="AD" clId="Web-{2383A063-6FC3-AFBC-8A66-EBEF5778FE2A}" dt="2020-10-13T09:08:36.115" v="126"/>
          <ac:spMkLst>
            <pc:docMk/>
            <pc:sldMk cId="542301650" sldId="810"/>
            <ac:spMk id="11268" creationId="{00000000-0000-0000-0000-000000000000}"/>
          </ac:spMkLst>
        </pc:spChg>
        <pc:picChg chg="add mod">
          <ac:chgData name="FRANCISCO FERNANDO DE LA ROSA TROYANO" userId="S::ffrosat@us.es::d2a10637-1781-4ef8-b050-6ce173053d00" providerId="AD" clId="Web-{2383A063-6FC3-AFBC-8A66-EBEF5778FE2A}" dt="2020-10-13T09:08:09.786" v="124"/>
          <ac:picMkLst>
            <pc:docMk/>
            <pc:sldMk cId="542301650" sldId="810"/>
            <ac:picMk id="2" creationId="{0B320D97-4E27-4A1C-898D-BC8A1CF0AF2C}"/>
          </ac:picMkLst>
        </pc:picChg>
      </pc:sldChg>
      <pc:sldChg chg="add replId">
        <pc:chgData name="FRANCISCO FERNANDO DE LA ROSA TROYANO" userId="S::ffrosat@us.es::d2a10637-1781-4ef8-b050-6ce173053d00" providerId="AD" clId="Web-{2383A063-6FC3-AFBC-8A66-EBEF5778FE2A}" dt="2020-10-13T09:11:39.369" v="128"/>
        <pc:sldMkLst>
          <pc:docMk/>
          <pc:sldMk cId="1198483823" sldId="811"/>
        </pc:sldMkLst>
      </pc:sldChg>
      <pc:sldChg chg="modSp add ord replId">
        <pc:chgData name="FRANCISCO FERNANDO DE LA ROSA TROYANO" userId="S::ffrosat@us.es::d2a10637-1781-4ef8-b050-6ce173053d00" providerId="AD" clId="Web-{2383A063-6FC3-AFBC-8A66-EBEF5778FE2A}" dt="2020-10-13T09:20:50.225" v="180" actId="1076"/>
        <pc:sldMkLst>
          <pc:docMk/>
          <pc:sldMk cId="1178021283" sldId="812"/>
        </pc:sldMkLst>
        <pc:spChg chg="mod">
          <ac:chgData name="FRANCISCO FERNANDO DE LA ROSA TROYANO" userId="S::ffrosat@us.es::d2a10637-1781-4ef8-b050-6ce173053d00" providerId="AD" clId="Web-{2383A063-6FC3-AFBC-8A66-EBEF5778FE2A}" dt="2020-10-13T09:20:48.319" v="178" actId="20577"/>
          <ac:spMkLst>
            <pc:docMk/>
            <pc:sldMk cId="1178021283" sldId="812"/>
            <ac:spMk id="8" creationId="{00000000-0000-0000-0000-000000000000}"/>
          </ac:spMkLst>
        </pc:spChg>
        <pc:picChg chg="mod">
          <ac:chgData name="FRANCISCO FERNANDO DE LA ROSA TROYANO" userId="S::ffrosat@us.es::d2a10637-1781-4ef8-b050-6ce173053d00" providerId="AD" clId="Web-{2383A063-6FC3-AFBC-8A66-EBEF5778FE2A}" dt="2020-10-13T09:20:50.225" v="180" actId="1076"/>
          <ac:picMkLst>
            <pc:docMk/>
            <pc:sldMk cId="1178021283" sldId="812"/>
            <ac:picMk id="12" creationId="{6488AF4E-AA70-427E-86B3-179A62548E61}"/>
          </ac:picMkLst>
        </pc:picChg>
      </pc:sldChg>
      <pc:sldChg chg="addSp delSp modSp add replId delAnim">
        <pc:chgData name="FRANCISCO FERNANDO DE LA ROSA TROYANO" userId="S::ffrosat@us.es::d2a10637-1781-4ef8-b050-6ce173053d00" providerId="AD" clId="Web-{2383A063-6FC3-AFBC-8A66-EBEF5778FE2A}" dt="2020-10-13T09:33:33.336" v="200" actId="20577"/>
        <pc:sldMkLst>
          <pc:docMk/>
          <pc:sldMk cId="1485446724" sldId="813"/>
        </pc:sldMkLst>
        <pc:spChg chg="mod">
          <ac:chgData name="FRANCISCO FERNANDO DE LA ROSA TROYANO" userId="S::ffrosat@us.es::d2a10637-1781-4ef8-b050-6ce173053d00" providerId="AD" clId="Web-{2383A063-6FC3-AFBC-8A66-EBEF5778FE2A}" dt="2020-10-13T09:33:10.320" v="192" actId="20577"/>
          <ac:spMkLst>
            <pc:docMk/>
            <pc:sldMk cId="1485446724" sldId="813"/>
            <ac:spMk id="8" creationId="{00000000-0000-0000-0000-000000000000}"/>
          </ac:spMkLst>
        </pc:spChg>
        <pc:spChg chg="add mod">
          <ac:chgData name="FRANCISCO FERNANDO DE LA ROSA TROYANO" userId="S::ffrosat@us.es::d2a10637-1781-4ef8-b050-6ce173053d00" providerId="AD" clId="Web-{2383A063-6FC3-AFBC-8A66-EBEF5778FE2A}" dt="2020-10-13T09:33:33.336" v="200" actId="20577"/>
          <ac:spMkLst>
            <pc:docMk/>
            <pc:sldMk cId="1485446724" sldId="813"/>
            <ac:spMk id="9" creationId="{64505717-3E3D-4532-AD49-10B39592E77A}"/>
          </ac:spMkLst>
        </pc:spChg>
        <pc:picChg chg="del">
          <ac:chgData name="FRANCISCO FERNANDO DE LA ROSA TROYANO" userId="S::ffrosat@us.es::d2a10637-1781-4ef8-b050-6ce173053d00" providerId="AD" clId="Web-{2383A063-6FC3-AFBC-8A66-EBEF5778FE2A}" dt="2020-10-13T09:32:20.350" v="184"/>
          <ac:picMkLst>
            <pc:docMk/>
            <pc:sldMk cId="1485446724" sldId="813"/>
            <ac:picMk id="2" creationId="{00000000-0000-0000-0000-000000000000}"/>
          </ac:picMkLst>
        </pc:picChg>
        <pc:picChg chg="del">
          <ac:chgData name="FRANCISCO FERNANDO DE LA ROSA TROYANO" userId="S::ffrosat@us.es::d2a10637-1781-4ef8-b050-6ce173053d00" providerId="AD" clId="Web-{2383A063-6FC3-AFBC-8A66-EBEF5778FE2A}" dt="2020-10-13T09:32:18.053" v="183"/>
          <ac:picMkLst>
            <pc:docMk/>
            <pc:sldMk cId="1485446724" sldId="813"/>
            <ac:picMk id="3" creationId="{00000000-0000-0000-0000-000000000000}"/>
          </ac:picMkLst>
        </pc:picChg>
        <pc:picChg chg="add del mod">
          <ac:chgData name="FRANCISCO FERNANDO DE LA ROSA TROYANO" userId="S::ffrosat@us.es::d2a10637-1781-4ef8-b050-6ce173053d00" providerId="AD" clId="Web-{2383A063-6FC3-AFBC-8A66-EBEF5778FE2A}" dt="2020-10-13T09:32:55.163" v="188"/>
          <ac:picMkLst>
            <pc:docMk/>
            <pc:sldMk cId="1485446724" sldId="813"/>
            <ac:picMk id="6" creationId="{D4993F34-902C-42BE-8789-A653444B86F8}"/>
          </ac:picMkLst>
        </pc:picChg>
      </pc:sldChg>
      <pc:sldChg chg="addSp delSp modSp add mod replId delAnim modShow">
        <pc:chgData name="FRANCISCO FERNANDO DE LA ROSA TROYANO" userId="S::ffrosat@us.es::d2a10637-1781-4ef8-b050-6ce173053d00" providerId="AD" clId="Web-{2383A063-6FC3-AFBC-8A66-EBEF5778FE2A}" dt="2020-10-13T09:50:32.592" v="315"/>
        <pc:sldMkLst>
          <pc:docMk/>
          <pc:sldMk cId="3050265340" sldId="814"/>
        </pc:sldMkLst>
        <pc:spChg chg="mod">
          <ac:chgData name="FRANCISCO FERNANDO DE LA ROSA TROYANO" userId="S::ffrosat@us.es::d2a10637-1781-4ef8-b050-6ce173053d00" providerId="AD" clId="Web-{2383A063-6FC3-AFBC-8A66-EBEF5778FE2A}" dt="2020-10-13T09:41:14.127" v="215" actId="20577"/>
          <ac:spMkLst>
            <pc:docMk/>
            <pc:sldMk cId="3050265340" sldId="814"/>
            <ac:spMk id="6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2383A063-6FC3-AFBC-8A66-EBEF5778FE2A}" dt="2020-10-13T09:45:30.757" v="260" actId="14100"/>
          <ac:spMkLst>
            <pc:docMk/>
            <pc:sldMk cId="3050265340" sldId="814"/>
            <ac:spMk id="7" creationId="{00000000-0000-0000-0000-000000000000}"/>
          </ac:spMkLst>
        </pc:spChg>
        <pc:spChg chg="add mod">
          <ac:chgData name="FRANCISCO FERNANDO DE LA ROSA TROYANO" userId="S::ffrosat@us.es::d2a10637-1781-4ef8-b050-6ce173053d00" providerId="AD" clId="Web-{2383A063-6FC3-AFBC-8A66-EBEF5778FE2A}" dt="2020-10-13T09:45:40.492" v="262" actId="1076"/>
          <ac:spMkLst>
            <pc:docMk/>
            <pc:sldMk cId="3050265340" sldId="814"/>
            <ac:spMk id="12" creationId="{9F40FDE2-AD1A-481B-A433-68174E731FC1}"/>
          </ac:spMkLst>
        </pc:spChg>
        <pc:picChg chg="del">
          <ac:chgData name="FRANCISCO FERNANDO DE LA ROSA TROYANO" userId="S::ffrosat@us.es::d2a10637-1781-4ef8-b050-6ce173053d00" providerId="AD" clId="Web-{2383A063-6FC3-AFBC-8A66-EBEF5778FE2A}" dt="2020-10-13T09:42:05.097" v="224"/>
          <ac:picMkLst>
            <pc:docMk/>
            <pc:sldMk cId="3050265340" sldId="814"/>
            <ac:picMk id="2" creationId="{00000000-0000-0000-0000-000000000000}"/>
          </ac:picMkLst>
        </pc:picChg>
        <pc:picChg chg="del">
          <ac:chgData name="FRANCISCO FERNANDO DE LA ROSA TROYANO" userId="S::ffrosat@us.es::d2a10637-1781-4ef8-b050-6ce173053d00" providerId="AD" clId="Web-{2383A063-6FC3-AFBC-8A66-EBEF5778FE2A}" dt="2020-10-13T09:42:00.784" v="222"/>
          <ac:picMkLst>
            <pc:docMk/>
            <pc:sldMk cId="3050265340" sldId="814"/>
            <ac:picMk id="3" creationId="{00000000-0000-0000-0000-000000000000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50:12.685" v="311"/>
          <ac:picMkLst>
            <pc:docMk/>
            <pc:sldMk cId="3050265340" sldId="814"/>
            <ac:picMk id="8" creationId="{1A263357-FFAC-4F8D-8A82-9BEBD9E2D835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50:15.701" v="312"/>
          <ac:picMkLst>
            <pc:docMk/>
            <pc:sldMk cId="3050265340" sldId="814"/>
            <ac:picMk id="9" creationId="{BE341825-D020-4D3A-B7ED-4307E10DFE97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43:04.613" v="235" actId="1076"/>
          <ac:picMkLst>
            <pc:docMk/>
            <pc:sldMk cId="3050265340" sldId="814"/>
            <ac:picMk id="10" creationId="{3E424C98-DB56-4C06-99D1-0F99F631C3FE}"/>
          </ac:picMkLst>
        </pc:picChg>
        <pc:picChg chg="del">
          <ac:chgData name="FRANCISCO FERNANDO DE LA ROSA TROYANO" userId="S::ffrosat@us.es::d2a10637-1781-4ef8-b050-6ce173053d00" providerId="AD" clId="Web-{2383A063-6FC3-AFBC-8A66-EBEF5778FE2A}" dt="2020-10-13T09:42:02.706" v="223"/>
          <ac:picMkLst>
            <pc:docMk/>
            <pc:sldMk cId="3050265340" sldId="814"/>
            <ac:picMk id="11" creationId="{00000000-0000-0000-0000-000000000000}"/>
          </ac:picMkLst>
        </pc:picChg>
      </pc:sldChg>
      <pc:sldChg chg="addSp delSp modSp add mod replId delAnim modShow">
        <pc:chgData name="FRANCISCO FERNANDO DE LA ROSA TROYANO" userId="S::ffrosat@us.es::d2a10637-1781-4ef8-b050-6ce173053d00" providerId="AD" clId="Web-{2383A063-6FC3-AFBC-8A66-EBEF5778FE2A}" dt="2020-10-13T09:50:28.592" v="314"/>
        <pc:sldMkLst>
          <pc:docMk/>
          <pc:sldMk cId="2073735507" sldId="815"/>
        </pc:sldMkLst>
        <pc:spChg chg="mod">
          <ac:chgData name="FRANCISCO FERNANDO DE LA ROSA TROYANO" userId="S::ffrosat@us.es::d2a10637-1781-4ef8-b050-6ce173053d00" providerId="AD" clId="Web-{2383A063-6FC3-AFBC-8A66-EBEF5778FE2A}" dt="2020-10-13T09:41:25.268" v="218" actId="20577"/>
          <ac:spMkLst>
            <pc:docMk/>
            <pc:sldMk cId="2073735507" sldId="815"/>
            <ac:spMk id="6" creationId="{00000000-0000-0000-0000-000000000000}"/>
          </ac:spMkLst>
        </pc:spChg>
        <pc:spChg chg="del mod">
          <ac:chgData name="FRANCISCO FERNANDO DE LA ROSA TROYANO" userId="S::ffrosat@us.es::d2a10637-1781-4ef8-b050-6ce173053d00" providerId="AD" clId="Web-{2383A063-6FC3-AFBC-8A66-EBEF5778FE2A}" dt="2020-10-13T09:46:40.212" v="269"/>
          <ac:spMkLst>
            <pc:docMk/>
            <pc:sldMk cId="2073735507" sldId="815"/>
            <ac:spMk id="7" creationId="{00000000-0000-0000-0000-000000000000}"/>
          </ac:spMkLst>
        </pc:spChg>
        <pc:picChg chg="del">
          <ac:chgData name="FRANCISCO FERNANDO DE LA ROSA TROYANO" userId="S::ffrosat@us.es::d2a10637-1781-4ef8-b050-6ce173053d00" providerId="AD" clId="Web-{2383A063-6FC3-AFBC-8A66-EBEF5778FE2A}" dt="2020-10-13T09:41:57.362" v="221"/>
          <ac:picMkLst>
            <pc:docMk/>
            <pc:sldMk cId="2073735507" sldId="815"/>
            <ac:picMk id="2" creationId="{00000000-0000-0000-0000-000000000000}"/>
          </ac:picMkLst>
        </pc:picChg>
        <pc:picChg chg="del">
          <ac:chgData name="FRANCISCO FERNANDO DE LA ROSA TROYANO" userId="S::ffrosat@us.es::d2a10637-1781-4ef8-b050-6ce173053d00" providerId="AD" clId="Web-{2383A063-6FC3-AFBC-8A66-EBEF5778FE2A}" dt="2020-10-13T09:41:52.909" v="219"/>
          <ac:picMkLst>
            <pc:docMk/>
            <pc:sldMk cId="2073735507" sldId="815"/>
            <ac:picMk id="3" creationId="{00000000-0000-0000-0000-000000000000}"/>
          </ac:picMkLst>
        </pc:picChg>
        <pc:picChg chg="add mod ord">
          <ac:chgData name="FRANCISCO FERNANDO DE LA ROSA TROYANO" userId="S::ffrosat@us.es::d2a10637-1781-4ef8-b050-6ce173053d00" providerId="AD" clId="Web-{2383A063-6FC3-AFBC-8A66-EBEF5778FE2A}" dt="2020-10-13T09:50:21.873" v="313"/>
          <ac:picMkLst>
            <pc:docMk/>
            <pc:sldMk cId="2073735507" sldId="815"/>
            <ac:picMk id="8" creationId="{A109E3AB-6587-4C19-BD67-0D64FA5B7DCD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48:49.199" v="299" actId="14100"/>
          <ac:picMkLst>
            <pc:docMk/>
            <pc:sldMk cId="2073735507" sldId="815"/>
            <ac:picMk id="9" creationId="{12AC7A85-CC4E-41E5-89AC-8D613257C9C3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49:52.076" v="310" actId="1076"/>
          <ac:picMkLst>
            <pc:docMk/>
            <pc:sldMk cId="2073735507" sldId="815"/>
            <ac:picMk id="10" creationId="{E6991891-889B-479C-A3A1-6D8004EE116A}"/>
          </ac:picMkLst>
        </pc:picChg>
        <pc:picChg chg="del">
          <ac:chgData name="FRANCISCO FERNANDO DE LA ROSA TROYANO" userId="S::ffrosat@us.es::d2a10637-1781-4ef8-b050-6ce173053d00" providerId="AD" clId="Web-{2383A063-6FC3-AFBC-8A66-EBEF5778FE2A}" dt="2020-10-13T09:41:55.128" v="220"/>
          <ac:picMkLst>
            <pc:docMk/>
            <pc:sldMk cId="2073735507" sldId="815"/>
            <ac:picMk id="11" creationId="{00000000-0000-0000-0000-000000000000}"/>
          </ac:picMkLst>
        </pc:picChg>
        <pc:picChg chg="add mod">
          <ac:chgData name="FRANCISCO FERNANDO DE LA ROSA TROYANO" userId="S::ffrosat@us.es::d2a10637-1781-4ef8-b050-6ce173053d00" providerId="AD" clId="Web-{2383A063-6FC3-AFBC-8A66-EBEF5778FE2A}" dt="2020-10-13T09:49:19.684" v="304" actId="1076"/>
          <ac:picMkLst>
            <pc:docMk/>
            <pc:sldMk cId="2073735507" sldId="815"/>
            <ac:picMk id="12" creationId="{584F6C10-3805-451C-B56A-01ADC414D727}"/>
          </ac:picMkLst>
        </pc:picChg>
      </pc:sldChg>
      <pc:sldChg chg="add mod replId modShow">
        <pc:chgData name="FRANCISCO FERNANDO DE LA ROSA TROYANO" userId="S::ffrosat@us.es::d2a10637-1781-4ef8-b050-6ce173053d00" providerId="AD" clId="Web-{2383A063-6FC3-AFBC-8A66-EBEF5778FE2A}" dt="2020-10-13T09:55:47.834" v="317"/>
        <pc:sldMkLst>
          <pc:docMk/>
          <pc:sldMk cId="108118753" sldId="816"/>
        </pc:sldMkLst>
      </pc:sldChg>
      <pc:sldChg chg="addSp delSp modSp add replId">
        <pc:chgData name="FRANCISCO FERNANDO DE LA ROSA TROYANO" userId="S::ffrosat@us.es::d2a10637-1781-4ef8-b050-6ce173053d00" providerId="AD" clId="Web-{2383A063-6FC3-AFBC-8A66-EBEF5778FE2A}" dt="2020-10-13T10:02:44.515" v="401" actId="20577"/>
        <pc:sldMkLst>
          <pc:docMk/>
          <pc:sldMk cId="4105244362" sldId="817"/>
        </pc:sldMkLst>
        <pc:spChg chg="add mod">
          <ac:chgData name="FRANCISCO FERNANDO DE LA ROSA TROYANO" userId="S::ffrosat@us.es::d2a10637-1781-4ef8-b050-6ce173053d00" providerId="AD" clId="Web-{2383A063-6FC3-AFBC-8A66-EBEF5778FE2A}" dt="2020-10-13T10:02:44.515" v="401" actId="20577"/>
          <ac:spMkLst>
            <pc:docMk/>
            <pc:sldMk cId="4105244362" sldId="817"/>
            <ac:spMk id="3" creationId="{AE415EAF-89DE-4B3F-BD7C-C32776DD9334}"/>
          </ac:spMkLst>
        </pc:spChg>
        <pc:spChg chg="del mod">
          <ac:chgData name="FRANCISCO FERNANDO DE LA ROSA TROYANO" userId="S::ffrosat@us.es::d2a10637-1781-4ef8-b050-6ce173053d00" providerId="AD" clId="Web-{2383A063-6FC3-AFBC-8A66-EBEF5778FE2A}" dt="2020-10-13T10:01:00.278" v="373"/>
          <ac:spMkLst>
            <pc:docMk/>
            <pc:sldMk cId="4105244362" sldId="817"/>
            <ac:spMk id="4" creationId="{00000000-0000-0000-0000-000000000000}"/>
          </ac:spMkLst>
        </pc:spChg>
        <pc:picChg chg="add mod">
          <ac:chgData name="FRANCISCO FERNANDO DE LA ROSA TROYANO" userId="S::ffrosat@us.es::d2a10637-1781-4ef8-b050-6ce173053d00" providerId="AD" clId="Web-{2383A063-6FC3-AFBC-8A66-EBEF5778FE2A}" dt="2020-10-13T10:02:35.843" v="400" actId="1076"/>
          <ac:picMkLst>
            <pc:docMk/>
            <pc:sldMk cId="4105244362" sldId="817"/>
            <ac:picMk id="2" creationId="{61393C82-9678-47E0-8A2F-73D8F83ABA34}"/>
          </ac:picMkLst>
        </pc:picChg>
      </pc:sldChg>
      <pc:sldChg chg="addSp delSp modSp add replId">
        <pc:chgData name="FRANCISCO FERNANDO DE LA ROSA TROYANO" userId="S::ffrosat@us.es::d2a10637-1781-4ef8-b050-6ce173053d00" providerId="AD" clId="Web-{2383A063-6FC3-AFBC-8A66-EBEF5778FE2A}" dt="2020-10-13T10:05:33.909" v="441" actId="1076"/>
        <pc:sldMkLst>
          <pc:docMk/>
          <pc:sldMk cId="1475077375" sldId="818"/>
        </pc:sldMkLst>
        <pc:spChg chg="add mod">
          <ac:chgData name="FRANCISCO FERNANDO DE LA ROSA TROYANO" userId="S::ffrosat@us.es::d2a10637-1781-4ef8-b050-6ce173053d00" providerId="AD" clId="Web-{2383A063-6FC3-AFBC-8A66-EBEF5778FE2A}" dt="2020-10-13T10:05:33.909" v="441" actId="1076"/>
          <ac:spMkLst>
            <pc:docMk/>
            <pc:sldMk cId="1475077375" sldId="818"/>
            <ac:spMk id="2" creationId="{1C727D3B-4540-41E0-99AB-B001DC3C5581}"/>
          </ac:spMkLst>
        </pc:spChg>
        <pc:spChg chg="del mod">
          <ac:chgData name="FRANCISCO FERNANDO DE LA ROSA TROYANO" userId="S::ffrosat@us.es::d2a10637-1781-4ef8-b050-6ce173053d00" providerId="AD" clId="Web-{2383A063-6FC3-AFBC-8A66-EBEF5778FE2A}" dt="2020-10-13T10:04:15.657" v="416"/>
          <ac:spMkLst>
            <pc:docMk/>
            <pc:sldMk cId="1475077375" sldId="818"/>
            <ac:spMk id="4" creationId="{00000000-0000-0000-0000-000000000000}"/>
          </ac:spMkLst>
        </pc:spChg>
        <pc:picChg chg="add mod">
          <ac:chgData name="FRANCISCO FERNANDO DE LA ROSA TROYANO" userId="S::ffrosat@us.es::d2a10637-1781-4ef8-b050-6ce173053d00" providerId="AD" clId="Web-{2383A063-6FC3-AFBC-8A66-EBEF5778FE2A}" dt="2020-10-13T10:05:29.737" v="440" actId="1076"/>
          <ac:picMkLst>
            <pc:docMk/>
            <pc:sldMk cId="1475077375" sldId="818"/>
            <ac:picMk id="3" creationId="{76ED4394-8DFD-4D0B-A85B-8A04C72441A0}"/>
          </ac:picMkLst>
        </pc:picChg>
      </pc:sldChg>
      <pc:sldChg chg="add mod replId modShow">
        <pc:chgData name="FRANCISCO FERNANDO DE LA ROSA TROYANO" userId="S::ffrosat@us.es::d2a10637-1781-4ef8-b050-6ce173053d00" providerId="AD" clId="Web-{2383A063-6FC3-AFBC-8A66-EBEF5778FE2A}" dt="2020-10-13T09:58:25.775" v="325"/>
        <pc:sldMkLst>
          <pc:docMk/>
          <pc:sldMk cId="580058614" sldId="819"/>
        </pc:sldMkLst>
      </pc:sldChg>
      <pc:sldChg chg="addSp delSp modSp add replId">
        <pc:chgData name="FRANCISCO FERNANDO DE LA ROSA TROYANO" userId="S::ffrosat@us.es::d2a10637-1781-4ef8-b050-6ce173053d00" providerId="AD" clId="Web-{2383A063-6FC3-AFBC-8A66-EBEF5778FE2A}" dt="2020-10-13T10:07:43.193" v="450" actId="1076"/>
        <pc:sldMkLst>
          <pc:docMk/>
          <pc:sldMk cId="3253849538" sldId="820"/>
        </pc:sldMkLst>
        <pc:spChg chg="add mod">
          <ac:chgData name="FRANCISCO FERNANDO DE LA ROSA TROYANO" userId="S::ffrosat@us.es::d2a10637-1781-4ef8-b050-6ce173053d00" providerId="AD" clId="Web-{2383A063-6FC3-AFBC-8A66-EBEF5778FE2A}" dt="2020-10-13T10:07:43.193" v="450" actId="1076"/>
          <ac:spMkLst>
            <pc:docMk/>
            <pc:sldMk cId="3253849538" sldId="820"/>
            <ac:spMk id="3" creationId="{CF66F23E-2442-4FDE-BAC7-1EBFF9FEB22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10:07:39.068" v="449"/>
          <ac:spMkLst>
            <pc:docMk/>
            <pc:sldMk cId="3253849538" sldId="820"/>
            <ac:spMk id="7" creationId="{00000000-0000-0000-0000-000000000000}"/>
          </ac:spMkLst>
        </pc:spChg>
        <pc:picChg chg="del">
          <ac:chgData name="FRANCISCO FERNANDO DE LA ROSA TROYANO" userId="S::ffrosat@us.es::d2a10637-1781-4ef8-b050-6ce173053d00" providerId="AD" clId="Web-{2383A063-6FC3-AFBC-8A66-EBEF5778FE2A}" dt="2020-10-13T10:07:08.692" v="443"/>
          <ac:picMkLst>
            <pc:docMk/>
            <pc:sldMk cId="3253849538" sldId="820"/>
            <ac:picMk id="2" creationId="{2780CDF7-783C-4DBB-B50F-37848A4ACC2B}"/>
          </ac:picMkLst>
        </pc:picChg>
      </pc:sldChg>
      <pc:sldChg chg="delSp modSp add replId delAnim">
        <pc:chgData name="FRANCISCO FERNANDO DE LA ROSA TROYANO" userId="S::ffrosat@us.es::d2a10637-1781-4ef8-b050-6ce173053d00" providerId="AD" clId="Web-{2383A063-6FC3-AFBC-8A66-EBEF5778FE2A}" dt="2020-10-13T10:11:47.855" v="466"/>
        <pc:sldMkLst>
          <pc:docMk/>
          <pc:sldMk cId="2523876581" sldId="821"/>
        </pc:sldMkLst>
        <pc:spChg chg="del">
          <ac:chgData name="FRANCISCO FERNANDO DE LA ROSA TROYANO" userId="S::ffrosat@us.es::d2a10637-1781-4ef8-b050-6ce173053d00" providerId="AD" clId="Web-{2383A063-6FC3-AFBC-8A66-EBEF5778FE2A}" dt="2020-10-13T10:11:34.980" v="463"/>
          <ac:spMkLst>
            <pc:docMk/>
            <pc:sldMk cId="2523876581" sldId="821"/>
            <ac:spMk id="20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10:11:47.855" v="466"/>
          <ac:spMkLst>
            <pc:docMk/>
            <pc:sldMk cId="2523876581" sldId="821"/>
            <ac:spMk id="22" creationId="{00000000-0000-0000-0000-000000000000}"/>
          </ac:spMkLst>
        </pc:spChg>
        <pc:cxnChg chg="del mod">
          <ac:chgData name="FRANCISCO FERNANDO DE LA ROSA TROYANO" userId="S::ffrosat@us.es::d2a10637-1781-4ef8-b050-6ce173053d00" providerId="AD" clId="Web-{2383A063-6FC3-AFBC-8A66-EBEF5778FE2A}" dt="2020-10-13T10:11:40.011" v="464"/>
          <ac:cxnSpMkLst>
            <pc:docMk/>
            <pc:sldMk cId="2523876581" sldId="821"/>
            <ac:cxnSpMk id="21" creationId="{00000000-0000-0000-0000-000000000000}"/>
          </ac:cxnSpMkLst>
        </pc:cxnChg>
        <pc:cxnChg chg="del">
          <ac:chgData name="FRANCISCO FERNANDO DE LA ROSA TROYANO" userId="S::ffrosat@us.es::d2a10637-1781-4ef8-b050-6ce173053d00" providerId="AD" clId="Web-{2383A063-6FC3-AFBC-8A66-EBEF5778FE2A}" dt="2020-10-13T10:11:47.855" v="465"/>
          <ac:cxnSpMkLst>
            <pc:docMk/>
            <pc:sldMk cId="2523876581" sldId="821"/>
            <ac:cxnSpMk id="28" creationId="{00000000-0000-0000-0000-000000000000}"/>
          </ac:cxnSpMkLst>
        </pc:cxnChg>
      </pc:sldChg>
      <pc:sldChg chg="delSp modSp add replId delAnim">
        <pc:chgData name="FRANCISCO FERNANDO DE LA ROSA TROYANO" userId="S::ffrosat@us.es::d2a10637-1781-4ef8-b050-6ce173053d00" providerId="AD" clId="Web-{2383A063-6FC3-AFBC-8A66-EBEF5778FE2A}" dt="2020-10-13T10:11:25.995" v="462"/>
        <pc:sldMkLst>
          <pc:docMk/>
          <pc:sldMk cId="476379098" sldId="822"/>
        </pc:sldMkLst>
        <pc:spChg chg="del">
          <ac:chgData name="FRANCISCO FERNANDO DE LA ROSA TROYANO" userId="S::ffrosat@us.es::d2a10637-1781-4ef8-b050-6ce173053d00" providerId="AD" clId="Web-{2383A063-6FC3-AFBC-8A66-EBEF5778FE2A}" dt="2020-10-13T10:11:16.463" v="456"/>
          <ac:spMkLst>
            <pc:docMk/>
            <pc:sldMk cId="476379098" sldId="822"/>
            <ac:spMk id="12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10:11:21.573" v="458"/>
          <ac:spMkLst>
            <pc:docMk/>
            <pc:sldMk cId="476379098" sldId="822"/>
            <ac:spMk id="15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10:11:25.995" v="462"/>
          <ac:spMkLst>
            <pc:docMk/>
            <pc:sldMk cId="476379098" sldId="822"/>
            <ac:spMk id="16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10:11:16.463" v="455"/>
          <ac:spMkLst>
            <pc:docMk/>
            <pc:sldMk cId="476379098" sldId="822"/>
            <ac:spMk id="20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10:11:16.463" v="453"/>
          <ac:spMkLst>
            <pc:docMk/>
            <pc:sldMk cId="476379098" sldId="822"/>
            <ac:spMk id="22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2383A063-6FC3-AFBC-8A66-EBEF5778FE2A}" dt="2020-10-13T10:11:25.995" v="461"/>
          <ac:spMkLst>
            <pc:docMk/>
            <pc:sldMk cId="476379098" sldId="822"/>
            <ac:spMk id="27" creationId="{00000000-0000-0000-0000-000000000000}"/>
          </ac:spMkLst>
        </pc:spChg>
        <pc:cxnChg chg="del">
          <ac:chgData name="FRANCISCO FERNANDO DE LA ROSA TROYANO" userId="S::ffrosat@us.es::d2a10637-1781-4ef8-b050-6ce173053d00" providerId="AD" clId="Web-{2383A063-6FC3-AFBC-8A66-EBEF5778FE2A}" dt="2020-10-13T10:11:21.573" v="459"/>
          <ac:cxnSpMkLst>
            <pc:docMk/>
            <pc:sldMk cId="476379098" sldId="822"/>
            <ac:cxnSpMk id="14" creationId="{00000000-0000-0000-0000-000000000000}"/>
          </ac:cxnSpMkLst>
        </pc:cxnChg>
        <pc:cxnChg chg="del mod">
          <ac:chgData name="FRANCISCO FERNANDO DE LA ROSA TROYANO" userId="S::ffrosat@us.es::d2a10637-1781-4ef8-b050-6ce173053d00" providerId="AD" clId="Web-{2383A063-6FC3-AFBC-8A66-EBEF5778FE2A}" dt="2020-10-13T10:11:21.573" v="457"/>
          <ac:cxnSpMkLst>
            <pc:docMk/>
            <pc:sldMk cId="476379098" sldId="822"/>
            <ac:cxnSpMk id="17" creationId="{00000000-0000-0000-0000-000000000000}"/>
          </ac:cxnSpMkLst>
        </pc:cxnChg>
        <pc:cxnChg chg="del mod">
          <ac:chgData name="FRANCISCO FERNANDO DE LA ROSA TROYANO" userId="S::ffrosat@us.es::d2a10637-1781-4ef8-b050-6ce173053d00" providerId="AD" clId="Web-{2383A063-6FC3-AFBC-8A66-EBEF5778FE2A}" dt="2020-10-13T10:11:16.463" v="454"/>
          <ac:cxnSpMkLst>
            <pc:docMk/>
            <pc:sldMk cId="476379098" sldId="822"/>
            <ac:cxnSpMk id="21" creationId="{00000000-0000-0000-0000-000000000000}"/>
          </ac:cxnSpMkLst>
        </pc:cxnChg>
        <pc:cxnChg chg="del">
          <ac:chgData name="FRANCISCO FERNANDO DE LA ROSA TROYANO" userId="S::ffrosat@us.es::d2a10637-1781-4ef8-b050-6ce173053d00" providerId="AD" clId="Web-{2383A063-6FC3-AFBC-8A66-EBEF5778FE2A}" dt="2020-10-13T10:11:25.995" v="460"/>
          <ac:cxnSpMkLst>
            <pc:docMk/>
            <pc:sldMk cId="476379098" sldId="822"/>
            <ac:cxnSpMk id="28" creationId="{00000000-0000-0000-0000-000000000000}"/>
          </ac:cxnSpMkLst>
        </pc:cxnChg>
      </pc:sldChg>
    </pc:docChg>
  </pc:docChgLst>
  <pc:docChgLst>
    <pc:chgData name="FRANCISCO FERNANDO DE LA ROSA TROYANO" userId="S::ffrosat@us.es::d2a10637-1781-4ef8-b050-6ce173053d00" providerId="AD" clId="Web-{EF617732-C7B7-56B5-7BE1-FB91993409CC}"/>
    <pc:docChg chg="delSld">
      <pc:chgData name="FRANCISCO FERNANDO DE LA ROSA TROYANO" userId="S::ffrosat@us.es::d2a10637-1781-4ef8-b050-6ce173053d00" providerId="AD" clId="Web-{EF617732-C7B7-56B5-7BE1-FB91993409CC}" dt="2020-10-13T23:11:51.776" v="0"/>
      <pc:docMkLst>
        <pc:docMk/>
      </pc:docMkLst>
      <pc:sldChg chg="del">
        <pc:chgData name="FRANCISCO FERNANDO DE LA ROSA TROYANO" userId="S::ffrosat@us.es::d2a10637-1781-4ef8-b050-6ce173053d00" providerId="AD" clId="Web-{EF617732-C7B7-56B5-7BE1-FB91993409CC}" dt="2020-10-13T23:11:51.776" v="0"/>
        <pc:sldMkLst>
          <pc:docMk/>
          <pc:sldMk cId="1996234469" sldId="785"/>
        </pc:sldMkLst>
      </pc:sldChg>
    </pc:docChg>
  </pc:docChgLst>
  <pc:docChgLst>
    <pc:chgData name="FRANCISCO FERNANDO DE LA ROSA TROYANO" userId="S::ffrosat@us.es::d2a10637-1781-4ef8-b050-6ce173053d00" providerId="AD" clId="Web-{E202EA3A-83F9-B276-FABC-2673749577B1}"/>
    <pc:docChg chg="addSld delSld modSld sldOrd">
      <pc:chgData name="FRANCISCO FERNANDO DE LA ROSA TROYANO" userId="S::ffrosat@us.es::d2a10637-1781-4ef8-b050-6ce173053d00" providerId="AD" clId="Web-{E202EA3A-83F9-B276-FABC-2673749577B1}" dt="2020-10-13T10:23:09.489" v="45"/>
      <pc:docMkLst>
        <pc:docMk/>
      </pc:docMkLst>
      <pc:sldChg chg="modSp">
        <pc:chgData name="FRANCISCO FERNANDO DE LA ROSA TROYANO" userId="S::ffrosat@us.es::d2a10637-1781-4ef8-b050-6ce173053d00" providerId="AD" clId="Web-{E202EA3A-83F9-B276-FABC-2673749577B1}" dt="2020-10-13T10:22:42.144" v="44" actId="20577"/>
        <pc:sldMkLst>
          <pc:docMk/>
          <pc:sldMk cId="0" sldId="257"/>
        </pc:sldMkLst>
        <pc:spChg chg="mod">
          <ac:chgData name="FRANCISCO FERNANDO DE LA ROSA TROYANO" userId="S::ffrosat@us.es::d2a10637-1781-4ef8-b050-6ce173053d00" providerId="AD" clId="Web-{E202EA3A-83F9-B276-FABC-2673749577B1}" dt="2020-10-13T10:21:05.752" v="23" actId="20577"/>
          <ac:spMkLst>
            <pc:docMk/>
            <pc:sldMk cId="0" sldId="257"/>
            <ac:spMk id="9219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E202EA3A-83F9-B276-FABC-2673749577B1}" dt="2020-10-13T10:22:42.144" v="44" actId="20577"/>
          <ac:spMkLst>
            <pc:docMk/>
            <pc:sldMk cId="0" sldId="257"/>
            <ac:spMk id="9220" creationId="{00000000-0000-0000-0000-000000000000}"/>
          </ac:spMkLst>
        </pc:spChg>
      </pc:sldChg>
      <pc:sldChg chg="ord">
        <pc:chgData name="FRANCISCO FERNANDO DE LA ROSA TROYANO" userId="S::ffrosat@us.es::d2a10637-1781-4ef8-b050-6ce173053d00" providerId="AD" clId="Web-{E202EA3A-83F9-B276-FABC-2673749577B1}" dt="2020-10-13T10:23:09.489" v="45"/>
        <pc:sldMkLst>
          <pc:docMk/>
          <pc:sldMk cId="0" sldId="612"/>
        </pc:sldMkLst>
      </pc:sldChg>
      <pc:sldChg chg="addSp delSp modSp mod addAnim delAnim modShow">
        <pc:chgData name="FRANCISCO FERNANDO DE LA ROSA TROYANO" userId="S::ffrosat@us.es::d2a10637-1781-4ef8-b050-6ce173053d00" providerId="AD" clId="Web-{E202EA3A-83F9-B276-FABC-2673749577B1}" dt="2020-10-13T10:13:22.882" v="11"/>
        <pc:sldMkLst>
          <pc:docMk/>
          <pc:sldMk cId="418113757" sldId="787"/>
        </pc:sldMkLst>
        <pc:spChg chg="add del">
          <ac:chgData name="FRANCISCO FERNANDO DE LA ROSA TROYANO" userId="S::ffrosat@us.es::d2a10637-1781-4ef8-b050-6ce173053d00" providerId="AD" clId="Web-{E202EA3A-83F9-B276-FABC-2673749577B1}" dt="2020-10-13T10:13:10.397" v="6"/>
          <ac:spMkLst>
            <pc:docMk/>
            <pc:sldMk cId="418113757" sldId="787"/>
            <ac:spMk id="12" creationId="{00000000-0000-0000-0000-000000000000}"/>
          </ac:spMkLst>
        </pc:spChg>
        <pc:spChg chg="add del">
          <ac:chgData name="FRANCISCO FERNANDO DE LA ROSA TROYANO" userId="S::ffrosat@us.es::d2a10637-1781-4ef8-b050-6ce173053d00" providerId="AD" clId="Web-{E202EA3A-83F9-B276-FABC-2673749577B1}" dt="2020-10-13T10:13:15.491" v="10"/>
          <ac:spMkLst>
            <pc:docMk/>
            <pc:sldMk cId="418113757" sldId="787"/>
            <ac:spMk id="15" creationId="{00000000-0000-0000-0000-000000000000}"/>
          </ac:spMkLst>
        </pc:spChg>
        <pc:spChg chg="add del">
          <ac:chgData name="FRANCISCO FERNANDO DE LA ROSA TROYANO" userId="S::ffrosat@us.es::d2a10637-1781-4ef8-b050-6ce173053d00" providerId="AD" clId="Web-{E202EA3A-83F9-B276-FABC-2673749577B1}" dt="2020-10-13T10:13:12.897" v="8"/>
          <ac:spMkLst>
            <pc:docMk/>
            <pc:sldMk cId="418113757" sldId="787"/>
            <ac:spMk id="16" creationId="{00000000-0000-0000-0000-000000000000}"/>
          </ac:spMkLst>
        </pc:spChg>
        <pc:cxnChg chg="add del">
          <ac:chgData name="FRANCISCO FERNANDO DE LA ROSA TROYANO" userId="S::ffrosat@us.es::d2a10637-1781-4ef8-b050-6ce173053d00" providerId="AD" clId="Web-{E202EA3A-83F9-B276-FABC-2673749577B1}" dt="2020-10-13T10:13:12.882" v="7"/>
          <ac:cxnSpMkLst>
            <pc:docMk/>
            <pc:sldMk cId="418113757" sldId="787"/>
            <ac:cxnSpMk id="14" creationId="{00000000-0000-0000-0000-000000000000}"/>
          </ac:cxnSpMkLst>
        </pc:cxnChg>
        <pc:cxnChg chg="add del mod">
          <ac:chgData name="FRANCISCO FERNANDO DE LA ROSA TROYANO" userId="S::ffrosat@us.es::d2a10637-1781-4ef8-b050-6ce173053d00" providerId="AD" clId="Web-{E202EA3A-83F9-B276-FABC-2673749577B1}" dt="2020-10-13T10:13:15.491" v="10"/>
          <ac:cxnSpMkLst>
            <pc:docMk/>
            <pc:sldMk cId="418113757" sldId="787"/>
            <ac:cxnSpMk id="17" creationId="{00000000-0000-0000-0000-000000000000}"/>
          </ac:cxnSpMkLst>
        </pc:cxnChg>
      </pc:sldChg>
      <pc:sldChg chg="del">
        <pc:chgData name="FRANCISCO FERNANDO DE LA ROSA TROYANO" userId="S::ffrosat@us.es::d2a10637-1781-4ef8-b050-6ce173053d00" providerId="AD" clId="Web-{E202EA3A-83F9-B276-FABC-2673749577B1}" dt="2020-10-13T10:13:29.242" v="12"/>
        <pc:sldMkLst>
          <pc:docMk/>
          <pc:sldMk cId="4144993737" sldId="804"/>
        </pc:sldMkLst>
      </pc:sldChg>
      <pc:sldChg chg="delSp delAnim">
        <pc:chgData name="FRANCISCO FERNANDO DE LA ROSA TROYANO" userId="S::ffrosat@us.es::d2a10637-1781-4ef8-b050-6ce173053d00" providerId="AD" clId="Web-{E202EA3A-83F9-B276-FABC-2673749577B1}" dt="2020-10-13T10:12:34.272" v="0"/>
        <pc:sldMkLst>
          <pc:docMk/>
          <pc:sldMk cId="2523876581" sldId="821"/>
        </pc:sldMkLst>
        <pc:spChg chg="del">
          <ac:chgData name="FRANCISCO FERNANDO DE LA ROSA TROYANO" userId="S::ffrosat@us.es::d2a10637-1781-4ef8-b050-6ce173053d00" providerId="AD" clId="Web-{E202EA3A-83F9-B276-FABC-2673749577B1}" dt="2020-10-13T10:12:34.272" v="0"/>
          <ac:spMkLst>
            <pc:docMk/>
            <pc:sldMk cId="2523876581" sldId="821"/>
            <ac:spMk id="27" creationId="{00000000-0000-0000-0000-000000000000}"/>
          </ac:spMkLst>
        </pc:spChg>
      </pc:sldChg>
      <pc:sldChg chg="delSp modSp add mod replId delAnim modShow">
        <pc:chgData name="FRANCISCO FERNANDO DE LA ROSA TROYANO" userId="S::ffrosat@us.es::d2a10637-1781-4ef8-b050-6ce173053d00" providerId="AD" clId="Web-{E202EA3A-83F9-B276-FABC-2673749577B1}" dt="2020-10-13T10:14:23.899" v="19"/>
        <pc:sldMkLst>
          <pc:docMk/>
          <pc:sldMk cId="2028954375" sldId="823"/>
        </pc:sldMkLst>
        <pc:spChg chg="del">
          <ac:chgData name="FRANCISCO FERNANDO DE LA ROSA TROYANO" userId="S::ffrosat@us.es::d2a10637-1781-4ef8-b050-6ce173053d00" providerId="AD" clId="Web-{E202EA3A-83F9-B276-FABC-2673749577B1}" dt="2020-10-13T10:14:23.899" v="19"/>
          <ac:spMkLst>
            <pc:docMk/>
            <pc:sldMk cId="2028954375" sldId="823"/>
            <ac:spMk id="12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E202EA3A-83F9-B276-FABC-2673749577B1}" dt="2020-10-13T10:14:20.680" v="17"/>
          <ac:spMkLst>
            <pc:docMk/>
            <pc:sldMk cId="2028954375" sldId="823"/>
            <ac:spMk id="15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E202EA3A-83F9-B276-FABC-2673749577B1}" dt="2020-10-13T10:14:20.680" v="16"/>
          <ac:spMkLst>
            <pc:docMk/>
            <pc:sldMk cId="2028954375" sldId="823"/>
            <ac:spMk id="16" creationId="{00000000-0000-0000-0000-000000000000}"/>
          </ac:spMkLst>
        </pc:spChg>
        <pc:cxnChg chg="del">
          <ac:chgData name="FRANCISCO FERNANDO DE LA ROSA TROYANO" userId="S::ffrosat@us.es::d2a10637-1781-4ef8-b050-6ce173053d00" providerId="AD" clId="Web-{E202EA3A-83F9-B276-FABC-2673749577B1}" dt="2020-10-13T10:14:20.680" v="18"/>
          <ac:cxnSpMkLst>
            <pc:docMk/>
            <pc:sldMk cId="2028954375" sldId="823"/>
            <ac:cxnSpMk id="14" creationId="{00000000-0000-0000-0000-000000000000}"/>
          </ac:cxnSpMkLst>
        </pc:cxnChg>
        <pc:cxnChg chg="del mod">
          <ac:chgData name="FRANCISCO FERNANDO DE LA ROSA TROYANO" userId="S::ffrosat@us.es::d2a10637-1781-4ef8-b050-6ce173053d00" providerId="AD" clId="Web-{E202EA3A-83F9-B276-FABC-2673749577B1}" dt="2020-10-13T10:14:20.665" v="15"/>
          <ac:cxnSpMkLst>
            <pc:docMk/>
            <pc:sldMk cId="2028954375" sldId="823"/>
            <ac:cxnSpMk id="17" creationId="{00000000-0000-0000-0000-000000000000}"/>
          </ac:cxnSpMkLst>
        </pc:cxnChg>
      </pc:sldChg>
      <pc:sldChg chg="modSp add replId">
        <pc:chgData name="FRANCISCO FERNANDO DE LA ROSA TROYANO" userId="S::ffrosat@us.es::d2a10637-1781-4ef8-b050-6ce173053d00" providerId="AD" clId="Web-{E202EA3A-83F9-B276-FABC-2673749577B1}" dt="2020-10-13T10:21:10.986" v="25" actId="20577"/>
        <pc:sldMkLst>
          <pc:docMk/>
          <pc:sldMk cId="1906819762" sldId="824"/>
        </pc:sldMkLst>
        <pc:spChg chg="mod">
          <ac:chgData name="FRANCISCO FERNANDO DE LA ROSA TROYANO" userId="S::ffrosat@us.es::d2a10637-1781-4ef8-b050-6ce173053d00" providerId="AD" clId="Web-{E202EA3A-83F9-B276-FABC-2673749577B1}" dt="2020-10-13T10:21:10.986" v="25" actId="20577"/>
          <ac:spMkLst>
            <pc:docMk/>
            <pc:sldMk cId="1906819762" sldId="824"/>
            <ac:spMk id="9219" creationId="{00000000-0000-0000-0000-000000000000}"/>
          </ac:spMkLst>
        </pc:spChg>
      </pc:sldChg>
    </pc:docChg>
  </pc:docChgLst>
  <pc:docChgLst>
    <pc:chgData name="DIANA BORREGO NUÑEZ" userId="S::dianabn@us.es::4db94812-c8ba-4f2a-8f82-88c970476a91" providerId="AD" clId="Web-{0DA4DA4A-8991-7DAD-C1B5-51E459FDECBE}"/>
    <pc:docChg chg="modSld">
      <pc:chgData name="DIANA BORREGO NUÑEZ" userId="S::dianabn@us.es::4db94812-c8ba-4f2a-8f82-88c970476a91" providerId="AD" clId="Web-{0DA4DA4A-8991-7DAD-C1B5-51E459FDECBE}" dt="2019-10-08T07:57:31.617" v="79" actId="1076"/>
      <pc:docMkLst>
        <pc:docMk/>
      </pc:docMkLst>
      <pc:sldChg chg="modSp">
        <pc:chgData name="DIANA BORREGO NUÑEZ" userId="S::dianabn@us.es::4db94812-c8ba-4f2a-8f82-88c970476a91" providerId="AD" clId="Web-{0DA4DA4A-8991-7DAD-C1B5-51E459FDECBE}" dt="2019-10-08T07:57:31.617" v="79" actId="1076"/>
        <pc:sldMkLst>
          <pc:docMk/>
          <pc:sldMk cId="2139584440" sldId="798"/>
        </pc:sldMkLst>
        <pc:spChg chg="mod">
          <ac:chgData name="DIANA BORREGO NUÑEZ" userId="S::dianabn@us.es::4db94812-c8ba-4f2a-8f82-88c970476a91" providerId="AD" clId="Web-{0DA4DA4A-8991-7DAD-C1B5-51E459FDECBE}" dt="2019-10-08T07:57:19.367" v="76" actId="20577"/>
          <ac:spMkLst>
            <pc:docMk/>
            <pc:sldMk cId="2139584440" sldId="798"/>
            <ac:spMk id="8" creationId="{00000000-0000-0000-0000-000000000000}"/>
          </ac:spMkLst>
        </pc:spChg>
        <pc:picChg chg="mod">
          <ac:chgData name="DIANA BORREGO NUÑEZ" userId="S::dianabn@us.es::4db94812-c8ba-4f2a-8f82-88c970476a91" providerId="AD" clId="Web-{0DA4DA4A-8991-7DAD-C1B5-51E459FDECBE}" dt="2019-10-08T07:57:31.555" v="78" actId="1076"/>
          <ac:picMkLst>
            <pc:docMk/>
            <pc:sldMk cId="2139584440" sldId="798"/>
            <ac:picMk id="2" creationId="{00000000-0000-0000-0000-000000000000}"/>
          </ac:picMkLst>
        </pc:picChg>
        <pc:picChg chg="mod">
          <ac:chgData name="DIANA BORREGO NUÑEZ" userId="S::dianabn@us.es::4db94812-c8ba-4f2a-8f82-88c970476a91" providerId="AD" clId="Web-{0DA4DA4A-8991-7DAD-C1B5-51E459FDECBE}" dt="2019-10-08T07:57:31.617" v="79" actId="1076"/>
          <ac:picMkLst>
            <pc:docMk/>
            <pc:sldMk cId="2139584440" sldId="798"/>
            <ac:picMk id="3" creationId="{00000000-0000-0000-0000-000000000000}"/>
          </ac:picMkLst>
        </pc:picChg>
      </pc:sldChg>
    </pc:docChg>
  </pc:docChgLst>
  <pc:docChgLst>
    <pc:chgData name="JOSE MIGUEL TORO BONILLA" userId="676c0905-4a43-49c3-9f52-96b165d280d0" providerId="ADAL" clId="{D1648AD5-4DB3-49E5-A80D-E5BC0D5FC1AE}"/>
    <pc:docChg chg="undo custSel modSld">
      <pc:chgData name="JOSE MIGUEL TORO BONILLA" userId="676c0905-4a43-49c3-9f52-96b165d280d0" providerId="ADAL" clId="{D1648AD5-4DB3-49E5-A80D-E5BC0D5FC1AE}" dt="2022-09-22T15:41:01.992" v="516" actId="20577"/>
      <pc:docMkLst>
        <pc:docMk/>
      </pc:docMkLst>
      <pc:sldChg chg="modSp mod">
        <pc:chgData name="JOSE MIGUEL TORO BONILLA" userId="676c0905-4a43-49c3-9f52-96b165d280d0" providerId="ADAL" clId="{D1648AD5-4DB3-49E5-A80D-E5BC0D5FC1AE}" dt="2022-09-10T11:32:04.640" v="18" actId="20577"/>
        <pc:sldMkLst>
          <pc:docMk/>
          <pc:sldMk cId="0" sldId="612"/>
        </pc:sldMkLst>
        <pc:spChg chg="mod">
          <ac:chgData name="JOSE MIGUEL TORO BONILLA" userId="676c0905-4a43-49c3-9f52-96b165d280d0" providerId="ADAL" clId="{D1648AD5-4DB3-49E5-A80D-E5BC0D5FC1AE}" dt="2022-09-10T11:32:04.640" v="18" actId="20577"/>
          <ac:spMkLst>
            <pc:docMk/>
            <pc:sldMk cId="0" sldId="612"/>
            <ac:spMk id="6146" creationId="{00000000-0000-0000-0000-000000000000}"/>
          </ac:spMkLst>
        </pc:spChg>
        <pc:spChg chg="mod">
          <ac:chgData name="JOSE MIGUEL TORO BONILLA" userId="676c0905-4a43-49c3-9f52-96b165d280d0" providerId="ADAL" clId="{D1648AD5-4DB3-49E5-A80D-E5BC0D5FC1AE}" dt="2022-09-10T11:31:56.083" v="15" actId="1076"/>
          <ac:spMkLst>
            <pc:docMk/>
            <pc:sldMk cId="0" sldId="612"/>
            <ac:spMk id="6147" creationId="{00000000-0000-0000-0000-000000000000}"/>
          </ac:spMkLst>
        </pc:spChg>
      </pc:sldChg>
      <pc:sldChg chg="modSp mod">
        <pc:chgData name="JOSE MIGUEL TORO BONILLA" userId="676c0905-4a43-49c3-9f52-96b165d280d0" providerId="ADAL" clId="{D1648AD5-4DB3-49E5-A80D-E5BC0D5FC1AE}" dt="2022-09-22T15:35:38.666" v="337" actId="1076"/>
        <pc:sldMkLst>
          <pc:docMk/>
          <pc:sldMk cId="2899102335" sldId="803"/>
        </pc:sldMkLst>
        <pc:spChg chg="mod">
          <ac:chgData name="JOSE MIGUEL TORO BONILLA" userId="676c0905-4a43-49c3-9f52-96b165d280d0" providerId="ADAL" clId="{D1648AD5-4DB3-49E5-A80D-E5BC0D5FC1AE}" dt="2022-09-22T15:35:35.996" v="336" actId="1076"/>
          <ac:spMkLst>
            <pc:docMk/>
            <pc:sldMk cId="2899102335" sldId="803"/>
            <ac:spMk id="3" creationId="{C7CB64E3-7E2A-4149-B789-D5C2DE47BD9B}"/>
          </ac:spMkLst>
        </pc:spChg>
        <pc:picChg chg="mod">
          <ac:chgData name="JOSE MIGUEL TORO BONILLA" userId="676c0905-4a43-49c3-9f52-96b165d280d0" providerId="ADAL" clId="{D1648AD5-4DB3-49E5-A80D-E5BC0D5FC1AE}" dt="2022-09-22T15:35:38.666" v="337" actId="1076"/>
          <ac:picMkLst>
            <pc:docMk/>
            <pc:sldMk cId="2899102335" sldId="803"/>
            <ac:picMk id="2" creationId="{36FB41F5-3084-411D-B46B-712515FF5811}"/>
          </ac:picMkLst>
        </pc:picChg>
      </pc:sldChg>
      <pc:sldChg chg="modSp mod">
        <pc:chgData name="JOSE MIGUEL TORO BONILLA" userId="676c0905-4a43-49c3-9f52-96b165d280d0" providerId="ADAL" clId="{D1648AD5-4DB3-49E5-A80D-E5BC0D5FC1AE}" dt="2022-09-10T11:30:03.176" v="3" actId="14100"/>
        <pc:sldMkLst>
          <pc:docMk/>
          <pc:sldMk cId="2001034958" sldId="805"/>
        </pc:sldMkLst>
        <pc:spChg chg="mod">
          <ac:chgData name="JOSE MIGUEL TORO BONILLA" userId="676c0905-4a43-49c3-9f52-96b165d280d0" providerId="ADAL" clId="{D1648AD5-4DB3-49E5-A80D-E5BC0D5FC1AE}" dt="2022-09-10T11:30:03.176" v="3" actId="14100"/>
          <ac:spMkLst>
            <pc:docMk/>
            <pc:sldMk cId="2001034958" sldId="805"/>
            <ac:spMk id="11268" creationId="{00000000-0000-0000-0000-000000000000}"/>
          </ac:spMkLst>
        </pc:spChg>
      </pc:sldChg>
      <pc:sldChg chg="modSp mod">
        <pc:chgData name="JOSE MIGUEL TORO BONILLA" userId="676c0905-4a43-49c3-9f52-96b165d280d0" providerId="ADAL" clId="{D1648AD5-4DB3-49E5-A80D-E5BC0D5FC1AE}" dt="2022-09-10T11:31:22.333" v="12" actId="20577"/>
        <pc:sldMkLst>
          <pc:docMk/>
          <pc:sldMk cId="3529070307" sldId="809"/>
        </pc:sldMkLst>
        <pc:spChg chg="mod">
          <ac:chgData name="JOSE MIGUEL TORO BONILLA" userId="676c0905-4a43-49c3-9f52-96b165d280d0" providerId="ADAL" clId="{D1648AD5-4DB3-49E5-A80D-E5BC0D5FC1AE}" dt="2022-09-10T11:31:22.333" v="12" actId="20577"/>
          <ac:spMkLst>
            <pc:docMk/>
            <pc:sldMk cId="3529070307" sldId="809"/>
            <ac:spMk id="6146" creationId="{00000000-0000-0000-0000-000000000000}"/>
          </ac:spMkLst>
        </pc:spChg>
        <pc:spChg chg="mod">
          <ac:chgData name="JOSE MIGUEL TORO BONILLA" userId="676c0905-4a43-49c3-9f52-96b165d280d0" providerId="ADAL" clId="{D1648AD5-4DB3-49E5-A80D-E5BC0D5FC1AE}" dt="2022-09-10T11:31:05.527" v="8" actId="1076"/>
          <ac:spMkLst>
            <pc:docMk/>
            <pc:sldMk cId="3529070307" sldId="809"/>
            <ac:spMk id="6147" creationId="{00000000-0000-0000-0000-000000000000}"/>
          </ac:spMkLst>
        </pc:spChg>
      </pc:sldChg>
      <pc:sldChg chg="addSp delSp modSp mod">
        <pc:chgData name="JOSE MIGUEL TORO BONILLA" userId="676c0905-4a43-49c3-9f52-96b165d280d0" providerId="ADAL" clId="{D1648AD5-4DB3-49E5-A80D-E5BC0D5FC1AE}" dt="2022-09-22T15:41:01.992" v="516" actId="20577"/>
        <pc:sldMkLst>
          <pc:docMk/>
          <pc:sldMk cId="1475077375" sldId="818"/>
        </pc:sldMkLst>
        <pc:spChg chg="mod">
          <ac:chgData name="JOSE MIGUEL TORO BONILLA" userId="676c0905-4a43-49c3-9f52-96b165d280d0" providerId="ADAL" clId="{D1648AD5-4DB3-49E5-A80D-E5BC0D5FC1AE}" dt="2022-09-22T15:36:38.923" v="364" actId="20577"/>
          <ac:spMkLst>
            <pc:docMk/>
            <pc:sldMk cId="1475077375" sldId="818"/>
            <ac:spMk id="2" creationId="{1C727D3B-4540-41E0-99AB-B001DC3C5581}"/>
          </ac:spMkLst>
        </pc:spChg>
        <pc:spChg chg="add del mod">
          <ac:chgData name="JOSE MIGUEL TORO BONILLA" userId="676c0905-4a43-49c3-9f52-96b165d280d0" providerId="ADAL" clId="{D1648AD5-4DB3-49E5-A80D-E5BC0D5FC1AE}" dt="2022-09-22T15:41:01.992" v="516" actId="20577"/>
          <ac:spMkLst>
            <pc:docMk/>
            <pc:sldMk cId="1475077375" sldId="818"/>
            <ac:spMk id="4" creationId="{341B4BCD-6A90-666E-55E0-A9CFF3FC20C2}"/>
          </ac:spMkLst>
        </pc:spChg>
      </pc:sldChg>
      <pc:sldChg chg="modSp mod">
        <pc:chgData name="JOSE MIGUEL TORO BONILLA" userId="676c0905-4a43-49c3-9f52-96b165d280d0" providerId="ADAL" clId="{D1648AD5-4DB3-49E5-A80D-E5BC0D5FC1AE}" dt="2022-09-10T11:36:10.242" v="67" actId="14100"/>
        <pc:sldMkLst>
          <pc:docMk/>
          <pc:sldMk cId="1906819762" sldId="824"/>
        </pc:sldMkLst>
        <pc:spChg chg="mod">
          <ac:chgData name="JOSE MIGUEL TORO BONILLA" userId="676c0905-4a43-49c3-9f52-96b165d280d0" providerId="ADAL" clId="{D1648AD5-4DB3-49E5-A80D-E5BC0D5FC1AE}" dt="2022-09-10T11:36:10.242" v="67" actId="14100"/>
          <ac:spMkLst>
            <pc:docMk/>
            <pc:sldMk cId="1906819762" sldId="824"/>
            <ac:spMk id="9220" creationId="{00000000-0000-0000-0000-000000000000}"/>
          </ac:spMkLst>
        </pc:spChg>
      </pc:sldChg>
      <pc:sldChg chg="modSp mod">
        <pc:chgData name="JOSE MIGUEL TORO BONILLA" userId="676c0905-4a43-49c3-9f52-96b165d280d0" providerId="ADAL" clId="{D1648AD5-4DB3-49E5-A80D-E5BC0D5FC1AE}" dt="2022-09-16T16:50:07.360" v="301" actId="20577"/>
        <pc:sldMkLst>
          <pc:docMk/>
          <pc:sldMk cId="3899571437" sldId="843"/>
        </pc:sldMkLst>
        <pc:spChg chg="mod">
          <ac:chgData name="JOSE MIGUEL TORO BONILLA" userId="676c0905-4a43-49c3-9f52-96b165d280d0" providerId="ADAL" clId="{D1648AD5-4DB3-49E5-A80D-E5BC0D5FC1AE}" dt="2022-09-16T16:50:07.360" v="301" actId="20577"/>
          <ac:spMkLst>
            <pc:docMk/>
            <pc:sldMk cId="3899571437" sldId="843"/>
            <ac:spMk id="5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43AC921B-4541-D818-BFF2-CEEAB6DA5439}"/>
    <pc:docChg chg="addSld modSld sldOrd">
      <pc:chgData name="FRANCISCO FERNANDO DE LA ROSA TROYANO" userId="S::ffrosat@us.es::d2a10637-1781-4ef8-b050-6ce173053d00" providerId="AD" clId="Web-{43AC921B-4541-D818-BFF2-CEEAB6DA5439}" dt="2020-10-08T00:58:17.052" v="498"/>
      <pc:docMkLst>
        <pc:docMk/>
      </pc:docMkLst>
      <pc:sldChg chg="modSp">
        <pc:chgData name="FRANCISCO FERNANDO DE LA ROSA TROYANO" userId="S::ffrosat@us.es::d2a10637-1781-4ef8-b050-6ce173053d00" providerId="AD" clId="Web-{43AC921B-4541-D818-BFF2-CEEAB6DA5439}" dt="2020-10-08T00:47:55.108" v="494" actId="20577"/>
        <pc:sldMkLst>
          <pc:docMk/>
          <pc:sldMk cId="0" sldId="257"/>
        </pc:sldMkLst>
        <pc:spChg chg="mod">
          <ac:chgData name="FRANCISCO FERNANDO DE LA ROSA TROYANO" userId="S::ffrosat@us.es::d2a10637-1781-4ef8-b050-6ce173053d00" providerId="AD" clId="Web-{43AC921B-4541-D818-BFF2-CEEAB6DA5439}" dt="2020-10-08T00:47:55.108" v="494" actId="20577"/>
          <ac:spMkLst>
            <pc:docMk/>
            <pc:sldMk cId="0" sldId="257"/>
            <ac:spMk id="9220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43AC921B-4541-D818-BFF2-CEEAB6DA5439}" dt="2020-10-08T00:20:59.854" v="464" actId="20577"/>
        <pc:sldMkLst>
          <pc:docMk/>
          <pc:sldMk cId="1871159931" sldId="780"/>
        </pc:sldMkLst>
        <pc:spChg chg="mod">
          <ac:chgData name="FRANCISCO FERNANDO DE LA ROSA TROYANO" userId="S::ffrosat@us.es::d2a10637-1781-4ef8-b050-6ce173053d00" providerId="AD" clId="Web-{43AC921B-4541-D818-BFF2-CEEAB6DA5439}" dt="2020-10-08T00:20:59.854" v="464" actId="20577"/>
          <ac:spMkLst>
            <pc:docMk/>
            <pc:sldMk cId="1871159931" sldId="780"/>
            <ac:spMk id="11267" creationId="{00000000-0000-0000-0000-000000000000}"/>
          </ac:spMkLst>
        </pc:spChg>
      </pc:sldChg>
      <pc:sldChg chg="addSp delSp modSp delAnim">
        <pc:chgData name="FRANCISCO FERNANDO DE LA ROSA TROYANO" userId="S::ffrosat@us.es::d2a10637-1781-4ef8-b050-6ce173053d00" providerId="AD" clId="Web-{43AC921B-4541-D818-BFF2-CEEAB6DA5439}" dt="2020-10-08T00:42:58.511" v="492" actId="14100"/>
        <pc:sldMkLst>
          <pc:docMk/>
          <pc:sldMk cId="2103008547" sldId="784"/>
        </pc:sldMkLst>
        <pc:spChg chg="del">
          <ac:chgData name="FRANCISCO FERNANDO DE LA ROSA TROYANO" userId="S::ffrosat@us.es::d2a10637-1781-4ef8-b050-6ce173053d00" providerId="AD" clId="Web-{43AC921B-4541-D818-BFF2-CEEAB6DA5439}" dt="2020-10-08T00:42:42.261" v="488"/>
          <ac:spMkLst>
            <pc:docMk/>
            <pc:sldMk cId="2103008547" sldId="784"/>
            <ac:spMk id="11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43AC921B-4541-D818-BFF2-CEEAB6DA5439}" dt="2020-10-08T00:42:33.636" v="485"/>
          <ac:spMkLst>
            <pc:docMk/>
            <pc:sldMk cId="2103008547" sldId="784"/>
            <ac:spMk id="18" creationId="{00000000-0000-0000-0000-000000000000}"/>
          </ac:spMkLst>
        </pc:spChg>
        <pc:grpChg chg="del">
          <ac:chgData name="FRANCISCO FERNANDO DE LA ROSA TROYANO" userId="S::ffrosat@us.es::d2a10637-1781-4ef8-b050-6ce173053d00" providerId="AD" clId="Web-{43AC921B-4541-D818-BFF2-CEEAB6DA5439}" dt="2020-10-08T00:42:38.636" v="487"/>
          <ac:grpSpMkLst>
            <pc:docMk/>
            <pc:sldMk cId="2103008547" sldId="784"/>
            <ac:grpSpMk id="13" creationId="{00000000-0000-0000-0000-000000000000}"/>
          </ac:grpSpMkLst>
        </pc:grpChg>
        <pc:picChg chg="add mod">
          <ac:chgData name="FRANCISCO FERNANDO DE LA ROSA TROYANO" userId="S::ffrosat@us.es::d2a10637-1781-4ef8-b050-6ce173053d00" providerId="AD" clId="Web-{43AC921B-4541-D818-BFF2-CEEAB6DA5439}" dt="2020-10-08T00:42:58.511" v="492" actId="14100"/>
          <ac:picMkLst>
            <pc:docMk/>
            <pc:sldMk cId="2103008547" sldId="784"/>
            <ac:picMk id="2" creationId="{7FF38E6F-6A11-41FB-AE4C-436393CB544E}"/>
          </ac:picMkLst>
        </pc:picChg>
      </pc:sldChg>
      <pc:sldChg chg="modNotes">
        <pc:chgData name="FRANCISCO FERNANDO DE LA ROSA TROYANO" userId="S::ffrosat@us.es::d2a10637-1781-4ef8-b050-6ce173053d00" providerId="AD" clId="Web-{43AC921B-4541-D818-BFF2-CEEAB6DA5439}" dt="2020-10-07T23:59:05.931" v="97"/>
        <pc:sldMkLst>
          <pc:docMk/>
          <pc:sldMk cId="1142914567" sldId="786"/>
        </pc:sldMkLst>
      </pc:sldChg>
      <pc:sldChg chg="addSp delSp modSp">
        <pc:chgData name="FRANCISCO FERNANDO DE LA ROSA TROYANO" userId="S::ffrosat@us.es::d2a10637-1781-4ef8-b050-6ce173053d00" providerId="AD" clId="Web-{43AC921B-4541-D818-BFF2-CEEAB6DA5439}" dt="2020-10-08T00:15:58.766" v="413" actId="1076"/>
        <pc:sldMkLst>
          <pc:docMk/>
          <pc:sldMk cId="1335268697" sldId="789"/>
        </pc:sldMkLst>
        <pc:picChg chg="add mod">
          <ac:chgData name="FRANCISCO FERNANDO DE LA ROSA TROYANO" userId="S::ffrosat@us.es::d2a10637-1781-4ef8-b050-6ce173053d00" providerId="AD" clId="Web-{43AC921B-4541-D818-BFF2-CEEAB6DA5439}" dt="2020-10-08T00:15:58.766" v="413" actId="1076"/>
          <ac:picMkLst>
            <pc:docMk/>
            <pc:sldMk cId="1335268697" sldId="789"/>
            <ac:picMk id="2" creationId="{3F7A75E9-B182-4CEE-B8F9-A06E63164CED}"/>
          </ac:picMkLst>
        </pc:picChg>
        <pc:picChg chg="del">
          <ac:chgData name="FRANCISCO FERNANDO DE LA ROSA TROYANO" userId="S::ffrosat@us.es::d2a10637-1781-4ef8-b050-6ce173053d00" providerId="AD" clId="Web-{43AC921B-4541-D818-BFF2-CEEAB6DA5439}" dt="2020-10-08T00:15:48.313" v="408"/>
          <ac:picMkLst>
            <pc:docMk/>
            <pc:sldMk cId="1335268697" sldId="789"/>
            <ac:picMk id="9" creationId="{00000000-0000-0000-0000-000000000000}"/>
          </ac:picMkLst>
        </pc:picChg>
      </pc:sldChg>
      <pc:sldChg chg="addSp delSp modSp">
        <pc:chgData name="FRANCISCO FERNANDO DE LA ROSA TROYANO" userId="S::ffrosat@us.es::d2a10637-1781-4ef8-b050-6ce173053d00" providerId="AD" clId="Web-{43AC921B-4541-D818-BFF2-CEEAB6DA5439}" dt="2020-10-08T00:31:18.872" v="472" actId="1076"/>
        <pc:sldMkLst>
          <pc:docMk/>
          <pc:sldMk cId="167219158" sldId="791"/>
        </pc:sldMkLst>
        <pc:picChg chg="add mod">
          <ac:chgData name="FRANCISCO FERNANDO DE LA ROSA TROYANO" userId="S::ffrosat@us.es::d2a10637-1781-4ef8-b050-6ce173053d00" providerId="AD" clId="Web-{43AC921B-4541-D818-BFF2-CEEAB6DA5439}" dt="2020-10-08T00:31:18.872" v="472" actId="1076"/>
          <ac:picMkLst>
            <pc:docMk/>
            <pc:sldMk cId="167219158" sldId="791"/>
            <ac:picMk id="2" creationId="{ED3CC1C9-15BA-472C-B81A-3F217F76F775}"/>
          </ac:picMkLst>
        </pc:picChg>
        <pc:picChg chg="del">
          <ac:chgData name="FRANCISCO FERNANDO DE LA ROSA TROYANO" userId="S::ffrosat@us.es::d2a10637-1781-4ef8-b050-6ce173053d00" providerId="AD" clId="Web-{43AC921B-4541-D818-BFF2-CEEAB6DA5439}" dt="2020-10-08T00:31:04.900" v="470"/>
          <ac:picMkLst>
            <pc:docMk/>
            <pc:sldMk cId="167219158" sldId="791"/>
            <ac:picMk id="3" creationId="{73A03F3F-CC91-4BFA-B285-B8ED9363A495}"/>
          </ac:picMkLst>
        </pc:picChg>
      </pc:sldChg>
      <pc:sldChg chg="addSp delSp modSp">
        <pc:chgData name="FRANCISCO FERNANDO DE LA ROSA TROYANO" userId="S::ffrosat@us.es::d2a10637-1781-4ef8-b050-6ce173053d00" providerId="AD" clId="Web-{43AC921B-4541-D818-BFF2-CEEAB6DA5439}" dt="2020-10-08T00:36:24.392" v="480" actId="14100"/>
        <pc:sldMkLst>
          <pc:docMk/>
          <pc:sldMk cId="474288677" sldId="793"/>
        </pc:sldMkLst>
        <pc:picChg chg="add mod">
          <ac:chgData name="FRANCISCO FERNANDO DE LA ROSA TROYANO" userId="S::ffrosat@us.es::d2a10637-1781-4ef8-b050-6ce173053d00" providerId="AD" clId="Web-{43AC921B-4541-D818-BFF2-CEEAB6DA5439}" dt="2020-10-08T00:36:24.392" v="480" actId="14100"/>
          <ac:picMkLst>
            <pc:docMk/>
            <pc:sldMk cId="474288677" sldId="793"/>
            <ac:picMk id="2" creationId="{2780CDF7-783C-4DBB-B50F-37848A4ACC2B}"/>
          </ac:picMkLst>
        </pc:picChg>
        <pc:picChg chg="del">
          <ac:chgData name="FRANCISCO FERNANDO DE LA ROSA TROYANO" userId="S::ffrosat@us.es::d2a10637-1781-4ef8-b050-6ce173053d00" providerId="AD" clId="Web-{43AC921B-4541-D818-BFF2-CEEAB6DA5439}" dt="2020-10-08T00:36:20.017" v="478"/>
          <ac:picMkLst>
            <pc:docMk/>
            <pc:sldMk cId="474288677" sldId="793"/>
            <ac:picMk id="8" creationId="{00000000-0000-0000-0000-000000000000}"/>
          </ac:picMkLst>
        </pc:picChg>
      </pc:sldChg>
      <pc:sldChg chg="addSp delSp mod modShow">
        <pc:chgData name="FRANCISCO FERNANDO DE LA ROSA TROYANO" userId="S::ffrosat@us.es::d2a10637-1781-4ef8-b050-6ce173053d00" providerId="AD" clId="Web-{43AC921B-4541-D818-BFF2-CEEAB6DA5439}" dt="2020-10-08T00:58:17.052" v="498"/>
        <pc:sldMkLst>
          <pc:docMk/>
          <pc:sldMk cId="1333564783" sldId="802"/>
        </pc:sldMkLst>
        <pc:spChg chg="add del">
          <ac:chgData name="FRANCISCO FERNANDO DE LA ROSA TROYANO" userId="S::ffrosat@us.es::d2a10637-1781-4ef8-b050-6ce173053d00" providerId="AD" clId="Web-{43AC921B-4541-D818-BFF2-CEEAB6DA5439}" dt="2020-10-08T00:58:17.052" v="498"/>
          <ac:spMkLst>
            <pc:docMk/>
            <pc:sldMk cId="1333564783" sldId="802"/>
            <ac:spMk id="2" creationId="{2CF743CD-121A-4DC6-BE1B-D19CFDE71011}"/>
          </ac:spMkLst>
        </pc:spChg>
      </pc:sldChg>
      <pc:sldChg chg="modSp">
        <pc:chgData name="FRANCISCO FERNANDO DE LA ROSA TROYANO" userId="S::ffrosat@us.es::d2a10637-1781-4ef8-b050-6ce173053d00" providerId="AD" clId="Web-{43AC921B-4541-D818-BFF2-CEEAB6DA5439}" dt="2020-10-08T00:20:13.977" v="443" actId="20577"/>
        <pc:sldMkLst>
          <pc:docMk/>
          <pc:sldMk cId="2899102335" sldId="803"/>
        </pc:sldMkLst>
        <pc:spChg chg="mod">
          <ac:chgData name="FRANCISCO FERNANDO DE LA ROSA TROYANO" userId="S::ffrosat@us.es::d2a10637-1781-4ef8-b050-6ce173053d00" providerId="AD" clId="Web-{43AC921B-4541-D818-BFF2-CEEAB6DA5439}" dt="2020-10-08T00:20:09.837" v="440" actId="20577"/>
          <ac:spMkLst>
            <pc:docMk/>
            <pc:sldMk cId="2899102335" sldId="803"/>
            <ac:spMk id="4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43AC921B-4541-D818-BFF2-CEEAB6DA5439}" dt="2020-10-08T00:20:13.977" v="443" actId="20577"/>
          <ac:spMkLst>
            <pc:docMk/>
            <pc:sldMk cId="2899102335" sldId="803"/>
            <ac:spMk id="11267" creationId="{00000000-0000-0000-0000-000000000000}"/>
          </ac:spMkLst>
        </pc:spChg>
      </pc:sldChg>
      <pc:sldChg chg="delSp modSp delAnim modNotes">
        <pc:chgData name="FRANCISCO FERNANDO DE LA ROSA TROYANO" userId="S::ffrosat@us.es::d2a10637-1781-4ef8-b050-6ce173053d00" providerId="AD" clId="Web-{43AC921B-4541-D818-BFF2-CEEAB6DA5439}" dt="2020-10-07T23:58:12.632" v="73"/>
        <pc:sldMkLst>
          <pc:docMk/>
          <pc:sldMk cId="4144993737" sldId="804"/>
        </pc:sldMkLst>
        <pc:spChg chg="del">
          <ac:chgData name="FRANCISCO FERNANDO DE LA ROSA TROYANO" userId="S::ffrosat@us.es::d2a10637-1781-4ef8-b050-6ce173053d00" providerId="AD" clId="Web-{43AC921B-4541-D818-BFF2-CEEAB6DA5439}" dt="2020-10-07T23:56:06.358" v="3"/>
          <ac:spMkLst>
            <pc:docMk/>
            <pc:sldMk cId="4144993737" sldId="804"/>
            <ac:spMk id="12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43AC921B-4541-D818-BFF2-CEEAB6DA5439}" dt="2020-10-07T23:56:06.358" v="2"/>
          <ac:spMkLst>
            <pc:docMk/>
            <pc:sldMk cId="4144993737" sldId="804"/>
            <ac:spMk id="15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43AC921B-4541-D818-BFF2-CEEAB6DA5439}" dt="2020-10-07T23:56:21.437" v="7"/>
          <ac:spMkLst>
            <pc:docMk/>
            <pc:sldMk cId="4144993737" sldId="804"/>
            <ac:spMk id="16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43AC921B-4541-D818-BFF2-CEEAB6DA5439}" dt="2020-10-07T23:56:06.358" v="1"/>
          <ac:spMkLst>
            <pc:docMk/>
            <pc:sldMk cId="4144993737" sldId="804"/>
            <ac:spMk id="20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43AC921B-4541-D818-BFF2-CEEAB6DA5439}" dt="2020-10-07T23:56:09.640" v="4"/>
          <ac:spMkLst>
            <pc:docMk/>
            <pc:sldMk cId="4144993737" sldId="804"/>
            <ac:spMk id="22" creationId="{00000000-0000-0000-0000-000000000000}"/>
          </ac:spMkLst>
        </pc:spChg>
        <pc:spChg chg="del">
          <ac:chgData name="FRANCISCO FERNANDO DE LA ROSA TROYANO" userId="S::ffrosat@us.es::d2a10637-1781-4ef8-b050-6ce173053d00" providerId="AD" clId="Web-{43AC921B-4541-D818-BFF2-CEEAB6DA5439}" dt="2020-10-07T23:56:21.437" v="6"/>
          <ac:spMkLst>
            <pc:docMk/>
            <pc:sldMk cId="4144993737" sldId="804"/>
            <ac:spMk id="27" creationId="{00000000-0000-0000-0000-000000000000}"/>
          </ac:spMkLst>
        </pc:spChg>
        <pc:cxnChg chg="del">
          <ac:chgData name="FRANCISCO FERNANDO DE LA ROSA TROYANO" userId="S::ffrosat@us.es::d2a10637-1781-4ef8-b050-6ce173053d00" providerId="AD" clId="Web-{43AC921B-4541-D818-BFF2-CEEAB6DA5439}" dt="2020-10-07T23:56:02.468" v="0"/>
          <ac:cxnSpMkLst>
            <pc:docMk/>
            <pc:sldMk cId="4144993737" sldId="804"/>
            <ac:cxnSpMk id="14" creationId="{00000000-0000-0000-0000-000000000000}"/>
          </ac:cxnSpMkLst>
        </pc:cxnChg>
        <pc:cxnChg chg="del mod">
          <ac:chgData name="FRANCISCO FERNANDO DE LA ROSA TROYANO" userId="S::ffrosat@us.es::d2a10637-1781-4ef8-b050-6ce173053d00" providerId="AD" clId="Web-{43AC921B-4541-D818-BFF2-CEEAB6DA5439}" dt="2020-10-07T23:56:09.640" v="5"/>
          <ac:cxnSpMkLst>
            <pc:docMk/>
            <pc:sldMk cId="4144993737" sldId="804"/>
            <ac:cxnSpMk id="21" creationId="{00000000-0000-0000-0000-000000000000}"/>
          </ac:cxnSpMkLst>
        </pc:cxnChg>
        <pc:cxnChg chg="del">
          <ac:chgData name="FRANCISCO FERNANDO DE LA ROSA TROYANO" userId="S::ffrosat@us.es::d2a10637-1781-4ef8-b050-6ce173053d00" providerId="AD" clId="Web-{43AC921B-4541-D818-BFF2-CEEAB6DA5439}" dt="2020-10-07T23:56:23.421" v="8"/>
          <ac:cxnSpMkLst>
            <pc:docMk/>
            <pc:sldMk cId="4144993737" sldId="804"/>
            <ac:cxnSpMk id="28" creationId="{00000000-0000-0000-0000-000000000000}"/>
          </ac:cxnSpMkLst>
        </pc:cxnChg>
      </pc:sldChg>
      <pc:sldChg chg="modSp add ord replId">
        <pc:chgData name="FRANCISCO FERNANDO DE LA ROSA TROYANO" userId="S::ffrosat@us.es::d2a10637-1781-4ef8-b050-6ce173053d00" providerId="AD" clId="Web-{43AC921B-4541-D818-BFF2-CEEAB6DA5439}" dt="2020-10-08T00:11:04.242" v="406" actId="20577"/>
        <pc:sldMkLst>
          <pc:docMk/>
          <pc:sldMk cId="2001034958" sldId="805"/>
        </pc:sldMkLst>
        <pc:spChg chg="mod">
          <ac:chgData name="FRANCISCO FERNANDO DE LA ROSA TROYANO" userId="S::ffrosat@us.es::d2a10637-1781-4ef8-b050-6ce173053d00" providerId="AD" clId="Web-{43AC921B-4541-D818-BFF2-CEEAB6DA5439}" dt="2020-10-08T00:11:04.242" v="406" actId="20577"/>
          <ac:spMkLst>
            <pc:docMk/>
            <pc:sldMk cId="2001034958" sldId="805"/>
            <ac:spMk id="11268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170CFB13-41D9-D82E-A949-6B4B030FCABF}"/>
    <pc:docChg chg="modSld">
      <pc:chgData name="FRANCISCO FERNANDO DE LA ROSA TROYANO" userId="S::ffrosat@us.es::d2a10637-1781-4ef8-b050-6ce173053d00" providerId="AD" clId="Web-{170CFB13-41D9-D82E-A949-6B4B030FCABF}" dt="2020-10-14T22:16:13.782" v="23" actId="1076"/>
      <pc:docMkLst>
        <pc:docMk/>
      </pc:docMkLst>
      <pc:sldChg chg="addSp delSp modSp">
        <pc:chgData name="FRANCISCO FERNANDO DE LA ROSA TROYANO" userId="S::ffrosat@us.es::d2a10637-1781-4ef8-b050-6ce173053d00" providerId="AD" clId="Web-{170CFB13-41D9-D82E-A949-6B4B030FCABF}" dt="2020-10-14T22:16:13.782" v="23" actId="1076"/>
        <pc:sldMkLst>
          <pc:docMk/>
          <pc:sldMk cId="4105244362" sldId="817"/>
        </pc:sldMkLst>
        <pc:spChg chg="mod">
          <ac:chgData name="FRANCISCO FERNANDO DE LA ROSA TROYANO" userId="S::ffrosat@us.es::d2a10637-1781-4ef8-b050-6ce173053d00" providerId="AD" clId="Web-{170CFB13-41D9-D82E-A949-6B4B030FCABF}" dt="2020-10-14T22:00:35.234" v="4" actId="20577"/>
          <ac:spMkLst>
            <pc:docMk/>
            <pc:sldMk cId="4105244362" sldId="817"/>
            <ac:spMk id="3" creationId="{AE415EAF-89DE-4B3F-BD7C-C32776DD9334}"/>
          </ac:spMkLst>
        </pc:spChg>
        <pc:picChg chg="del">
          <ac:chgData name="FRANCISCO FERNANDO DE LA ROSA TROYANO" userId="S::ffrosat@us.es::d2a10637-1781-4ef8-b050-6ce173053d00" providerId="AD" clId="Web-{170CFB13-41D9-D82E-A949-6B4B030FCABF}" dt="2020-10-14T22:12:04.919" v="10"/>
          <ac:picMkLst>
            <pc:docMk/>
            <pc:sldMk cId="4105244362" sldId="817"/>
            <ac:picMk id="2" creationId="{61393C82-9678-47E0-8A2F-73D8F83ABA34}"/>
          </ac:picMkLst>
        </pc:picChg>
        <pc:picChg chg="add del mod">
          <ac:chgData name="FRANCISCO FERNANDO DE LA ROSA TROYANO" userId="S::ffrosat@us.es::d2a10637-1781-4ef8-b050-6ce173053d00" providerId="AD" clId="Web-{170CFB13-41D9-D82E-A949-6B4B030FCABF}" dt="2020-10-14T22:16:03.814" v="21"/>
          <ac:picMkLst>
            <pc:docMk/>
            <pc:sldMk cId="4105244362" sldId="817"/>
            <ac:picMk id="4" creationId="{20A31764-0A4F-4231-8B7B-876266604B27}"/>
          </ac:picMkLst>
        </pc:picChg>
        <pc:picChg chg="add mod">
          <ac:chgData name="FRANCISCO FERNANDO DE LA ROSA TROYANO" userId="S::ffrosat@us.es::d2a10637-1781-4ef8-b050-6ce173053d00" providerId="AD" clId="Web-{170CFB13-41D9-D82E-A949-6B4B030FCABF}" dt="2020-10-14T22:16:13.782" v="23" actId="1076"/>
          <ac:picMkLst>
            <pc:docMk/>
            <pc:sldMk cId="4105244362" sldId="817"/>
            <ac:picMk id="5" creationId="{524C2205-1F41-407B-B587-AC0B82BF1720}"/>
          </ac:picMkLst>
        </pc:picChg>
      </pc:sldChg>
    </pc:docChg>
  </pc:docChgLst>
  <pc:docChgLst>
    <pc:chgData name="Rafael Ceballos" userId="5a30ffd7-68bc-4671-86e1-f59e5e3413ca" providerId="ADAL" clId="{A4A60F8C-81D6-487A-8D5F-9B12813A7A72}"/>
    <pc:docChg chg="addSld delSld modSld">
      <pc:chgData name="Rafael Ceballos" userId="5a30ffd7-68bc-4671-86e1-f59e5e3413ca" providerId="ADAL" clId="{A4A60F8C-81D6-487A-8D5F-9B12813A7A72}" dt="2018-10-15T13:31:23.104" v="1" actId="2696"/>
      <pc:docMkLst>
        <pc:docMk/>
      </pc:docMkLst>
      <pc:sldChg chg="del">
        <pc:chgData name="Rafael Ceballos" userId="5a30ffd7-68bc-4671-86e1-f59e5e3413ca" providerId="ADAL" clId="{A4A60F8C-81D6-487A-8D5F-9B12813A7A72}" dt="2018-10-15T13:31:23.104" v="1" actId="2696"/>
        <pc:sldMkLst>
          <pc:docMk/>
          <pc:sldMk cId="2792672023" sldId="782"/>
        </pc:sldMkLst>
      </pc:sldChg>
      <pc:sldChg chg="add">
        <pc:chgData name="Rafael Ceballos" userId="5a30ffd7-68bc-4671-86e1-f59e5e3413ca" providerId="ADAL" clId="{A4A60F8C-81D6-487A-8D5F-9B12813A7A72}" dt="2018-10-15T13:31:09.560" v="0"/>
        <pc:sldMkLst>
          <pc:docMk/>
          <pc:sldMk cId="2103008547" sldId="784"/>
        </pc:sldMkLst>
      </pc:sldChg>
    </pc:docChg>
  </pc:docChgLst>
  <pc:docChgLst>
    <pc:chgData name="Rafael Ceballos" userId="5a30ffd7-68bc-4671-86e1-f59e5e3413ca" providerId="ADAL" clId="{1BDA291A-8F79-4489-8D3B-28E7E5B32A79}"/>
    <pc:docChg chg="undo custSel addSld modSld">
      <pc:chgData name="Rafael Ceballos" userId="5a30ffd7-68bc-4671-86e1-f59e5e3413ca" providerId="ADAL" clId="{1BDA291A-8F79-4489-8D3B-28E7E5B32A79}" dt="2018-09-21T12:33:18.895" v="528" actId="1076"/>
      <pc:docMkLst>
        <pc:docMk/>
      </pc:docMkLst>
      <pc:sldChg chg="modSp">
        <pc:chgData name="Rafael Ceballos" userId="5a30ffd7-68bc-4671-86e1-f59e5e3413ca" providerId="ADAL" clId="{1BDA291A-8F79-4489-8D3B-28E7E5B32A79}" dt="2018-09-21T11:37:46.584" v="4" actId="20577"/>
        <pc:sldMkLst>
          <pc:docMk/>
          <pc:sldMk cId="514822634" sldId="718"/>
        </pc:sldMkLst>
        <pc:spChg chg="mod">
          <ac:chgData name="Rafael Ceballos" userId="5a30ffd7-68bc-4671-86e1-f59e5e3413ca" providerId="ADAL" clId="{1BDA291A-8F79-4489-8D3B-28E7E5B32A79}" dt="2018-09-21T11:37:46.584" v="4" actId="20577"/>
          <ac:spMkLst>
            <pc:docMk/>
            <pc:sldMk cId="514822634" sldId="718"/>
            <ac:spMk id="11268" creationId="{00000000-0000-0000-0000-000000000000}"/>
          </ac:spMkLst>
        </pc:spChg>
      </pc:sldChg>
      <pc:sldChg chg="addSp delSp modSp add">
        <pc:chgData name="Rafael Ceballos" userId="5a30ffd7-68bc-4671-86e1-f59e5e3413ca" providerId="ADAL" clId="{1BDA291A-8F79-4489-8D3B-28E7E5B32A79}" dt="2018-09-21T12:33:18.895" v="528" actId="1076"/>
        <pc:sldMkLst>
          <pc:docMk/>
          <pc:sldMk cId="1299285581" sldId="775"/>
        </pc:sldMkLst>
        <pc:spChg chg="mod">
          <ac:chgData name="Rafael Ceballos" userId="5a30ffd7-68bc-4671-86e1-f59e5e3413ca" providerId="ADAL" clId="{1BDA291A-8F79-4489-8D3B-28E7E5B32A79}" dt="2018-09-21T12:29:39.882" v="497" actId="20577"/>
          <ac:spMkLst>
            <pc:docMk/>
            <pc:sldMk cId="1299285581" sldId="775"/>
            <ac:spMk id="11267" creationId="{00000000-0000-0000-0000-000000000000}"/>
          </ac:spMkLst>
        </pc:spChg>
        <pc:spChg chg="mod">
          <ac:chgData name="Rafael Ceballos" userId="5a30ffd7-68bc-4671-86e1-f59e5e3413ca" providerId="ADAL" clId="{1BDA291A-8F79-4489-8D3B-28E7E5B32A79}" dt="2018-09-21T12:32:43.754" v="525" actId="20577"/>
          <ac:spMkLst>
            <pc:docMk/>
            <pc:sldMk cId="1299285581" sldId="775"/>
            <ac:spMk id="11268" creationId="{00000000-0000-0000-0000-000000000000}"/>
          </ac:spMkLst>
        </pc:spChg>
        <pc:picChg chg="add del mod">
          <ac:chgData name="Rafael Ceballos" userId="5a30ffd7-68bc-4671-86e1-f59e5e3413ca" providerId="ADAL" clId="{1BDA291A-8F79-4489-8D3B-28E7E5B32A79}" dt="2018-09-21T12:32:36.625" v="522" actId="478"/>
          <ac:picMkLst>
            <pc:docMk/>
            <pc:sldMk cId="1299285581" sldId="775"/>
            <ac:picMk id="2" creationId="{70EB625C-4981-4265-9A3A-A8300F66F58E}"/>
          </ac:picMkLst>
        </pc:picChg>
        <pc:picChg chg="add mod">
          <ac:chgData name="Rafael Ceballos" userId="5a30ffd7-68bc-4671-86e1-f59e5e3413ca" providerId="ADAL" clId="{1BDA291A-8F79-4489-8D3B-28E7E5B32A79}" dt="2018-09-21T12:33:18.895" v="528" actId="1076"/>
          <ac:picMkLst>
            <pc:docMk/>
            <pc:sldMk cId="1299285581" sldId="775"/>
            <ac:picMk id="3" creationId="{EE8EACDA-13B5-489D-B778-8A5BFFA11B24}"/>
          </ac:picMkLst>
        </pc:picChg>
        <pc:picChg chg="add mod">
          <ac:chgData name="Rafael Ceballos" userId="5a30ffd7-68bc-4671-86e1-f59e5e3413ca" providerId="ADAL" clId="{1BDA291A-8F79-4489-8D3B-28E7E5B32A79}" dt="2018-09-21T12:33:11.684" v="527" actId="1076"/>
          <ac:picMkLst>
            <pc:docMk/>
            <pc:sldMk cId="1299285581" sldId="775"/>
            <ac:picMk id="4" creationId="{CA05C50C-0478-4D52-B492-AA145C90A36D}"/>
          </ac:picMkLst>
        </pc:picChg>
      </pc:sldChg>
    </pc:docChg>
  </pc:docChgLst>
  <pc:docChgLst>
    <pc:chgData name="FRANCISCO FERNANDO DE LA ROSA TROYANO" userId="S::ffrosat@us.es::d2a10637-1781-4ef8-b050-6ce173053d00" providerId="AD" clId="Web-{888C112C-5D6C-F424-1577-B75CEDCDFED2}"/>
    <pc:docChg chg="delSld modSld">
      <pc:chgData name="FRANCISCO FERNANDO DE LA ROSA TROYANO" userId="S::ffrosat@us.es::d2a10637-1781-4ef8-b050-6ce173053d00" providerId="AD" clId="Web-{888C112C-5D6C-F424-1577-B75CEDCDFED2}" dt="2021-09-17T11:29:39.120" v="3" actId="1076"/>
      <pc:docMkLst>
        <pc:docMk/>
      </pc:docMkLst>
      <pc:sldChg chg="del">
        <pc:chgData name="FRANCISCO FERNANDO DE LA ROSA TROYANO" userId="S::ffrosat@us.es::d2a10637-1781-4ef8-b050-6ce173053d00" providerId="AD" clId="Web-{888C112C-5D6C-F424-1577-B75CEDCDFED2}" dt="2021-09-17T09:41:55.376" v="0"/>
        <pc:sldMkLst>
          <pc:docMk/>
          <pc:sldMk cId="1333564783" sldId="802"/>
        </pc:sldMkLst>
      </pc:sldChg>
      <pc:sldChg chg="modSp">
        <pc:chgData name="FRANCISCO FERNANDO DE LA ROSA TROYANO" userId="S::ffrosat@us.es::d2a10637-1781-4ef8-b050-6ce173053d00" providerId="AD" clId="Web-{888C112C-5D6C-F424-1577-B75CEDCDFED2}" dt="2021-09-17T11:29:39.120" v="3" actId="1076"/>
        <pc:sldMkLst>
          <pc:docMk/>
          <pc:sldMk cId="2523876581" sldId="821"/>
        </pc:sldMkLst>
        <pc:spChg chg="mod">
          <ac:chgData name="FRANCISCO FERNANDO DE LA ROSA TROYANO" userId="S::ffrosat@us.es::d2a10637-1781-4ef8-b050-6ce173053d00" providerId="AD" clId="Web-{888C112C-5D6C-F424-1577-B75CEDCDFED2}" dt="2021-09-17T11:29:39.120" v="3" actId="1076"/>
          <ac:spMkLst>
            <pc:docMk/>
            <pc:sldMk cId="2523876581" sldId="821"/>
            <ac:spMk id="16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47B6720B-AB05-3B66-B58F-3E94D8B74E81}"/>
    <pc:docChg chg="modSld">
      <pc:chgData name="FRANCISCO FERNANDO DE LA ROSA TROYANO" userId="S::ffrosat@us.es::d2a10637-1781-4ef8-b050-6ce173053d00" providerId="AD" clId="Web-{47B6720B-AB05-3B66-B58F-3E94D8B74E81}" dt="2021-09-16T00:22:06.498" v="3" actId="20577"/>
      <pc:docMkLst>
        <pc:docMk/>
      </pc:docMkLst>
      <pc:sldChg chg="modSp">
        <pc:chgData name="FRANCISCO FERNANDO DE LA ROSA TROYANO" userId="S::ffrosat@us.es::d2a10637-1781-4ef8-b050-6ce173053d00" providerId="AD" clId="Web-{47B6720B-AB05-3B66-B58F-3E94D8B74E81}" dt="2021-09-16T00:21:56.607" v="1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47B6720B-AB05-3B66-B58F-3E94D8B74E81}" dt="2021-09-16T00:21:56.607" v="1" actId="20577"/>
          <ac:spMkLst>
            <pc:docMk/>
            <pc:sldMk cId="0" sldId="612"/>
            <ac:spMk id="6147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47B6720B-AB05-3B66-B58F-3E94D8B74E81}" dt="2021-09-16T00:22:06.498" v="3" actId="20577"/>
        <pc:sldMkLst>
          <pc:docMk/>
          <pc:sldMk cId="3529070307" sldId="809"/>
        </pc:sldMkLst>
        <pc:spChg chg="mod">
          <ac:chgData name="FRANCISCO FERNANDO DE LA ROSA TROYANO" userId="S::ffrosat@us.es::d2a10637-1781-4ef8-b050-6ce173053d00" providerId="AD" clId="Web-{47B6720B-AB05-3B66-B58F-3E94D8B74E81}" dt="2021-09-16T00:22:06.498" v="3" actId="20577"/>
          <ac:spMkLst>
            <pc:docMk/>
            <pc:sldMk cId="3529070307" sldId="809"/>
            <ac:spMk id="6147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444C9268-2D7D-DC48-D66D-C616B2980072}"/>
    <pc:docChg chg="delSld modSld">
      <pc:chgData name="FRANCISCO FERNANDO DE LA ROSA TROYANO" userId="S::ffrosat@us.es::d2a10637-1781-4ef8-b050-6ce173053d00" providerId="AD" clId="Web-{444C9268-2D7D-DC48-D66D-C616B2980072}" dt="2021-09-17T22:44:46.425" v="3"/>
      <pc:docMkLst>
        <pc:docMk/>
      </pc:docMkLst>
      <pc:sldChg chg="del">
        <pc:chgData name="FRANCISCO FERNANDO DE LA ROSA TROYANO" userId="S::ffrosat@us.es::d2a10637-1781-4ef8-b050-6ce173053d00" providerId="AD" clId="Web-{444C9268-2D7D-DC48-D66D-C616B2980072}" dt="2021-09-17T22:44:46.425" v="3"/>
        <pc:sldMkLst>
          <pc:docMk/>
          <pc:sldMk cId="108118753" sldId="816"/>
        </pc:sldMkLst>
      </pc:sldChg>
      <pc:sldChg chg="modSp">
        <pc:chgData name="FRANCISCO FERNANDO DE LA ROSA TROYANO" userId="S::ffrosat@us.es::d2a10637-1781-4ef8-b050-6ce173053d00" providerId="AD" clId="Web-{444C9268-2D7D-DC48-D66D-C616B2980072}" dt="2021-09-17T22:42:49.323" v="2" actId="20577"/>
        <pc:sldMkLst>
          <pc:docMk/>
          <pc:sldMk cId="3253849538" sldId="820"/>
        </pc:sldMkLst>
        <pc:spChg chg="mod">
          <ac:chgData name="FRANCISCO FERNANDO DE LA ROSA TROYANO" userId="S::ffrosat@us.es::d2a10637-1781-4ef8-b050-6ce173053d00" providerId="AD" clId="Web-{444C9268-2D7D-DC48-D66D-C616B2980072}" dt="2021-09-17T22:42:49.323" v="2" actId="20577"/>
          <ac:spMkLst>
            <pc:docMk/>
            <pc:sldMk cId="3253849538" sldId="820"/>
            <ac:spMk id="3" creationId="{CF66F23E-2442-4FDE-BAC7-1EBFF9FEB220}"/>
          </ac:spMkLst>
        </pc:spChg>
      </pc:sldChg>
    </pc:docChg>
  </pc:docChgLst>
  <pc:docChgLst>
    <pc:chgData name="FRANCISCO FERNANDO DE LA ROSA TROYANO" userId="S::ffrosat@us.es::d2a10637-1781-4ef8-b050-6ce173053d00" providerId="AD" clId="Web-{7ABA3911-7EA3-5B4C-0A70-3F79AAD9E1E5}"/>
    <pc:docChg chg="addSld modSld">
      <pc:chgData name="FRANCISCO FERNANDO DE LA ROSA TROYANO" userId="S::ffrosat@us.es::d2a10637-1781-4ef8-b050-6ce173053d00" providerId="AD" clId="Web-{7ABA3911-7EA3-5B4C-0A70-3F79AAD9E1E5}" dt="2020-09-30T00:05:40.078" v="87" actId="1076"/>
      <pc:docMkLst>
        <pc:docMk/>
      </pc:docMkLst>
      <pc:sldChg chg="addSp delSp modSp">
        <pc:chgData name="FRANCISCO FERNANDO DE LA ROSA TROYANO" userId="S::ffrosat@us.es::d2a10637-1781-4ef8-b050-6ce173053d00" providerId="AD" clId="Web-{7ABA3911-7EA3-5B4C-0A70-3F79AAD9E1E5}" dt="2020-09-29T23:27:45.041" v="34" actId="20577"/>
        <pc:sldMkLst>
          <pc:docMk/>
          <pc:sldMk cId="418113757" sldId="787"/>
        </pc:sldMkLst>
        <pc:spChg chg="add del">
          <ac:chgData name="FRANCISCO FERNANDO DE LA ROSA TROYANO" userId="S::ffrosat@us.es::d2a10637-1781-4ef8-b050-6ce173053d00" providerId="AD" clId="Web-{7ABA3911-7EA3-5B4C-0A70-3F79AAD9E1E5}" dt="2020-09-29T23:13:14.361" v="1"/>
          <ac:spMkLst>
            <pc:docMk/>
            <pc:sldMk cId="418113757" sldId="787"/>
            <ac:spMk id="7" creationId="{0CFBCBCE-7A76-47CA-8BC9-94B1DF80E7F1}"/>
          </ac:spMkLst>
        </pc:spChg>
        <pc:spChg chg="add mod">
          <ac:chgData name="FRANCISCO FERNANDO DE LA ROSA TROYANO" userId="S::ffrosat@us.es::d2a10637-1781-4ef8-b050-6ce173053d00" providerId="AD" clId="Web-{7ABA3911-7EA3-5B4C-0A70-3F79AAD9E1E5}" dt="2020-09-29T23:27:45.041" v="34" actId="20577"/>
          <ac:spMkLst>
            <pc:docMk/>
            <pc:sldMk cId="418113757" sldId="787"/>
            <ac:spMk id="8" creationId="{A93D8767-8EC5-4E06-A922-C5E786651AF4}"/>
          </ac:spMkLst>
        </pc:spChg>
        <pc:picChg chg="del ord">
          <ac:chgData name="FRANCISCO FERNANDO DE LA ROSA TROYANO" userId="S::ffrosat@us.es::d2a10637-1781-4ef8-b050-6ce173053d00" providerId="AD" clId="Web-{7ABA3911-7EA3-5B4C-0A70-3F79AAD9E1E5}" dt="2020-09-29T23:23:57.223" v="25"/>
          <ac:picMkLst>
            <pc:docMk/>
            <pc:sldMk cId="418113757" sldId="787"/>
            <ac:picMk id="10" creationId="{00000000-0000-0000-0000-000000000000}"/>
          </ac:picMkLst>
        </pc:picChg>
      </pc:sldChg>
      <pc:sldChg chg="addSp delSp modSp">
        <pc:chgData name="FRANCISCO FERNANDO DE LA ROSA TROYANO" userId="S::ffrosat@us.es::d2a10637-1781-4ef8-b050-6ce173053d00" providerId="AD" clId="Web-{7ABA3911-7EA3-5B4C-0A70-3F79AAD9E1E5}" dt="2020-09-29T23:47:36.094" v="58"/>
        <pc:sldMkLst>
          <pc:docMk/>
          <pc:sldMk cId="1456355436" sldId="788"/>
        </pc:sldMkLst>
        <pc:spChg chg="add del mod">
          <ac:chgData name="FRANCISCO FERNANDO DE LA ROSA TROYANO" userId="S::ffrosat@us.es::d2a10637-1781-4ef8-b050-6ce173053d00" providerId="AD" clId="Web-{7ABA3911-7EA3-5B4C-0A70-3F79AAD9E1E5}" dt="2020-09-29T23:42:12.303" v="50"/>
          <ac:spMkLst>
            <pc:docMk/>
            <pc:sldMk cId="1456355436" sldId="788"/>
            <ac:spMk id="6" creationId="{CC7C5347-25C5-4916-99F9-B34F44486FFB}"/>
          </ac:spMkLst>
        </pc:spChg>
        <pc:picChg chg="del">
          <ac:chgData name="FRANCISCO FERNANDO DE LA ROSA TROYANO" userId="S::ffrosat@us.es::d2a10637-1781-4ef8-b050-6ce173053d00" providerId="AD" clId="Web-{7ABA3911-7EA3-5B4C-0A70-3F79AAD9E1E5}" dt="2020-09-29T23:46:56.327" v="56"/>
          <ac:picMkLst>
            <pc:docMk/>
            <pc:sldMk cId="1456355436" sldId="788"/>
            <ac:picMk id="4" creationId="{00000000-0000-0000-0000-000000000000}"/>
          </ac:picMkLst>
        </pc:picChg>
        <pc:picChg chg="add mod">
          <ac:chgData name="FRANCISCO FERNANDO DE LA ROSA TROYANO" userId="S::ffrosat@us.es::d2a10637-1781-4ef8-b050-6ce173053d00" providerId="AD" clId="Web-{7ABA3911-7EA3-5B4C-0A70-3F79AAD9E1E5}" dt="2020-09-29T23:47:36.094" v="58"/>
          <ac:picMkLst>
            <pc:docMk/>
            <pc:sldMk cId="1456355436" sldId="788"/>
            <ac:picMk id="7" creationId="{088DCF98-B0D1-4717-853E-8FBACC17BFC0}"/>
          </ac:picMkLst>
        </pc:picChg>
      </pc:sldChg>
      <pc:sldChg chg="delSp modSp delAnim">
        <pc:chgData name="FRANCISCO FERNANDO DE LA ROSA TROYANO" userId="S::ffrosat@us.es::d2a10637-1781-4ef8-b050-6ce173053d00" providerId="AD" clId="Web-{7ABA3911-7EA3-5B4C-0A70-3F79AAD9E1E5}" dt="2020-09-29T23:51:41.351" v="73" actId="1076"/>
        <pc:sldMkLst>
          <pc:docMk/>
          <pc:sldMk cId="1335268697" sldId="789"/>
        </pc:sldMkLst>
        <pc:picChg chg="mod">
          <ac:chgData name="FRANCISCO FERNANDO DE LA ROSA TROYANO" userId="S::ffrosat@us.es::d2a10637-1781-4ef8-b050-6ce173053d00" providerId="AD" clId="Web-{7ABA3911-7EA3-5B4C-0A70-3F79AAD9E1E5}" dt="2020-09-29T23:51:41.351" v="73" actId="1076"/>
          <ac:picMkLst>
            <pc:docMk/>
            <pc:sldMk cId="1335268697" sldId="789"/>
            <ac:picMk id="9" creationId="{00000000-0000-0000-0000-000000000000}"/>
          </ac:picMkLst>
        </pc:picChg>
        <pc:picChg chg="del">
          <ac:chgData name="FRANCISCO FERNANDO DE LA ROSA TROYANO" userId="S::ffrosat@us.es::d2a10637-1781-4ef8-b050-6ce173053d00" providerId="AD" clId="Web-{7ABA3911-7EA3-5B4C-0A70-3F79AAD9E1E5}" dt="2020-09-29T23:47:51.798" v="60"/>
          <ac:picMkLst>
            <pc:docMk/>
            <pc:sldMk cId="1335268697" sldId="789"/>
            <ac:picMk id="10" creationId="{00000000-0000-0000-0000-000000000000}"/>
          </ac:picMkLst>
        </pc:picChg>
      </pc:sldChg>
      <pc:sldChg chg="addSp delSp modSp">
        <pc:chgData name="FRANCISCO FERNANDO DE LA ROSA TROYANO" userId="S::ffrosat@us.es::d2a10637-1781-4ef8-b050-6ce173053d00" providerId="AD" clId="Web-{7ABA3911-7EA3-5B4C-0A70-3F79AAD9E1E5}" dt="2020-09-30T00:01:30.086" v="80" actId="1076"/>
        <pc:sldMkLst>
          <pc:docMk/>
          <pc:sldMk cId="1303993379" sldId="790"/>
        </pc:sldMkLst>
        <pc:picChg chg="add mod">
          <ac:chgData name="FRANCISCO FERNANDO DE LA ROSA TROYANO" userId="S::ffrosat@us.es::d2a10637-1781-4ef8-b050-6ce173053d00" providerId="AD" clId="Web-{7ABA3911-7EA3-5B4C-0A70-3F79AAD9E1E5}" dt="2020-09-30T00:01:30.086" v="80" actId="1076"/>
          <ac:picMkLst>
            <pc:docMk/>
            <pc:sldMk cId="1303993379" sldId="790"/>
            <ac:picMk id="2" creationId="{16F3FC72-3100-4516-9515-BD9515AB05B6}"/>
          </ac:picMkLst>
        </pc:picChg>
        <pc:picChg chg="del">
          <ac:chgData name="FRANCISCO FERNANDO DE LA ROSA TROYANO" userId="S::ffrosat@us.es::d2a10637-1781-4ef8-b050-6ce173053d00" providerId="AD" clId="Web-{7ABA3911-7EA3-5B4C-0A70-3F79AAD9E1E5}" dt="2020-09-30T00:01:23.258" v="79"/>
          <ac:picMkLst>
            <pc:docMk/>
            <pc:sldMk cId="1303993379" sldId="790"/>
            <ac:picMk id="8" creationId="{00000000-0000-0000-0000-000000000000}"/>
          </ac:picMkLst>
        </pc:picChg>
      </pc:sldChg>
      <pc:sldChg chg="addSp delSp modSp">
        <pc:chgData name="FRANCISCO FERNANDO DE LA ROSA TROYANO" userId="S::ffrosat@us.es::d2a10637-1781-4ef8-b050-6ce173053d00" providerId="AD" clId="Web-{7ABA3911-7EA3-5B4C-0A70-3F79AAD9E1E5}" dt="2020-09-30T00:05:40.078" v="87" actId="1076"/>
        <pc:sldMkLst>
          <pc:docMk/>
          <pc:sldMk cId="167219158" sldId="791"/>
        </pc:sldMkLst>
        <pc:picChg chg="del">
          <ac:chgData name="FRANCISCO FERNANDO DE LA ROSA TROYANO" userId="S::ffrosat@us.es::d2a10637-1781-4ef8-b050-6ce173053d00" providerId="AD" clId="Web-{7ABA3911-7EA3-5B4C-0A70-3F79AAD9E1E5}" dt="2020-09-30T00:05:32.515" v="86"/>
          <ac:picMkLst>
            <pc:docMk/>
            <pc:sldMk cId="167219158" sldId="791"/>
            <ac:picMk id="2" creationId="{00000000-0000-0000-0000-000000000000}"/>
          </ac:picMkLst>
        </pc:picChg>
        <pc:picChg chg="add mod">
          <ac:chgData name="FRANCISCO FERNANDO DE LA ROSA TROYANO" userId="S::ffrosat@us.es::d2a10637-1781-4ef8-b050-6ce173053d00" providerId="AD" clId="Web-{7ABA3911-7EA3-5B4C-0A70-3F79AAD9E1E5}" dt="2020-09-30T00:05:40.078" v="87" actId="1076"/>
          <ac:picMkLst>
            <pc:docMk/>
            <pc:sldMk cId="167219158" sldId="791"/>
            <ac:picMk id="3" creationId="{73A03F3F-CC91-4BFA-B285-B8ED9363A495}"/>
          </ac:picMkLst>
        </pc:picChg>
      </pc:sldChg>
      <pc:sldChg chg="addSp delSp modSp add replId delAnim">
        <pc:chgData name="FRANCISCO FERNANDO DE LA ROSA TROYANO" userId="S::ffrosat@us.es::d2a10637-1781-4ef8-b050-6ce173053d00" providerId="AD" clId="Web-{7ABA3911-7EA3-5B4C-0A70-3F79AAD9E1E5}" dt="2020-09-29T23:51:37.367" v="72" actId="1076"/>
        <pc:sldMkLst>
          <pc:docMk/>
          <pc:sldMk cId="638655676" sldId="801"/>
        </pc:sldMkLst>
        <pc:picChg chg="add mod">
          <ac:chgData name="FRANCISCO FERNANDO DE LA ROSA TROYANO" userId="S::ffrosat@us.es::d2a10637-1781-4ef8-b050-6ce173053d00" providerId="AD" clId="Web-{7ABA3911-7EA3-5B4C-0A70-3F79AAD9E1E5}" dt="2020-09-29T23:51:37.367" v="72" actId="1076"/>
          <ac:picMkLst>
            <pc:docMk/>
            <pc:sldMk cId="638655676" sldId="801"/>
            <ac:picMk id="2" creationId="{BC27AB94-7753-4CD1-9525-4CE4D3893664}"/>
          </ac:picMkLst>
        </pc:picChg>
        <pc:picChg chg="del">
          <ac:chgData name="FRANCISCO FERNANDO DE LA ROSA TROYANO" userId="S::ffrosat@us.es::d2a10637-1781-4ef8-b050-6ce173053d00" providerId="AD" clId="Web-{7ABA3911-7EA3-5B4C-0A70-3F79AAD9E1E5}" dt="2020-09-29T23:48:01.595" v="62"/>
          <ac:picMkLst>
            <pc:docMk/>
            <pc:sldMk cId="638655676" sldId="801"/>
            <ac:picMk id="9" creationId="{00000000-0000-0000-0000-000000000000}"/>
          </ac:picMkLst>
        </pc:picChg>
        <pc:picChg chg="del mod">
          <ac:chgData name="FRANCISCO FERNANDO DE LA ROSA TROYANO" userId="S::ffrosat@us.es::d2a10637-1781-4ef8-b050-6ce173053d00" providerId="AD" clId="Web-{7ABA3911-7EA3-5B4C-0A70-3F79AAD9E1E5}" dt="2020-09-29T23:51:32.648" v="71"/>
          <ac:picMkLst>
            <pc:docMk/>
            <pc:sldMk cId="638655676" sldId="801"/>
            <ac:picMk id="10" creationId="{00000000-0000-0000-0000-000000000000}"/>
          </ac:picMkLst>
        </pc:picChg>
      </pc:sldChg>
    </pc:docChg>
  </pc:docChgLst>
  <pc:docChgLst>
    <pc:chgData name="FRANCISCO FERNANDO DE LA ROSA TROYANO" userId="S::ffrosat@us.es::d2a10637-1781-4ef8-b050-6ce173053d00" providerId="AD" clId="Web-{0BD59B16-BBA6-01A9-FFD6-8FEECB3FFD88}"/>
    <pc:docChg chg="modSld sldOrd">
      <pc:chgData name="FRANCISCO FERNANDO DE LA ROSA TROYANO" userId="S::ffrosat@us.es::d2a10637-1781-4ef8-b050-6ce173053d00" providerId="AD" clId="Web-{0BD59B16-BBA6-01A9-FFD6-8FEECB3FFD88}" dt="2020-10-13T10:24:00.509" v="11" actId="20577"/>
      <pc:docMkLst>
        <pc:docMk/>
      </pc:docMkLst>
      <pc:sldChg chg="modSp ord">
        <pc:chgData name="FRANCISCO FERNANDO DE LA ROSA TROYANO" userId="S::ffrosat@us.es::d2a10637-1781-4ef8-b050-6ce173053d00" providerId="AD" clId="Web-{0BD59B16-BBA6-01A9-FFD6-8FEECB3FFD88}" dt="2020-10-13T10:24:00.509" v="11" actId="20577"/>
        <pc:sldMkLst>
          <pc:docMk/>
          <pc:sldMk cId="0" sldId="257"/>
        </pc:sldMkLst>
        <pc:spChg chg="mod">
          <ac:chgData name="FRANCISCO FERNANDO DE LA ROSA TROYANO" userId="S::ffrosat@us.es::d2a10637-1781-4ef8-b050-6ce173053d00" providerId="AD" clId="Web-{0BD59B16-BBA6-01A9-FFD6-8FEECB3FFD88}" dt="2020-10-13T10:24:00.509" v="11" actId="20577"/>
          <ac:spMkLst>
            <pc:docMk/>
            <pc:sldMk cId="0" sldId="257"/>
            <ac:spMk id="9219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0BD59B16-BBA6-01A9-FFD6-8FEECB3FFD88}" dt="2020-10-13T10:23:54.119" v="8" actId="20577"/>
        <pc:sldMkLst>
          <pc:docMk/>
          <pc:sldMk cId="1906819762" sldId="824"/>
        </pc:sldMkLst>
        <pc:spChg chg="mod">
          <ac:chgData name="FRANCISCO FERNANDO DE LA ROSA TROYANO" userId="S::ffrosat@us.es::d2a10637-1781-4ef8-b050-6ce173053d00" providerId="AD" clId="Web-{0BD59B16-BBA6-01A9-FFD6-8FEECB3FFD88}" dt="2020-10-13T10:23:54.119" v="8" actId="20577"/>
          <ac:spMkLst>
            <pc:docMk/>
            <pc:sldMk cId="1906819762" sldId="824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C5396D41-A62A-484C-B610-8A052DF50795}" type="datetime1">
              <a:rPr lang="es-ES" smtClean="0"/>
              <a:t>22/09/2022</a:t>
            </a:fld>
            <a:endParaRPr lang="es-E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B3A65EE0-C9BE-45A7-BC4A-C1FD68CB64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8863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97822" y="976846"/>
            <a:ext cx="15481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600" b="1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3847" y="400782"/>
            <a:ext cx="122413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0"/>
            <a:ext cx="4305734" cy="32289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3317106"/>
            <a:ext cx="7099299" cy="68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881798" y="2092970"/>
            <a:ext cx="173937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62958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14851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28904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1132367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209468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2874723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4041518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622292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846514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4182669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188282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116463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1714490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1667242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11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7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2560454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50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94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379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55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63852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380614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it &lt;- (0, 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 err="1">
                <a:latin typeface="Arial"/>
                <a:cs typeface="Arial"/>
              </a:rPr>
              <a:t>list.size</a:t>
            </a:r>
            <a:r>
              <a:rPr lang="en-US" dirty="0">
                <a:latin typeface="Arial"/>
                <a:cs typeface="Arial"/>
              </a:rPr>
              <a:t>(),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-&gt;i+1)</a:t>
            </a:r>
          </a:p>
          <a:p>
            <a:r>
              <a:rPr lang="en-US" dirty="0" err="1">
                <a:latin typeface="Arial"/>
                <a:cs typeface="Arial"/>
              </a:rPr>
              <a:t>acu</a:t>
            </a:r>
            <a:r>
              <a:rPr lang="en-US" dirty="0">
                <a:latin typeface="Arial"/>
                <a:cs typeface="Arial"/>
              </a:rPr>
              <a:t> &lt;- (0, (</a:t>
            </a:r>
            <a:r>
              <a:rPr lang="en-US" dirty="0" err="1">
                <a:latin typeface="Arial"/>
                <a:cs typeface="Arial"/>
              </a:rPr>
              <a:t>b,i</a:t>
            </a:r>
            <a:r>
              <a:rPr lang="en-US" dirty="0">
                <a:latin typeface="Arial"/>
                <a:cs typeface="Arial"/>
              </a:rPr>
              <a:t>)-&gt; </a:t>
            </a:r>
            <a:r>
              <a:rPr lang="en-US" dirty="0" err="1">
                <a:latin typeface="Arial"/>
                <a:cs typeface="Arial"/>
              </a:rPr>
              <a:t>b+list.get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), b-&gt;b)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21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it &lt;- (0, 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 err="1">
                <a:latin typeface="Arial"/>
                <a:cs typeface="Arial"/>
              </a:rPr>
              <a:t>list.size</a:t>
            </a:r>
            <a:r>
              <a:rPr lang="en-US" dirty="0">
                <a:latin typeface="Arial"/>
                <a:cs typeface="Arial"/>
              </a:rPr>
              <a:t>(),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-&gt;i+1)</a:t>
            </a:r>
          </a:p>
          <a:p>
            <a:r>
              <a:rPr lang="en-US" dirty="0" err="1">
                <a:latin typeface="Arial"/>
                <a:cs typeface="Arial"/>
              </a:rPr>
              <a:t>acu</a:t>
            </a:r>
            <a:r>
              <a:rPr lang="en-US" dirty="0">
                <a:latin typeface="Arial"/>
                <a:cs typeface="Arial"/>
              </a:rPr>
              <a:t> &lt;- (0, (</a:t>
            </a:r>
            <a:r>
              <a:rPr lang="en-US" dirty="0" err="1">
                <a:latin typeface="Arial"/>
                <a:cs typeface="Arial"/>
              </a:rPr>
              <a:t>b,i</a:t>
            </a:r>
            <a:r>
              <a:rPr lang="en-US" dirty="0">
                <a:latin typeface="Arial"/>
                <a:cs typeface="Arial"/>
              </a:rPr>
              <a:t>)-&gt; </a:t>
            </a:r>
            <a:r>
              <a:rPr lang="en-US" dirty="0" err="1">
                <a:latin typeface="Arial"/>
                <a:cs typeface="Arial"/>
              </a:rPr>
              <a:t>b+list.get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), b-&gt;b)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2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it &lt;- (0, 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 err="1">
                <a:latin typeface="Arial"/>
                <a:cs typeface="Arial"/>
              </a:rPr>
              <a:t>list.size</a:t>
            </a:r>
            <a:r>
              <a:rPr lang="en-US" dirty="0">
                <a:latin typeface="Arial"/>
                <a:cs typeface="Arial"/>
              </a:rPr>
              <a:t>(),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-&gt;i+1)</a:t>
            </a:r>
          </a:p>
          <a:p>
            <a:r>
              <a:rPr lang="en-US" dirty="0" err="1">
                <a:latin typeface="Arial"/>
                <a:cs typeface="Arial"/>
              </a:rPr>
              <a:t>acu</a:t>
            </a:r>
            <a:r>
              <a:rPr lang="en-US" dirty="0">
                <a:latin typeface="Arial"/>
                <a:cs typeface="Arial"/>
              </a:rPr>
              <a:t> &lt;- (0, (</a:t>
            </a:r>
            <a:r>
              <a:rPr lang="en-US" dirty="0" err="1">
                <a:latin typeface="Arial"/>
                <a:cs typeface="Arial"/>
              </a:rPr>
              <a:t>b,i</a:t>
            </a:r>
            <a:r>
              <a:rPr lang="en-US" dirty="0">
                <a:latin typeface="Arial"/>
                <a:cs typeface="Arial"/>
              </a:rPr>
              <a:t>)-&gt; </a:t>
            </a:r>
            <a:r>
              <a:rPr lang="en-US" dirty="0" err="1">
                <a:latin typeface="Arial"/>
                <a:cs typeface="Arial"/>
              </a:rPr>
              <a:t>b+list.get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), b-&gt;b)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50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it &lt;- (0, 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 err="1">
                <a:latin typeface="Arial"/>
                <a:cs typeface="Arial"/>
              </a:rPr>
              <a:t>list.size</a:t>
            </a:r>
            <a:r>
              <a:rPr lang="en-US" dirty="0">
                <a:latin typeface="Arial"/>
                <a:cs typeface="Arial"/>
              </a:rPr>
              <a:t>(),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-&gt;i+1)</a:t>
            </a:r>
          </a:p>
          <a:p>
            <a:r>
              <a:rPr lang="en-US" dirty="0" err="1">
                <a:latin typeface="Arial"/>
                <a:cs typeface="Arial"/>
              </a:rPr>
              <a:t>acu</a:t>
            </a:r>
            <a:r>
              <a:rPr lang="en-US" dirty="0">
                <a:latin typeface="Arial"/>
                <a:cs typeface="Arial"/>
              </a:rPr>
              <a:t> &lt;- (0, (</a:t>
            </a:r>
            <a:r>
              <a:rPr lang="en-US" dirty="0" err="1">
                <a:latin typeface="Arial"/>
                <a:cs typeface="Arial"/>
              </a:rPr>
              <a:t>b,i</a:t>
            </a:r>
            <a:r>
              <a:rPr lang="en-US" dirty="0">
                <a:latin typeface="Arial"/>
                <a:cs typeface="Arial"/>
              </a:rPr>
              <a:t>)-&gt; </a:t>
            </a:r>
            <a:r>
              <a:rPr lang="en-US" dirty="0" err="1">
                <a:latin typeface="Arial"/>
                <a:cs typeface="Arial"/>
              </a:rPr>
              <a:t>b+list.get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), b-&gt;b)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9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it &lt;- (0, 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 err="1">
                <a:latin typeface="Arial"/>
                <a:cs typeface="Arial"/>
              </a:rPr>
              <a:t>list.size</a:t>
            </a:r>
            <a:r>
              <a:rPr lang="en-US" dirty="0">
                <a:latin typeface="Arial"/>
                <a:cs typeface="Arial"/>
              </a:rPr>
              <a:t>(),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-&gt;i+1)</a:t>
            </a:r>
          </a:p>
          <a:p>
            <a:r>
              <a:rPr lang="en-US" dirty="0" err="1">
                <a:latin typeface="Arial"/>
                <a:cs typeface="Arial"/>
              </a:rPr>
              <a:t>acu</a:t>
            </a:r>
            <a:r>
              <a:rPr lang="en-US" dirty="0">
                <a:latin typeface="Arial"/>
                <a:cs typeface="Arial"/>
              </a:rPr>
              <a:t> &lt;- (0, (</a:t>
            </a:r>
            <a:r>
              <a:rPr lang="en-US" dirty="0" err="1">
                <a:latin typeface="Arial"/>
                <a:cs typeface="Arial"/>
              </a:rPr>
              <a:t>b,i</a:t>
            </a:r>
            <a:r>
              <a:rPr lang="en-US" dirty="0">
                <a:latin typeface="Arial"/>
                <a:cs typeface="Arial"/>
              </a:rPr>
              <a:t>)-&gt; </a:t>
            </a:r>
            <a:r>
              <a:rPr lang="en-US" dirty="0" err="1">
                <a:latin typeface="Arial"/>
                <a:cs typeface="Arial"/>
              </a:rPr>
              <a:t>b+list.get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), b-&gt;b)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8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22/09/2022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</a:p>
        </p:txBody>
      </p:sp>
    </p:spTree>
    <p:extLst>
      <p:ext uri="{BB962C8B-B14F-4D97-AF65-F5344CB8AC3E}">
        <p14:creationId xmlns:p14="http://schemas.microsoft.com/office/powerpoint/2010/main" val="253770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5" name="Picture 8" descr="marca-dos-tintas_100x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Práctica </a:t>
            </a:r>
            <a:endParaRPr lang="es-E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5549-7063-408E-9985-AB4992CC29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1A157-9415-45EA-8389-FE34E1BD91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12E97-7360-4348-9E23-4FCB47C293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A5B3F-B46A-422F-A5FE-4EABACA899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CA4D-E8D4-4D27-97F3-74D66748B6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A8832-60C6-4CAC-A225-49A4E7B982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BF67B-0EC4-4137-9D17-5DC4566425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06292-D7A0-4219-BE07-F230E6187B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1291-569D-470C-8F4A-5E5C9621E4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862EF-438D-4A4F-A95B-C49ABE3974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42554-E8C5-4A42-BAA9-39E06B7BDB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65DC5-7B73-4058-8E40-0B9C48F6AF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4AE18-C675-4993-A09B-3D00A4BE39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889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3C0EAC7-B6DA-402F-92EC-7D70C1E3F8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032" name="Picture 8" descr="marca-dos-tintas_100x9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2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toro/ada_v2_18/tree/master/java/ParteComun/src/us/lsi/iterable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0267" y="2237991"/>
            <a:ext cx="7828380" cy="2645094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>
                <a:latin typeface="Arial Narrow"/>
              </a:rPr>
              <a:t>Esquemas Iterativos </a:t>
            </a:r>
            <a:r>
              <a:rPr lang="es-ES" b="1">
                <a:latin typeface="Arial Narrow"/>
              </a:rPr>
              <a:t>y Recursivos </a:t>
            </a:r>
            <a:r>
              <a:rPr lang="es-ES" b="1" dirty="0">
                <a:latin typeface="Arial Narrow"/>
              </a:rPr>
              <a:t>con Secuencias y Acumuladores</a:t>
            </a:r>
            <a:br>
              <a:rPr lang="es-ES" b="1" dirty="0">
                <a:latin typeface="Arial Narrow"/>
              </a:rPr>
            </a:br>
            <a:r>
              <a:rPr lang="es-ES" sz="2400" b="1" dirty="0">
                <a:latin typeface="Arial Narrow"/>
              </a:rPr>
              <a:t> 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Estructura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217750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ESCUELA TÉCNICA SUPERIOR DE 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Recursividad</a:t>
            </a:r>
            <a:r>
              <a:rPr lang="en-US" dirty="0"/>
              <a:t> final y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iterativos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08865" y="27573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27A71F1D-775B-4BEF-9172-B6EBE34B131D}"/>
              </a:ext>
            </a:extLst>
          </p:cNvPr>
          <p:cNvSpPr txBox="1"/>
          <p:nvPr/>
        </p:nvSpPr>
        <p:spPr>
          <a:xfrm>
            <a:off x="7336239" y="2199627"/>
            <a:ext cx="12234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secuencia</a:t>
            </a:r>
            <a:endParaRPr lang="en-US" dirty="0"/>
          </a:p>
        </p:txBody>
      </p:sp>
      <p:pic>
        <p:nvPicPr>
          <p:cNvPr id="9" name="Picture 2" descr="Texto&#10;&#10;Descripción generada automáticamente">
            <a:extLst>
              <a:ext uri="{FF2B5EF4-FFF2-40B4-BE49-F238E27FC236}">
                <a16:creationId xmlns:a16="http://schemas.microsoft.com/office/drawing/2014/main" id="{B81939DE-C55C-43BC-A9E2-B15DA91E9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9" y="1711044"/>
            <a:ext cx="3094789" cy="22776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0DB190-FC42-49A8-9888-3AE946540AD6}"/>
              </a:ext>
            </a:extLst>
          </p:cNvPr>
          <p:cNvSpPr txBox="1"/>
          <p:nvPr/>
        </p:nvSpPr>
        <p:spPr>
          <a:xfrm>
            <a:off x="3122407" y="3086929"/>
            <a:ext cx="5836980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f(X 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E 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= e0;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B 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b0;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b = f(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e,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return r(b);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 f(E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, B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, X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if(g(e)){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	b = f(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(e),c(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b,e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),x);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return b;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E9BB3E5-3BFF-4E75-B50F-E6495771DD4D}"/>
              </a:ext>
            </a:extLst>
          </p:cNvPr>
          <p:cNvSpPr txBox="1"/>
          <p:nvPr/>
        </p:nvSpPr>
        <p:spPr>
          <a:xfrm>
            <a:off x="691544" y="1276493"/>
            <a:ext cx="20313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Esquema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iterativo</a:t>
            </a:r>
            <a:endParaRPr lang="en-US" dirty="0" err="1"/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3C421EF0-6A1B-4304-BB6A-DB38A01A2557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4289" y="2629298"/>
            <a:ext cx="2148100" cy="2334929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6E135423-6362-4692-A53F-7E3D9D55E64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51248" y="2686809"/>
            <a:ext cx="1558047" cy="2320616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476DFE22-EFB9-4362-AE61-94F6B87E2742}"/>
              </a:ext>
            </a:extLst>
          </p:cNvPr>
          <p:cNvCxnSpPr>
            <a:cxnSpLocks/>
          </p:cNvCxnSpPr>
          <p:nvPr/>
        </p:nvCxnSpPr>
        <p:spPr bwMode="auto">
          <a:xfrm flipV="1">
            <a:off x="5329185" y="2489634"/>
            <a:ext cx="1905655" cy="91499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3A7198A4-F922-49EE-B3AB-172AD4615A01}"/>
              </a:ext>
            </a:extLst>
          </p:cNvPr>
          <p:cNvSpPr/>
          <p:nvPr/>
        </p:nvSpPr>
        <p:spPr bwMode="auto">
          <a:xfrm>
            <a:off x="962830" y="1993050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9">
            <a:extLst>
              <a:ext uri="{FF2B5EF4-FFF2-40B4-BE49-F238E27FC236}">
                <a16:creationId xmlns:a16="http://schemas.microsoft.com/office/drawing/2014/main" id="{DED9E682-06FF-4286-8CA9-342EC667BB4F}"/>
              </a:ext>
            </a:extLst>
          </p:cNvPr>
          <p:cNvSpPr/>
          <p:nvPr/>
        </p:nvSpPr>
        <p:spPr bwMode="auto">
          <a:xfrm>
            <a:off x="1014589" y="2476129"/>
            <a:ext cx="1440325" cy="2852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692BEF-D342-4EEC-887F-29832E032695}"/>
              </a:ext>
            </a:extLst>
          </p:cNvPr>
          <p:cNvSpPr/>
          <p:nvPr/>
        </p:nvSpPr>
        <p:spPr bwMode="auto">
          <a:xfrm>
            <a:off x="1704702" y="2950582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419B16B8-A295-4D98-8E4C-D50D0AA1EAD1}"/>
              </a:ext>
            </a:extLst>
          </p:cNvPr>
          <p:cNvSpPr/>
          <p:nvPr/>
        </p:nvSpPr>
        <p:spPr bwMode="auto">
          <a:xfrm>
            <a:off x="3990702" y="3353148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CBDD07AD-F58C-4C44-88E9-4266A546E2D3}"/>
              </a:ext>
            </a:extLst>
          </p:cNvPr>
          <p:cNvSpPr/>
          <p:nvPr/>
        </p:nvSpPr>
        <p:spPr bwMode="auto">
          <a:xfrm>
            <a:off x="3990702" y="4819639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C36F9549-F718-4AE4-BA79-DC87380DC354}"/>
              </a:ext>
            </a:extLst>
          </p:cNvPr>
          <p:cNvSpPr/>
          <p:nvPr/>
        </p:nvSpPr>
        <p:spPr bwMode="auto">
          <a:xfrm>
            <a:off x="5629721" y="5078431"/>
            <a:ext cx="778967" cy="2421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0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Recursividad</a:t>
            </a:r>
            <a:r>
              <a:rPr lang="en-US" dirty="0"/>
              <a:t> final y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iterativos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08865" y="27573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27A71F1D-775B-4BEF-9172-B6EBE34B131D}"/>
              </a:ext>
            </a:extLst>
          </p:cNvPr>
          <p:cNvSpPr txBox="1"/>
          <p:nvPr/>
        </p:nvSpPr>
        <p:spPr>
          <a:xfrm>
            <a:off x="233824" y="5017589"/>
            <a:ext cx="14157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Acumulador</a:t>
            </a:r>
            <a:endParaRPr lang="en-US" dirty="0" err="1">
              <a:cs typeface="Arial" panose="020B0604020202020204" pitchFamily="34" charset="0"/>
            </a:endParaRPr>
          </a:p>
        </p:txBody>
      </p:sp>
      <p:pic>
        <p:nvPicPr>
          <p:cNvPr id="9" name="Picture 2" descr="Texto&#10;&#10;Descripción generada automáticamente">
            <a:extLst>
              <a:ext uri="{FF2B5EF4-FFF2-40B4-BE49-F238E27FC236}">
                <a16:creationId xmlns:a16="http://schemas.microsoft.com/office/drawing/2014/main" id="{B81939DE-C55C-43BC-A9E2-B15DA91E9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9" y="1711044"/>
            <a:ext cx="3094789" cy="22776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0DB190-FC42-49A8-9888-3AE946540AD6}"/>
              </a:ext>
            </a:extLst>
          </p:cNvPr>
          <p:cNvSpPr txBox="1"/>
          <p:nvPr/>
        </p:nvSpPr>
        <p:spPr>
          <a:xfrm>
            <a:off x="3122407" y="3086929"/>
            <a:ext cx="5836980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f(X 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E 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= e0;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B 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b0;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b = f(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e,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return r(b);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 f(E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, B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, X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if(g(e)){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	b = f(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(e),c(</a:t>
            </a:r>
            <a:r>
              <a:rPr lang="fr-F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b,e</a:t>
            </a:r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),x);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return b;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E9BB3E5-3BFF-4E75-B50F-E6495771DD4D}"/>
              </a:ext>
            </a:extLst>
          </p:cNvPr>
          <p:cNvSpPr txBox="1"/>
          <p:nvPr/>
        </p:nvSpPr>
        <p:spPr>
          <a:xfrm>
            <a:off x="691544" y="1276493"/>
            <a:ext cx="20313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Esquema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iterativo</a:t>
            </a:r>
            <a:endParaRPr lang="en-US" dirty="0" err="1"/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3C421EF0-6A1B-4304-BB6A-DB38A01A2557}"/>
              </a:ext>
            </a:extLst>
          </p:cNvPr>
          <p:cNvCxnSpPr>
            <a:cxnSpLocks/>
          </p:cNvCxnSpPr>
          <p:nvPr/>
        </p:nvCxnSpPr>
        <p:spPr bwMode="auto">
          <a:xfrm flipH="1">
            <a:off x="937560" y="3052039"/>
            <a:ext cx="799258" cy="1848881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476DFE22-EFB9-4362-AE61-94F6B87E2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678765" y="2570743"/>
            <a:ext cx="365967" cy="2377419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3A7198A4-F922-49EE-B3AB-172AD4615A01}"/>
              </a:ext>
            </a:extLst>
          </p:cNvPr>
          <p:cNvSpPr/>
          <p:nvPr/>
        </p:nvSpPr>
        <p:spPr bwMode="auto">
          <a:xfrm>
            <a:off x="948453" y="2237465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9">
            <a:extLst>
              <a:ext uri="{FF2B5EF4-FFF2-40B4-BE49-F238E27FC236}">
                <a16:creationId xmlns:a16="http://schemas.microsoft.com/office/drawing/2014/main" id="{DED9E682-06FF-4286-8CA9-342EC667BB4F}"/>
              </a:ext>
            </a:extLst>
          </p:cNvPr>
          <p:cNvSpPr/>
          <p:nvPr/>
        </p:nvSpPr>
        <p:spPr bwMode="auto">
          <a:xfrm>
            <a:off x="1690325" y="2706167"/>
            <a:ext cx="1440325" cy="2852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692BEF-D342-4EEC-887F-29832E032695}"/>
              </a:ext>
            </a:extLst>
          </p:cNvPr>
          <p:cNvSpPr/>
          <p:nvPr/>
        </p:nvSpPr>
        <p:spPr bwMode="auto">
          <a:xfrm>
            <a:off x="1834097" y="3425036"/>
            <a:ext cx="735836" cy="3715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419B16B8-A295-4D98-8E4C-D50D0AA1EAD1}"/>
              </a:ext>
            </a:extLst>
          </p:cNvPr>
          <p:cNvSpPr/>
          <p:nvPr/>
        </p:nvSpPr>
        <p:spPr bwMode="auto">
          <a:xfrm>
            <a:off x="4048211" y="3611940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CBDD07AD-F58C-4C44-88E9-4266A546E2D3}"/>
              </a:ext>
            </a:extLst>
          </p:cNvPr>
          <p:cNvSpPr/>
          <p:nvPr/>
        </p:nvSpPr>
        <p:spPr bwMode="auto">
          <a:xfrm>
            <a:off x="4853343" y="4115148"/>
            <a:ext cx="836477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C36F9549-F718-4AE4-BA79-DC87380DC354}"/>
              </a:ext>
            </a:extLst>
          </p:cNvPr>
          <p:cNvSpPr/>
          <p:nvPr/>
        </p:nvSpPr>
        <p:spPr bwMode="auto">
          <a:xfrm>
            <a:off x="6463608" y="5078431"/>
            <a:ext cx="778967" cy="2421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B3B09F-9200-48DD-8C24-DD069954F3D4}"/>
              </a:ext>
            </a:extLst>
          </p:cNvPr>
          <p:cNvCxnSpPr>
            <a:cxnSpLocks/>
          </p:cNvCxnSpPr>
          <p:nvPr/>
        </p:nvCxnSpPr>
        <p:spPr bwMode="auto">
          <a:xfrm flipH="1">
            <a:off x="1219356" y="3880175"/>
            <a:ext cx="770503" cy="105812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04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/>
              <a:t>Implementación de secuencias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84313"/>
            <a:ext cx="7776864" cy="4852987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/>
              <a:t>Son flujos secuenciales de elementos que se pueden recorrer uno detrás de otro</a:t>
            </a:r>
          </a:p>
          <a:p>
            <a:pPr marL="0" indent="0">
              <a:buNone/>
            </a:pPr>
            <a:r>
              <a:rPr lang="es-ES" sz="1600"/>
              <a:t>Algoritmo </a:t>
            </a:r>
            <a:r>
              <a:rPr lang="es-ES" sz="1600" dirty="0"/>
              <a:t>iterativo </a:t>
            </a:r>
            <a:r>
              <a:rPr lang="es-ES" sz="1600" dirty="0">
                <a:sym typeface="Wingdings"/>
              </a:rPr>
              <a:t> tiene asociada una </a:t>
            </a:r>
            <a:r>
              <a:rPr lang="es-ES" sz="1600">
                <a:sym typeface="Wingdings"/>
              </a:rPr>
              <a:t>secuencia finita. Tipos </a:t>
            </a:r>
            <a:r>
              <a:rPr lang="es-ES" sz="1600" dirty="0">
                <a:sym typeface="Wingdings"/>
              </a:rPr>
              <a:t>más utilizados para su implementación: </a:t>
            </a:r>
            <a:endParaRPr lang="es-ES" sz="1200" dirty="0">
              <a:sym typeface="Wingdings"/>
            </a:endParaRPr>
          </a:p>
          <a:p>
            <a:r>
              <a:rPr lang="es-ES" sz="1600">
                <a:sym typeface="Wingdings"/>
              </a:rPr>
              <a:t>Stream&lt;E</a:t>
            </a:r>
            <a:r>
              <a:rPr lang="es-ES" sz="1600" dirty="0">
                <a:sym typeface="Wingdings"/>
              </a:rPr>
              <a:t>&gt; en Java</a:t>
            </a:r>
          </a:p>
          <a:p>
            <a:r>
              <a:rPr lang="es-ES" sz="1600" dirty="0" err="1">
                <a:sym typeface="Wingdings"/>
              </a:rPr>
              <a:t>Iterator</a:t>
            </a:r>
            <a:r>
              <a:rPr lang="es-ES" sz="1600" dirty="0">
                <a:sym typeface="Wingdings"/>
              </a:rPr>
              <a:t>&lt;E&gt; en Java </a:t>
            </a:r>
            <a:endParaRPr lang="es-ES" sz="1600" dirty="0"/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1400" dirty="0"/>
              <a:t>interface </a:t>
            </a:r>
            <a:r>
              <a:rPr lang="es-ES" sz="1400" dirty="0" err="1"/>
              <a:t>Iterator</a:t>
            </a:r>
            <a:r>
              <a:rPr lang="es-ES" sz="1400" dirty="0"/>
              <a:t>&lt;E&gt; { </a:t>
            </a:r>
          </a:p>
          <a:p>
            <a:pPr marL="0" indent="0">
              <a:buNone/>
            </a:pPr>
            <a:r>
              <a:rPr lang="es-ES" sz="1400" dirty="0"/>
              <a:t>		</a:t>
            </a:r>
            <a:r>
              <a:rPr lang="es-ES" sz="1400" dirty="0" err="1"/>
              <a:t>boolean</a:t>
            </a:r>
            <a:r>
              <a:rPr lang="es-ES" sz="1400" dirty="0"/>
              <a:t> </a:t>
            </a:r>
            <a:r>
              <a:rPr lang="es-ES" sz="1400" dirty="0" err="1"/>
              <a:t>hasNext</a:t>
            </a:r>
            <a:r>
              <a:rPr lang="es-ES" sz="1400" dirty="0"/>
              <a:t>(); //Indica si hay más elementos </a:t>
            </a:r>
          </a:p>
          <a:p>
            <a:pPr marL="0" indent="0">
              <a:buNone/>
            </a:pPr>
            <a:r>
              <a:rPr lang="es-ES" sz="1400" dirty="0"/>
              <a:t>		E </a:t>
            </a:r>
            <a:r>
              <a:rPr lang="es-ES" sz="1400" dirty="0" err="1"/>
              <a:t>next</a:t>
            </a:r>
            <a:r>
              <a:rPr lang="es-ES" sz="1400" dirty="0"/>
              <a:t>(); //Devuelve el siguiente y pone otro disponible </a:t>
            </a:r>
          </a:p>
          <a:p>
            <a:pPr marL="0" indent="0">
              <a:buNone/>
            </a:pPr>
            <a:r>
              <a:rPr lang="es-ES" sz="1600"/>
              <a:t>	} </a:t>
            </a:r>
            <a:endParaRPr lang="es-ES" sz="1600" dirty="0"/>
          </a:p>
          <a:p>
            <a:r>
              <a:rPr lang="es-ES" sz="1600" dirty="0"/>
              <a:t>Cada </a:t>
            </a:r>
            <a:r>
              <a:rPr lang="es-ES" sz="1600" dirty="0" err="1"/>
              <a:t>iterator</a:t>
            </a:r>
            <a:r>
              <a:rPr lang="es-ES" sz="1600" dirty="0"/>
              <a:t> se concreta en una clase que implementa </a:t>
            </a:r>
            <a:r>
              <a:rPr lang="es-ES" sz="1600" dirty="0" err="1"/>
              <a:t>Iterator</a:t>
            </a:r>
            <a:r>
              <a:rPr lang="es-ES" sz="1600" dirty="0"/>
              <a:t>&lt;E&gt;</a:t>
            </a:r>
          </a:p>
          <a:p>
            <a:r>
              <a:rPr lang="es-ES" sz="1600" dirty="0"/>
              <a:t>Iterable&lt;E</a:t>
            </a:r>
            <a:r>
              <a:rPr lang="es-ES" sz="1600"/>
              <a:t>&gt; </a:t>
            </a:r>
            <a:r>
              <a:rPr lang="es-ES" sz="1600" dirty="0"/>
              <a:t>en Java. Es una factoría de iteradores</a:t>
            </a:r>
          </a:p>
          <a:p>
            <a:pPr marL="0" indent="0">
              <a:buNone/>
            </a:pPr>
            <a:r>
              <a:rPr lang="es-ES" sz="1400" dirty="0"/>
              <a:t>	</a:t>
            </a:r>
            <a:r>
              <a:rPr lang="es-ES" sz="1400" dirty="0" err="1"/>
              <a:t>public</a:t>
            </a:r>
            <a:r>
              <a:rPr lang="es-ES" sz="1400" dirty="0"/>
              <a:t> interfaz Iterable&lt;E&gt; {    // Interfaz iterable</a:t>
            </a:r>
          </a:p>
          <a:p>
            <a:pPr marL="0" indent="0">
              <a:buNone/>
            </a:pPr>
            <a:r>
              <a:rPr lang="es-ES" sz="1400" dirty="0"/>
              <a:t>     		</a:t>
            </a:r>
            <a:r>
              <a:rPr lang="es-ES" sz="1400" dirty="0" err="1"/>
              <a:t>public</a:t>
            </a:r>
            <a:r>
              <a:rPr lang="es-ES" sz="1400" dirty="0"/>
              <a:t> Iterator&lt;E&gt; iterator();</a:t>
            </a:r>
          </a:p>
          <a:p>
            <a:pPr marL="0" indent="0">
              <a:buNone/>
            </a:pPr>
            <a:r>
              <a:rPr lang="es-ES" sz="1400" dirty="0"/>
              <a:t>	}</a:t>
            </a:r>
            <a:endParaRPr lang="es-ES" sz="1200" dirty="0"/>
          </a:p>
          <a:p>
            <a:r>
              <a:rPr lang="es-ES" sz="1600">
                <a:ea typeface="+mn-ea"/>
                <a:cs typeface="+mn-cs"/>
              </a:rPr>
              <a:t>Podemos </a:t>
            </a:r>
            <a:r>
              <a:rPr lang="es-ES" sz="1600" dirty="0">
                <a:ea typeface="+mn-ea"/>
                <a:cs typeface="+mn-cs"/>
              </a:rPr>
              <a:t>obtener un </a:t>
            </a:r>
            <a:r>
              <a:rPr lang="es-ES" sz="1600" dirty="0" err="1">
                <a:ea typeface="+mn-ea"/>
                <a:cs typeface="+mn-cs"/>
              </a:rPr>
              <a:t>iterator</a:t>
            </a:r>
            <a:r>
              <a:rPr lang="es-ES" sz="1600" dirty="0">
                <a:ea typeface="+mn-ea"/>
                <a:cs typeface="+mn-cs"/>
              </a:rPr>
              <a:t> de un </a:t>
            </a:r>
            <a:r>
              <a:rPr lang="es-ES" sz="1600" dirty="0" err="1">
                <a:ea typeface="+mn-ea"/>
                <a:cs typeface="+mn-cs"/>
              </a:rPr>
              <a:t>stream</a:t>
            </a:r>
            <a:r>
              <a:rPr lang="es-ES" sz="1600" dirty="0">
                <a:ea typeface="+mn-ea"/>
                <a:cs typeface="+mn-cs"/>
              </a:rPr>
              <a:t> con el método </a:t>
            </a:r>
            <a:r>
              <a:rPr lang="es-ES" sz="1600" err="1">
                <a:ea typeface="+mn-ea"/>
                <a:cs typeface="+mn-cs"/>
              </a:rPr>
              <a:t>iterator</a:t>
            </a:r>
            <a:r>
              <a:rPr lang="es-ES" sz="1600">
                <a:ea typeface="+mn-ea"/>
                <a:cs typeface="+mn-cs"/>
              </a:rPr>
              <a:t>()</a:t>
            </a:r>
            <a:endParaRPr lang="es-ES" sz="1600" dirty="0"/>
          </a:p>
          <a:p>
            <a:r>
              <a:rPr lang="es-ES" sz="1600"/>
              <a:t>En </a:t>
            </a:r>
            <a:r>
              <a:rPr lang="es-ES" sz="1600" dirty="0"/>
              <a:t>versión funcional de los algoritmos usamos Stream. En la versión imperativa y recursiva final usamos </a:t>
            </a:r>
            <a:r>
              <a:rPr lang="es-ES" sz="1600"/>
              <a:t>Iterables</a:t>
            </a:r>
            <a:endParaRPr lang="es-ES" sz="1600" dirty="0">
              <a:ea typeface="+mn-ea"/>
              <a:cs typeface="+mn-cs"/>
            </a:endParaRPr>
          </a:p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9928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Implementación de secuencias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862EF-438D-4A4F-A95B-C49ABE3974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749808" y="1668655"/>
            <a:ext cx="8017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Los agregados no indexables tienen secuencias asociadas a través de </a:t>
            </a:r>
            <a:r>
              <a:rPr lang="es-ES" dirty="0" err="1"/>
              <a:t>streams</a:t>
            </a:r>
            <a:r>
              <a:rPr lang="es-ES" dirty="0"/>
              <a:t> e iteradores: ficheros, conjuntos, </a:t>
            </a:r>
            <a:r>
              <a:rPr lang="es-ES" dirty="0" err="1"/>
              <a:t>maps</a:t>
            </a:r>
            <a:r>
              <a:rPr lang="es-ES" dirty="0"/>
              <a:t>, …</a:t>
            </a:r>
          </a:p>
          <a:p>
            <a:endParaRPr lang="es-ES" dirty="0"/>
          </a:p>
          <a:p>
            <a:r>
              <a:rPr lang="es-ES" dirty="0"/>
              <a:t>	Stream&lt;</a:t>
            </a:r>
            <a:r>
              <a:rPr lang="es-ES" dirty="0" err="1"/>
              <a:t>String</a:t>
            </a:r>
            <a:r>
              <a:rPr lang="es-ES" dirty="0"/>
              <a:t>&gt; Stream2.file(</a:t>
            </a:r>
            <a:r>
              <a:rPr lang="es-ES" dirty="0" err="1"/>
              <a:t>String</a:t>
            </a:r>
            <a:r>
              <a:rPr lang="es-ES" dirty="0"/>
              <a:t> file);</a:t>
            </a:r>
          </a:p>
          <a:p>
            <a:r>
              <a:rPr lang="es-ES" dirty="0"/>
              <a:t>	Stream&lt;</a:t>
            </a:r>
            <a:r>
              <a:rPr lang="es-ES" dirty="0" err="1"/>
              <a:t>String</a:t>
            </a:r>
            <a:r>
              <a:rPr lang="es-ES" dirty="0"/>
              <a:t>&gt; Stream2.split(</a:t>
            </a:r>
            <a:r>
              <a:rPr lang="es-ES" dirty="0" err="1"/>
              <a:t>String</a:t>
            </a:r>
            <a:r>
              <a:rPr lang="es-ES" dirty="0"/>
              <a:t> s,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delim</a:t>
            </a:r>
            <a:r>
              <a:rPr lang="es-ES" dirty="0"/>
              <a:t>);</a:t>
            </a:r>
          </a:p>
          <a:p>
            <a:r>
              <a:rPr lang="es-ES" dirty="0"/>
              <a:t>	Iterable&lt;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Iterables.file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file)</a:t>
            </a:r>
          </a:p>
          <a:p>
            <a:r>
              <a:rPr lang="es-ES" dirty="0"/>
              <a:t>	Iterable&lt;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Iterables.split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e,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delim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Podemos encontrar un iterable a partir de un stream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stream.iterator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En el repositorio en el paquete </a:t>
            </a:r>
            <a:r>
              <a:rPr lang="es-ES" dirty="0">
                <a:hlinkClick r:id="rId2"/>
              </a:rPr>
              <a:t>iterables</a:t>
            </a:r>
            <a:r>
              <a:rPr lang="es-ES" dirty="0"/>
              <a:t> </a:t>
            </a:r>
            <a:r>
              <a:rPr lang="es-ES"/>
              <a:t>hay iterables </a:t>
            </a:r>
            <a:r>
              <a:rPr lang="es-ES" dirty="0"/>
              <a:t>equivalentes a las diversas operaciones sobre </a:t>
            </a:r>
            <a:r>
              <a:rPr lang="es-ES" dirty="0" err="1"/>
              <a:t>streams</a:t>
            </a:r>
            <a:r>
              <a:rPr lang="es-ES" dirty="0"/>
              <a:t>: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flatmap</a:t>
            </a:r>
            <a:r>
              <a:rPr lang="es-ES" dirty="0"/>
              <a:t>, </a:t>
            </a:r>
            <a:r>
              <a:rPr lang="es-ES" dirty="0" err="1"/>
              <a:t>filter</a:t>
            </a:r>
            <a:r>
              <a:rPr lang="es-ES" dirty="0"/>
              <a:t>, …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57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/>
              <a:t>Implementación de secuencias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182" y="1383673"/>
            <a:ext cx="8157864" cy="5092541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cs typeface="Arial"/>
              </a:rPr>
              <a:t>public</a:t>
            </a:r>
            <a:r>
              <a:rPr lang="es-ES" sz="1600" dirty="0">
                <a:cs typeface="Arial"/>
              </a:rPr>
              <a:t> interfaz Iterable&lt;E&gt; {   </a:t>
            </a:r>
            <a:r>
              <a:rPr lang="es-ES" sz="1600" b="1" dirty="0">
                <a:solidFill>
                  <a:srgbClr val="00B050"/>
                </a:solidFill>
                <a:ea typeface="+mn-lt"/>
                <a:cs typeface="+mn-lt"/>
              </a:rPr>
              <a:t> // Interfaz iterable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     </a:t>
            </a:r>
            <a:r>
              <a:rPr lang="es-ES" sz="1600" dirty="0" err="1">
                <a:cs typeface="Arial"/>
              </a:rPr>
              <a:t>public</a:t>
            </a:r>
            <a:r>
              <a:rPr lang="es-ES" sz="1600" dirty="0">
                <a:cs typeface="Arial"/>
              </a:rPr>
              <a:t> </a:t>
            </a:r>
            <a:r>
              <a:rPr lang="es-ES" sz="1600" dirty="0" err="1">
                <a:cs typeface="Arial"/>
              </a:rPr>
              <a:t>Iterator</a:t>
            </a:r>
            <a:r>
              <a:rPr lang="es-ES" sz="1600" dirty="0">
                <a:cs typeface="Arial"/>
              </a:rPr>
              <a:t>&lt;E&gt; </a:t>
            </a:r>
            <a:r>
              <a:rPr lang="es-ES" sz="1600" dirty="0" err="1">
                <a:cs typeface="Arial"/>
              </a:rPr>
              <a:t>iterator</a:t>
            </a:r>
            <a:r>
              <a:rPr lang="es-ES" sz="1600" dirty="0"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  <a:endParaRPr lang="es-ES" sz="1600" dirty="0"/>
          </a:p>
          <a:p>
            <a:pPr marL="0" indent="0">
              <a:buNone/>
            </a:pP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ArrayList</a:t>
            </a:r>
            <a:r>
              <a:rPr lang="es-ES" sz="1600" dirty="0"/>
              <a:t> </a:t>
            </a:r>
            <a:r>
              <a:rPr lang="es-ES" sz="1600" dirty="0" err="1"/>
              <a:t>implements</a:t>
            </a:r>
            <a:r>
              <a:rPr lang="es-ES" sz="1600" dirty="0"/>
              <a:t> </a:t>
            </a:r>
            <a:r>
              <a:rPr lang="es-ES" sz="1600" dirty="0" err="1"/>
              <a:t>List</a:t>
            </a:r>
            <a:r>
              <a:rPr lang="es-ES" sz="1600" dirty="0"/>
              <a:t>&lt;E&gt;, Iterable&lt;E&gt; {</a:t>
            </a: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>
                <a:ea typeface="+mn-lt"/>
                <a:cs typeface="+mn-lt"/>
              </a:rPr>
              <a:t>     </a:t>
            </a:r>
            <a:r>
              <a:rPr lang="es-ES" sz="1600" dirty="0" err="1">
                <a:ea typeface="+mn-lt"/>
                <a:cs typeface="+mn-lt"/>
              </a:rPr>
              <a:t>public</a:t>
            </a:r>
            <a:r>
              <a:rPr lang="es-ES" sz="1600" dirty="0">
                <a:ea typeface="+mn-lt"/>
                <a:cs typeface="+mn-lt"/>
              </a:rPr>
              <a:t> </a:t>
            </a:r>
            <a:r>
              <a:rPr lang="es-ES" sz="1600" dirty="0" err="1">
                <a:ea typeface="+mn-lt"/>
                <a:cs typeface="+mn-lt"/>
              </a:rPr>
              <a:t>Iterator</a:t>
            </a:r>
            <a:r>
              <a:rPr lang="es-ES" sz="1600" dirty="0">
                <a:ea typeface="+mn-lt"/>
                <a:cs typeface="+mn-lt"/>
              </a:rPr>
              <a:t>&lt;E&gt; </a:t>
            </a:r>
            <a:r>
              <a:rPr lang="es-ES" sz="1600" dirty="0" err="1">
                <a:ea typeface="+mn-lt"/>
                <a:cs typeface="+mn-lt"/>
              </a:rPr>
              <a:t>iterator</a:t>
            </a:r>
            <a:r>
              <a:rPr lang="es-ES" sz="1600" dirty="0">
                <a:ea typeface="+mn-lt"/>
                <a:cs typeface="+mn-lt"/>
              </a:rPr>
              <a:t>() {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ea typeface="+mn-lt"/>
                <a:cs typeface="+mn-lt"/>
              </a:rPr>
              <a:t>         </a:t>
            </a:r>
            <a:r>
              <a:rPr lang="es-ES" sz="1600" dirty="0" err="1">
                <a:ea typeface="+mn-lt"/>
                <a:cs typeface="+mn-lt"/>
              </a:rPr>
              <a:t>return</a:t>
            </a:r>
            <a:r>
              <a:rPr lang="es-ES" sz="1600" dirty="0">
                <a:ea typeface="+mn-lt"/>
                <a:cs typeface="+mn-lt"/>
              </a:rPr>
              <a:t> new </a:t>
            </a:r>
            <a:r>
              <a:rPr lang="es-ES" sz="1600" dirty="0" err="1">
                <a:ea typeface="+mn-lt"/>
                <a:cs typeface="+mn-lt"/>
              </a:rPr>
              <a:t>ListIterator</a:t>
            </a:r>
            <a:r>
              <a:rPr lang="es-ES" sz="1600" dirty="0">
                <a:ea typeface="+mn-lt"/>
                <a:cs typeface="+mn-lt"/>
              </a:rPr>
              <a:t>(</a:t>
            </a:r>
            <a:r>
              <a:rPr lang="es-ES" sz="1600" dirty="0" err="1">
                <a:ea typeface="+mn-lt"/>
                <a:cs typeface="+mn-lt"/>
              </a:rPr>
              <a:t>this</a:t>
            </a:r>
            <a:r>
              <a:rPr lang="es-ES" sz="1600" dirty="0">
                <a:ea typeface="+mn-lt"/>
                <a:cs typeface="+mn-lt"/>
              </a:rPr>
              <a:t>); </a:t>
            </a:r>
            <a:r>
              <a:rPr lang="es-ES" sz="1600" b="1" dirty="0">
                <a:solidFill>
                  <a:srgbClr val="00B050"/>
                </a:solidFill>
                <a:ea typeface="+mn-lt"/>
                <a:cs typeface="+mn-lt"/>
              </a:rPr>
              <a:t>// Clase interna que itera sobre la lista</a:t>
            </a:r>
            <a:endParaRPr lang="en-US" sz="1600" b="1" dirty="0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ea typeface="+mn-lt"/>
                <a:cs typeface="+mn-lt"/>
              </a:rPr>
              <a:t>     }     </a:t>
            </a: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List</a:t>
            </a:r>
            <a:r>
              <a:rPr lang="es-ES" sz="1600" dirty="0">
                <a:cs typeface="Arial"/>
              </a:rPr>
              <a:t>&lt;E&gt; </a:t>
            </a:r>
            <a:r>
              <a:rPr lang="es-ES" sz="1600" dirty="0" err="1">
                <a:cs typeface="Arial"/>
              </a:rPr>
              <a:t>ls</a:t>
            </a:r>
            <a:r>
              <a:rPr lang="es-ES" sz="1600" dirty="0">
                <a:cs typeface="Arial"/>
              </a:rPr>
              <a:t> = new </a:t>
            </a:r>
            <a:r>
              <a:rPr lang="es-ES" sz="1600" dirty="0" err="1">
                <a:cs typeface="Arial"/>
              </a:rPr>
              <a:t>ArrayList</a:t>
            </a:r>
            <a:r>
              <a:rPr lang="es-ES" sz="1600" dirty="0">
                <a:cs typeface="Arial"/>
              </a:rPr>
              <a:t>&lt;&gt;();</a:t>
            </a: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Iterator</a:t>
            </a:r>
            <a:r>
              <a:rPr lang="es-ES" sz="1600" dirty="0">
                <a:cs typeface="Arial"/>
              </a:rPr>
              <a:t>&lt;E&gt; </a:t>
            </a:r>
            <a:r>
              <a:rPr lang="es-ES" sz="1600" dirty="0" err="1">
                <a:cs typeface="Arial"/>
              </a:rPr>
              <a:t>it</a:t>
            </a:r>
            <a:r>
              <a:rPr lang="es-ES" sz="1600" dirty="0">
                <a:cs typeface="Arial"/>
              </a:rPr>
              <a:t> = </a:t>
            </a:r>
            <a:r>
              <a:rPr lang="es-ES" sz="1600" dirty="0" err="1">
                <a:cs typeface="Arial"/>
              </a:rPr>
              <a:t>ls.iterator</a:t>
            </a:r>
            <a:r>
              <a:rPr lang="es-ES" sz="1600" dirty="0"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while</a:t>
            </a:r>
            <a:r>
              <a:rPr lang="es-ES" sz="1600" dirty="0">
                <a:cs typeface="Arial"/>
              </a:rPr>
              <a:t> (</a:t>
            </a:r>
            <a:r>
              <a:rPr lang="es-ES" sz="1600" dirty="0" err="1">
                <a:cs typeface="Arial"/>
              </a:rPr>
              <a:t>it.hasNext</a:t>
            </a:r>
            <a:r>
              <a:rPr lang="es-ES" sz="1600" dirty="0">
                <a:cs typeface="Arial"/>
              </a:rPr>
              <a:t>()) {   </a:t>
            </a:r>
            <a:r>
              <a:rPr lang="es-ES" sz="1600" b="1" dirty="0">
                <a:solidFill>
                  <a:srgbClr val="00B050"/>
                </a:solidFill>
                <a:cs typeface="Arial"/>
              </a:rPr>
              <a:t>//  Uso de un iterador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B050"/>
                </a:solidFill>
                <a:cs typeface="Arial"/>
              </a:rPr>
              <a:t>   </a:t>
            </a:r>
            <a:r>
              <a:rPr lang="es-ES" sz="1600" dirty="0">
                <a:cs typeface="Arial"/>
              </a:rPr>
              <a:t> E o = </a:t>
            </a:r>
            <a:r>
              <a:rPr lang="es-ES" sz="1600" dirty="0" err="1">
                <a:cs typeface="Arial"/>
              </a:rPr>
              <a:t>it.next</a:t>
            </a:r>
            <a:r>
              <a:rPr lang="es-ES" sz="1600" dirty="0"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    </a:t>
            </a:r>
            <a:r>
              <a:rPr lang="es-ES" sz="1600" dirty="0" err="1">
                <a:cs typeface="Arial"/>
              </a:rPr>
              <a:t>System.out.println</a:t>
            </a:r>
            <a:r>
              <a:rPr lang="es-ES" sz="1600" dirty="0">
                <a:cs typeface="Arial"/>
              </a:rPr>
              <a:t>(o);</a:t>
            </a:r>
            <a:endParaRPr lang="es-ES" dirty="0"/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for</a:t>
            </a:r>
            <a:r>
              <a:rPr lang="es-ES" sz="1600" dirty="0">
                <a:cs typeface="Arial"/>
              </a:rPr>
              <a:t> (E o: </a:t>
            </a:r>
            <a:r>
              <a:rPr lang="es-ES" sz="1600" dirty="0" err="1">
                <a:cs typeface="Arial"/>
              </a:rPr>
              <a:t>ls</a:t>
            </a:r>
            <a:r>
              <a:rPr lang="es-ES" sz="1600" dirty="0">
                <a:cs typeface="Arial"/>
              </a:rPr>
              <a:t>) {   </a:t>
            </a:r>
            <a:r>
              <a:rPr lang="es-ES" sz="1600" b="1" dirty="0">
                <a:solidFill>
                  <a:srgbClr val="00B050"/>
                </a:solidFill>
                <a:cs typeface="Arial"/>
              </a:rPr>
              <a:t>// </a:t>
            </a:r>
            <a:r>
              <a:rPr lang="es-ES" sz="1600" b="1" dirty="0" err="1">
                <a:solidFill>
                  <a:srgbClr val="00B050"/>
                </a:solidFill>
                <a:cs typeface="Arial"/>
              </a:rPr>
              <a:t>for</a:t>
            </a:r>
            <a:r>
              <a:rPr lang="es-ES" sz="1600" b="1" dirty="0">
                <a:solidFill>
                  <a:srgbClr val="00B050"/>
                </a:solidFill>
                <a:cs typeface="Arial"/>
              </a:rPr>
              <a:t> extendido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     </a:t>
            </a:r>
            <a:r>
              <a:rPr lang="es-ES" sz="1600" dirty="0" err="1">
                <a:ea typeface="+mn-lt"/>
                <a:cs typeface="+mn-lt"/>
              </a:rPr>
              <a:t>System.out.println</a:t>
            </a:r>
            <a:r>
              <a:rPr lang="es-ES" sz="1600" dirty="0">
                <a:ea typeface="+mn-lt"/>
                <a:cs typeface="+mn-lt"/>
              </a:rPr>
              <a:t>(o);</a:t>
            </a: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pPr marL="0" indent="0">
              <a:buNone/>
            </a:pPr>
            <a:endParaRPr lang="es-E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03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/>
              <a:t>Implementación de secuencias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182" y="1383672"/>
            <a:ext cx="7776864" cy="5226798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cs typeface="Arial"/>
              </a:rPr>
              <a:t>public</a:t>
            </a:r>
            <a:r>
              <a:rPr lang="es-ES" sz="1600" dirty="0">
                <a:cs typeface="Arial"/>
              </a:rPr>
              <a:t> interfaz Iterable&lt;E&gt; {   </a:t>
            </a:r>
            <a:r>
              <a:rPr lang="es-ES" sz="1600" b="1" dirty="0">
                <a:solidFill>
                  <a:srgbClr val="00B050"/>
                </a:solidFill>
                <a:ea typeface="+mn-lt"/>
                <a:cs typeface="+mn-lt"/>
              </a:rPr>
              <a:t> // Interfaz iterable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     </a:t>
            </a:r>
            <a:r>
              <a:rPr lang="es-ES" sz="1600" dirty="0" err="1">
                <a:cs typeface="Arial"/>
              </a:rPr>
              <a:t>public</a:t>
            </a:r>
            <a:r>
              <a:rPr lang="es-ES" sz="1600" dirty="0">
                <a:cs typeface="Arial"/>
              </a:rPr>
              <a:t> </a:t>
            </a:r>
            <a:r>
              <a:rPr lang="es-ES" sz="1600" dirty="0" err="1">
                <a:cs typeface="Arial"/>
              </a:rPr>
              <a:t>Iterator</a:t>
            </a:r>
            <a:r>
              <a:rPr lang="es-ES" sz="1600" dirty="0">
                <a:cs typeface="Arial"/>
              </a:rPr>
              <a:t>&lt;E&gt; </a:t>
            </a:r>
            <a:r>
              <a:rPr lang="es-ES" sz="1600" dirty="0" err="1">
                <a:cs typeface="Arial"/>
              </a:rPr>
              <a:t>iterator</a:t>
            </a:r>
            <a:r>
              <a:rPr lang="es-ES" sz="1600" dirty="0"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  <a:endParaRPr lang="es-ES" sz="1600" dirty="0"/>
          </a:p>
          <a:p>
            <a:pPr marL="0" indent="0">
              <a:buNone/>
            </a:pP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ArrayList</a:t>
            </a:r>
            <a:r>
              <a:rPr lang="es-ES" sz="1600" dirty="0"/>
              <a:t> </a:t>
            </a:r>
            <a:r>
              <a:rPr lang="es-ES" sz="1600" dirty="0" err="1"/>
              <a:t>implements</a:t>
            </a:r>
            <a:r>
              <a:rPr lang="es-ES" sz="1600" dirty="0"/>
              <a:t> </a:t>
            </a:r>
            <a:r>
              <a:rPr lang="es-ES" sz="1600" dirty="0" err="1"/>
              <a:t>List</a:t>
            </a:r>
            <a:r>
              <a:rPr lang="es-ES" sz="1600" dirty="0"/>
              <a:t>&lt;E&gt;, Iterable&lt;E&gt; {</a:t>
            </a: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>
                <a:ea typeface="+mn-lt"/>
                <a:cs typeface="+mn-lt"/>
              </a:rPr>
              <a:t>     </a:t>
            </a:r>
            <a:r>
              <a:rPr lang="es-ES" sz="1600" dirty="0" err="1">
                <a:ea typeface="+mn-lt"/>
                <a:cs typeface="+mn-lt"/>
              </a:rPr>
              <a:t>public</a:t>
            </a:r>
            <a:r>
              <a:rPr lang="es-ES" sz="1600" dirty="0">
                <a:ea typeface="+mn-lt"/>
                <a:cs typeface="+mn-lt"/>
              </a:rPr>
              <a:t> </a:t>
            </a:r>
            <a:r>
              <a:rPr lang="es-ES" sz="1600" dirty="0" err="1">
                <a:ea typeface="+mn-lt"/>
                <a:cs typeface="+mn-lt"/>
              </a:rPr>
              <a:t>Iterator</a:t>
            </a:r>
            <a:r>
              <a:rPr lang="es-ES" sz="1600" dirty="0">
                <a:ea typeface="+mn-lt"/>
                <a:cs typeface="+mn-lt"/>
              </a:rPr>
              <a:t>&lt;E&gt; </a:t>
            </a:r>
            <a:r>
              <a:rPr lang="es-ES" sz="1600" dirty="0" err="1">
                <a:ea typeface="+mn-lt"/>
                <a:cs typeface="+mn-lt"/>
              </a:rPr>
              <a:t>iterator</a:t>
            </a:r>
            <a:r>
              <a:rPr lang="es-ES" sz="1600" dirty="0">
                <a:ea typeface="+mn-lt"/>
                <a:cs typeface="+mn-lt"/>
              </a:rPr>
              <a:t>() {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ea typeface="+mn-lt"/>
                <a:cs typeface="+mn-lt"/>
              </a:rPr>
              <a:t>         </a:t>
            </a:r>
            <a:r>
              <a:rPr lang="es-ES" sz="1600" dirty="0" err="1">
                <a:ea typeface="+mn-lt"/>
                <a:cs typeface="+mn-lt"/>
              </a:rPr>
              <a:t>return</a:t>
            </a:r>
            <a:r>
              <a:rPr lang="es-ES" sz="1600" dirty="0">
                <a:ea typeface="+mn-lt"/>
                <a:cs typeface="+mn-lt"/>
              </a:rPr>
              <a:t> new </a:t>
            </a:r>
            <a:r>
              <a:rPr lang="es-ES" sz="1600" dirty="0" err="1">
                <a:ea typeface="+mn-lt"/>
                <a:cs typeface="+mn-lt"/>
              </a:rPr>
              <a:t>ListIterator</a:t>
            </a:r>
            <a:r>
              <a:rPr lang="es-ES" sz="1600" dirty="0">
                <a:ea typeface="+mn-lt"/>
                <a:cs typeface="+mn-lt"/>
              </a:rPr>
              <a:t>(</a:t>
            </a:r>
            <a:r>
              <a:rPr lang="es-ES" sz="1600" dirty="0" err="1">
                <a:ea typeface="+mn-lt"/>
                <a:cs typeface="+mn-lt"/>
              </a:rPr>
              <a:t>this</a:t>
            </a:r>
            <a:r>
              <a:rPr lang="es-ES" sz="1600" dirty="0">
                <a:ea typeface="+mn-lt"/>
                <a:cs typeface="+mn-lt"/>
              </a:rPr>
              <a:t>); </a:t>
            </a:r>
            <a:r>
              <a:rPr lang="es-ES" sz="1600" b="1" dirty="0">
                <a:solidFill>
                  <a:srgbClr val="00B050"/>
                </a:solidFill>
                <a:ea typeface="+mn-lt"/>
                <a:cs typeface="+mn-lt"/>
              </a:rPr>
              <a:t>// Clase interna que itera sobre la lista</a:t>
            </a:r>
            <a:endParaRPr lang="en-US" sz="1600" b="1" dirty="0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ea typeface="+mn-lt"/>
                <a:cs typeface="+mn-lt"/>
              </a:rPr>
              <a:t>     }     </a:t>
            </a: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List</a:t>
            </a:r>
            <a:r>
              <a:rPr lang="es-ES" sz="1600" dirty="0">
                <a:cs typeface="Arial"/>
              </a:rPr>
              <a:t>&lt;E&gt; </a:t>
            </a:r>
            <a:r>
              <a:rPr lang="es-ES" sz="1600" dirty="0" err="1">
                <a:cs typeface="Arial"/>
              </a:rPr>
              <a:t>ls</a:t>
            </a:r>
            <a:r>
              <a:rPr lang="es-ES" sz="1600" dirty="0">
                <a:cs typeface="Arial"/>
              </a:rPr>
              <a:t> = new </a:t>
            </a:r>
            <a:r>
              <a:rPr lang="es-ES" sz="1600" dirty="0" err="1">
                <a:cs typeface="Arial"/>
              </a:rPr>
              <a:t>ArrayList</a:t>
            </a:r>
            <a:r>
              <a:rPr lang="es-ES" sz="1600" dirty="0">
                <a:cs typeface="Arial"/>
              </a:rPr>
              <a:t>&lt;&gt;();</a:t>
            </a: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Iterator</a:t>
            </a:r>
            <a:r>
              <a:rPr lang="es-ES" sz="1600" dirty="0">
                <a:cs typeface="Arial"/>
              </a:rPr>
              <a:t>&lt;E&gt; </a:t>
            </a:r>
            <a:r>
              <a:rPr lang="es-ES" sz="1600" dirty="0" err="1">
                <a:cs typeface="Arial"/>
              </a:rPr>
              <a:t>it</a:t>
            </a:r>
            <a:r>
              <a:rPr lang="es-ES" sz="1600" dirty="0">
                <a:cs typeface="Arial"/>
              </a:rPr>
              <a:t> = </a:t>
            </a:r>
            <a:r>
              <a:rPr lang="es-ES" sz="1600" dirty="0" err="1">
                <a:cs typeface="Arial"/>
              </a:rPr>
              <a:t>ls.iterator</a:t>
            </a:r>
            <a:r>
              <a:rPr lang="es-ES" sz="1600" dirty="0"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while</a:t>
            </a:r>
            <a:r>
              <a:rPr lang="es-ES" sz="1600" dirty="0">
                <a:cs typeface="Arial"/>
              </a:rPr>
              <a:t> (</a:t>
            </a:r>
            <a:r>
              <a:rPr lang="es-ES" sz="1600" dirty="0" err="1">
                <a:cs typeface="Arial"/>
              </a:rPr>
              <a:t>it.hasNext</a:t>
            </a:r>
            <a:r>
              <a:rPr lang="es-ES" sz="1600" dirty="0">
                <a:cs typeface="Arial"/>
              </a:rPr>
              <a:t>()) {   </a:t>
            </a:r>
            <a:r>
              <a:rPr lang="es-ES" sz="1600" b="1" dirty="0">
                <a:solidFill>
                  <a:srgbClr val="00B050"/>
                </a:solidFill>
                <a:cs typeface="Arial"/>
              </a:rPr>
              <a:t>//  Uso de un iterador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B050"/>
                </a:solidFill>
                <a:cs typeface="Arial"/>
              </a:rPr>
              <a:t>   </a:t>
            </a:r>
            <a:r>
              <a:rPr lang="es-ES" sz="1600" dirty="0">
                <a:cs typeface="Arial"/>
              </a:rPr>
              <a:t> E o = </a:t>
            </a:r>
            <a:r>
              <a:rPr lang="es-ES" sz="1600" dirty="0" err="1">
                <a:cs typeface="Arial"/>
              </a:rPr>
              <a:t>it.next</a:t>
            </a:r>
            <a:r>
              <a:rPr lang="es-ES" sz="1600" dirty="0"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    </a:t>
            </a:r>
            <a:r>
              <a:rPr lang="es-ES" sz="1600" err="1">
                <a:cs typeface="Arial"/>
              </a:rPr>
              <a:t>System.out.println</a:t>
            </a:r>
            <a:r>
              <a:rPr lang="es-ES" sz="1600" dirty="0">
                <a:cs typeface="Arial"/>
              </a:rPr>
              <a:t>(o);</a:t>
            </a:r>
            <a:endParaRPr lang="es-ES"/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 err="1">
                <a:cs typeface="Arial"/>
              </a:rPr>
              <a:t>for</a:t>
            </a:r>
            <a:r>
              <a:rPr lang="es-ES" sz="1600" dirty="0">
                <a:cs typeface="Arial"/>
              </a:rPr>
              <a:t> (E o: </a:t>
            </a:r>
            <a:r>
              <a:rPr lang="es-ES" sz="1600" dirty="0" err="1">
                <a:cs typeface="Arial"/>
              </a:rPr>
              <a:t>ls</a:t>
            </a:r>
            <a:r>
              <a:rPr lang="es-ES" sz="1600" dirty="0">
                <a:cs typeface="Arial"/>
              </a:rPr>
              <a:t>) {   </a:t>
            </a:r>
            <a:r>
              <a:rPr lang="es-ES" sz="1600" b="1" dirty="0">
                <a:solidFill>
                  <a:srgbClr val="00B050"/>
                </a:solidFill>
                <a:cs typeface="Arial"/>
              </a:rPr>
              <a:t>// </a:t>
            </a:r>
            <a:r>
              <a:rPr lang="es-ES" sz="1600" b="1" dirty="0" err="1">
                <a:solidFill>
                  <a:srgbClr val="00B050"/>
                </a:solidFill>
                <a:cs typeface="Arial"/>
              </a:rPr>
              <a:t>for</a:t>
            </a:r>
            <a:r>
              <a:rPr lang="es-ES" sz="1600" b="1" dirty="0">
                <a:solidFill>
                  <a:srgbClr val="00B050"/>
                </a:solidFill>
                <a:cs typeface="Arial"/>
              </a:rPr>
              <a:t> extendido</a:t>
            </a:r>
          </a:p>
          <a:p>
            <a:pPr marL="0" indent="0">
              <a:buNone/>
            </a:pPr>
            <a:r>
              <a:rPr lang="es-ES" sz="1600" dirty="0">
                <a:cs typeface="Arial"/>
              </a:rPr>
              <a:t>     </a:t>
            </a:r>
            <a:r>
              <a:rPr lang="es-ES" sz="1600" dirty="0" err="1">
                <a:ea typeface="+mn-lt"/>
                <a:cs typeface="+mn-lt"/>
              </a:rPr>
              <a:t>System.out.println</a:t>
            </a:r>
            <a:r>
              <a:rPr lang="es-ES" sz="1600" dirty="0">
                <a:ea typeface="+mn-lt"/>
                <a:cs typeface="+mn-lt"/>
              </a:rPr>
              <a:t>(o);</a:t>
            </a:r>
            <a:endParaRPr lang="es-ES" sz="1600" dirty="0">
              <a:cs typeface="Arial"/>
            </a:endParaRPr>
          </a:p>
          <a:p>
            <a:pPr marL="0" indent="0">
              <a:buNone/>
            </a:pPr>
            <a:r>
              <a:rPr lang="es-ES" sz="1600" dirty="0">
                <a:cs typeface="Arial"/>
              </a:rPr>
              <a:t>}</a:t>
            </a: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pPr marL="0" indent="0">
              <a:buNone/>
            </a:pPr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endParaRPr lang="es-ES" sz="1600" dirty="0">
              <a:cs typeface="Arial"/>
            </a:endParaRPr>
          </a:p>
          <a:p>
            <a:pPr marL="0" indent="0">
              <a:buNone/>
            </a:pPr>
            <a:endParaRPr lang="es-ES" sz="1600" dirty="0">
              <a:cs typeface="Arial"/>
            </a:endParaRPr>
          </a:p>
        </p:txBody>
      </p:sp>
      <p:pic>
        <p:nvPicPr>
          <p:cNvPr id="2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0B320D97-4E27-4A1C-898D-BC8A1CF0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5" y="1995286"/>
            <a:ext cx="7111092" cy="47316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230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/>
              <a:t>Factoría de secuencias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15616" y="1484313"/>
            <a:ext cx="7776864" cy="39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2000" b="1" kern="0">
                <a:latin typeface="Arial" charset="0"/>
                <a:ea typeface="Arial" charset="0"/>
                <a:cs typeface="Arial" charset="0"/>
              </a:rPr>
              <a:t>Rango</a:t>
            </a:r>
            <a:r>
              <a:rPr lang="es-ES" sz="2000" kern="0">
                <a:latin typeface="Arial" charset="0"/>
                <a:ea typeface="Arial" charset="0"/>
                <a:cs typeface="Arial" charset="0"/>
              </a:rPr>
              <a:t>: secuencia (enteros o reales) de </a:t>
            </a:r>
            <a:r>
              <a:rPr lang="es-ES" sz="2000" i="1" ker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s-ES" sz="2000" kern="0">
                <a:latin typeface="Arial" charset="0"/>
                <a:ea typeface="Arial" charset="0"/>
                <a:cs typeface="Arial" charset="0"/>
              </a:rPr>
              <a:t> hasta </a:t>
            </a:r>
            <a:r>
              <a:rPr lang="es-ES" sz="2000" i="1" kern="0"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s-ES" sz="2000" i="1" kern="0">
                <a:latin typeface="Arial" charset="0"/>
                <a:ea typeface="Arial" charset="0"/>
                <a:cs typeface="Arial" charset="0"/>
                <a:sym typeface="Wingdings"/>
              </a:rPr>
              <a:t></a:t>
            </a:r>
            <a:r>
              <a:rPr lang="es-ES" sz="2000" i="1" kern="0">
                <a:latin typeface="Arial" charset="0"/>
                <a:ea typeface="Arial" charset="0"/>
                <a:cs typeface="Arial" charset="0"/>
              </a:rPr>
              <a:t> [</a:t>
            </a:r>
            <a:r>
              <a:rPr lang="es-ES" sz="2000" i="1" kern="0" err="1">
                <a:latin typeface="Arial" charset="0"/>
                <a:ea typeface="Arial" charset="0"/>
                <a:cs typeface="Arial" charset="0"/>
              </a:rPr>
              <a:t>a,b</a:t>
            </a:r>
            <a:r>
              <a:rPr lang="es-ES" sz="2000" i="1" ker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s-ES" sz="2000" kern="0">
              <a:latin typeface="Arial" charset="0"/>
              <a:ea typeface="Arial" charset="0"/>
              <a:cs typeface="Arial" charset="0"/>
            </a:endParaRPr>
          </a:p>
          <a:p>
            <a:endParaRPr lang="es-ES" sz="2000" kern="0">
              <a:latin typeface="Arial" charset="0"/>
              <a:ea typeface="Arial" charset="0"/>
              <a:cs typeface="Arial" charset="0"/>
            </a:endParaRPr>
          </a:p>
          <a:p>
            <a:endParaRPr lang="es-ES" sz="2000" kern="0">
              <a:latin typeface="Arial" charset="0"/>
              <a:ea typeface="Arial" charset="0"/>
              <a:cs typeface="Arial" charset="0"/>
            </a:endParaRPr>
          </a:p>
          <a:p>
            <a:endParaRPr lang="es-ES" sz="2000" kern="0">
              <a:latin typeface="Arial" charset="0"/>
              <a:ea typeface="Arial" charset="0"/>
              <a:cs typeface="Arial" charset="0"/>
            </a:endParaRPr>
          </a:p>
          <a:p>
            <a:endParaRPr lang="es-ES" sz="2000" kern="0">
              <a:latin typeface="Arial" charset="0"/>
              <a:ea typeface="Arial" charset="0"/>
              <a:cs typeface="Arial" charset="0"/>
            </a:endParaRPr>
          </a:p>
          <a:p>
            <a:endParaRPr lang="es-ES" sz="2000" kern="0">
              <a:latin typeface="Arial" charset="0"/>
              <a:ea typeface="Arial" charset="0"/>
              <a:cs typeface="Arial" charset="0"/>
            </a:endParaRPr>
          </a:p>
          <a:p>
            <a:endParaRPr lang="es-ES" sz="2000" ker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s-ES" sz="2000" ker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1988840"/>
            <a:ext cx="4227500" cy="3630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15616" y="2693283"/>
            <a:ext cx="7571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Iterate</a:t>
            </a:r>
            <a:r>
              <a:rPr lang="en-US" sz="2000"/>
              <a:t>: </a:t>
            </a:r>
            <a:r>
              <a:rPr lang="en-US" sz="2000" err="1"/>
              <a:t>secuencia</a:t>
            </a:r>
            <a:r>
              <a:rPr lang="en-US" sz="2000"/>
              <a:t> general, </a:t>
            </a:r>
            <a:r>
              <a:rPr lang="en-US" sz="2000" err="1"/>
              <a:t>definida</a:t>
            </a:r>
            <a:r>
              <a:rPr lang="en-US" sz="2000"/>
              <a:t> </a:t>
            </a:r>
            <a:r>
              <a:rPr lang="en-US" sz="2000" err="1"/>
              <a:t>por</a:t>
            </a:r>
            <a:r>
              <a:rPr lang="en-US" sz="2000"/>
              <a:t> valor </a:t>
            </a:r>
            <a:r>
              <a:rPr lang="en-US" sz="2000" err="1"/>
              <a:t>inicial</a:t>
            </a:r>
            <a:r>
              <a:rPr lang="en-US" sz="2000"/>
              <a:t>, </a:t>
            </a:r>
            <a:r>
              <a:rPr lang="en-US" sz="2000" err="1"/>
              <a:t>predicado</a:t>
            </a:r>
            <a:r>
              <a:rPr lang="en-US" sz="2000"/>
              <a:t> y </a:t>
            </a:r>
            <a:r>
              <a:rPr lang="en-US" sz="2000" err="1"/>
              <a:t>operador</a:t>
            </a:r>
            <a:r>
              <a:rPr lang="en-US" sz="2000"/>
              <a:t> </a:t>
            </a:r>
            <a:r>
              <a:rPr lang="en-US" sz="2000" err="1"/>
              <a:t>unario</a:t>
            </a:r>
            <a:r>
              <a:rPr lang="en-US" sz="200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5" y="4115311"/>
            <a:ext cx="7571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/>
              <a:t>Secuencias</a:t>
            </a:r>
            <a:r>
              <a:rPr lang="en-US" sz="2000" b="1"/>
              <a:t> </a:t>
            </a:r>
            <a:r>
              <a:rPr lang="en-US" sz="2000" b="1" err="1"/>
              <a:t>asociadas</a:t>
            </a:r>
            <a:r>
              <a:rPr lang="en-US" sz="2000" b="1"/>
              <a:t> a </a:t>
            </a:r>
            <a:r>
              <a:rPr lang="en-US" sz="2000" b="1" err="1"/>
              <a:t>agregados</a:t>
            </a:r>
            <a:r>
              <a:rPr lang="en-US" sz="2000"/>
              <a:t>: el </a:t>
            </a:r>
            <a:r>
              <a:rPr lang="en-US" sz="2000" err="1"/>
              <a:t>agregado</a:t>
            </a:r>
            <a:r>
              <a:rPr lang="en-US" sz="2000"/>
              <a:t> </a:t>
            </a:r>
            <a:r>
              <a:rPr lang="en-US" sz="2000" err="1"/>
              <a:t>exporta</a:t>
            </a:r>
            <a:r>
              <a:rPr lang="en-US" sz="2000"/>
              <a:t> un </a:t>
            </a:r>
            <a:r>
              <a:rPr lang="en-US" sz="2000" err="1"/>
              <a:t>iterador</a:t>
            </a:r>
            <a:r>
              <a:rPr lang="en-US" sz="2000"/>
              <a:t> para </a:t>
            </a:r>
            <a:r>
              <a:rPr lang="en-US" sz="2000" err="1"/>
              <a:t>poder</a:t>
            </a:r>
            <a:r>
              <a:rPr lang="en-US" sz="2000"/>
              <a:t> </a:t>
            </a:r>
            <a:r>
              <a:rPr lang="en-US" sz="2000" err="1"/>
              <a:t>recorrer</a:t>
            </a:r>
            <a:r>
              <a:rPr lang="en-US" sz="2000"/>
              <a:t> </a:t>
            </a:r>
            <a:r>
              <a:rPr lang="en-US" sz="2000" err="1"/>
              <a:t>los</a:t>
            </a:r>
            <a:r>
              <a:rPr lang="en-US" sz="2000"/>
              <a:t> </a:t>
            </a:r>
            <a:r>
              <a:rPr lang="en-US" sz="2000" err="1"/>
              <a:t>elementos</a:t>
            </a:r>
            <a:r>
              <a:rPr lang="en-US" sz="2000"/>
              <a:t> que </a:t>
            </a:r>
            <a:r>
              <a:rPr lang="en-US" sz="2000" err="1"/>
              <a:t>contiene</a:t>
            </a:r>
            <a:r>
              <a:rPr lang="en-US" sz="2000"/>
              <a:t>.</a:t>
            </a:r>
          </a:p>
          <a:p>
            <a:r>
              <a:rPr lang="en-US" sz="2000" err="1"/>
              <a:t>En</a:t>
            </a:r>
            <a:r>
              <a:rPr lang="en-US" sz="2000"/>
              <a:t> Java:</a:t>
            </a:r>
          </a:p>
          <a:p>
            <a:pPr marL="668338" indent="-334963">
              <a:buFont typeface="Arial" charset="0"/>
              <a:buChar char="•"/>
            </a:pPr>
            <a:r>
              <a:rPr lang="en-US" sz="2000" i="1" err="1"/>
              <a:t>c.stream</a:t>
            </a:r>
            <a:r>
              <a:rPr lang="en-US" sz="2000" i="1"/>
              <a:t>()</a:t>
            </a:r>
            <a:r>
              <a:rPr lang="en-US" sz="2000"/>
              <a:t> para </a:t>
            </a:r>
            <a:r>
              <a:rPr lang="en-US" sz="2000" err="1"/>
              <a:t>colecciones</a:t>
            </a:r>
            <a:endParaRPr lang="en-US" sz="2000"/>
          </a:p>
          <a:p>
            <a:pPr marL="668338" indent="-334963">
              <a:buFont typeface="Arial" charset="0"/>
              <a:buChar char="•"/>
            </a:pPr>
            <a:r>
              <a:rPr lang="en-US" sz="2000" i="1" err="1"/>
              <a:t>Files.lines</a:t>
            </a:r>
            <a:r>
              <a:rPr lang="en-US" sz="2000" i="1"/>
              <a:t>(file)</a:t>
            </a:r>
            <a:r>
              <a:rPr lang="en-US" sz="2000"/>
              <a:t> para </a:t>
            </a:r>
            <a:r>
              <a:rPr lang="en-US" sz="2000" err="1"/>
              <a:t>ficheros</a:t>
            </a:r>
            <a:endParaRPr lang="en-US" sz="2000"/>
          </a:p>
          <a:p>
            <a:pPr marL="668338" indent="-334963">
              <a:buFont typeface="Arial" charset="0"/>
              <a:buChar char="•"/>
            </a:pPr>
            <a:r>
              <a:rPr lang="en-US" sz="2000" i="1" err="1"/>
              <a:t>text.chars</a:t>
            </a:r>
            <a:r>
              <a:rPr lang="en-US" sz="2000" i="1"/>
              <a:t>()</a:t>
            </a:r>
            <a:r>
              <a:rPr lang="en-US" sz="2000"/>
              <a:t> para </a:t>
            </a:r>
            <a:r>
              <a:rPr lang="en-US" sz="2000" err="1"/>
              <a:t>cadenas</a:t>
            </a:r>
            <a:r>
              <a:rPr lang="en-US" sz="2000"/>
              <a:t> de </a:t>
            </a:r>
            <a:r>
              <a:rPr lang="en-US" sz="2000" err="1"/>
              <a:t>caracteres</a:t>
            </a:r>
            <a:endParaRPr lang="en-US" sz="2000"/>
          </a:p>
          <a:p>
            <a:pPr marL="668338" indent="-334963">
              <a:buFont typeface="Arial" charset="0"/>
              <a:buChar char="•"/>
            </a:pPr>
            <a:r>
              <a:rPr lang="en-US" sz="2000" i="1" err="1"/>
              <a:t>Arrays.stream</a:t>
            </a:r>
            <a:r>
              <a:rPr lang="en-US" sz="2000" i="1"/>
              <a:t>(a)</a:t>
            </a:r>
            <a:r>
              <a:rPr lang="en-US" sz="2000"/>
              <a:t> para arrays</a:t>
            </a:r>
          </a:p>
          <a:p>
            <a:pPr marL="668338" indent="-334963">
              <a:buFont typeface="Arial" charset="0"/>
              <a:buChar char="•"/>
            </a:pPr>
            <a:r>
              <a:rPr lang="mr-IN" sz="2000"/>
              <a:t>…</a:t>
            </a:r>
            <a:endParaRPr lang="en-US" sz="2000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088DCF98-B0D1-4717-853E-8FBACC17B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364" y="3510085"/>
            <a:ext cx="4893128" cy="3685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635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Factoría de secuencias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146671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Ejemplos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3F7A75E9-B182-4CEE-B8F9-A06E6316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3" y="2142021"/>
            <a:ext cx="6510067" cy="37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6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Factoría de secuencias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146671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Ejemplos</a:t>
            </a:r>
          </a:p>
        </p:txBody>
      </p:sp>
      <p:pic>
        <p:nvPicPr>
          <p:cNvPr id="3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1CA4FC8-382E-46CC-976A-5EA564AD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4" y="2028064"/>
            <a:ext cx="7287985" cy="36319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865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/>
              <a:t>Operaciones sobre secuencias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5298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s-ES" sz="2000" b="1"/>
              <a:t>Transformación: </a:t>
            </a:r>
            <a:r>
              <a:rPr lang="es-ES" sz="2000" i="1"/>
              <a:t>s2 = s1.map(t), </a:t>
            </a:r>
            <a:r>
              <a:rPr lang="es-ES" sz="2000"/>
              <a:t>siendo</a:t>
            </a:r>
            <a:r>
              <a:rPr lang="es-ES" sz="2000" i="1"/>
              <a:t> t </a:t>
            </a:r>
            <a:r>
              <a:rPr lang="es-ES" sz="2000"/>
              <a:t>una función</a:t>
            </a:r>
            <a:r>
              <a:rPr lang="es-ES" sz="2000" i="1"/>
              <a:t>,</a:t>
            </a:r>
            <a:r>
              <a:rPr lang="es-ES" sz="2000"/>
              <a:t> sustituye cada elemento de la secuencia por el valor obtenido al aplicar la función</a:t>
            </a:r>
          </a:p>
          <a:p>
            <a:pPr lvl="0"/>
            <a:endParaRPr lang="es-ES" sz="2000" b="1"/>
          </a:p>
          <a:p>
            <a:pPr lvl="0">
              <a:buFont typeface="Arial" charset="0"/>
              <a:buChar char="•"/>
            </a:pPr>
            <a:r>
              <a:rPr lang="es-ES" sz="2000" b="1"/>
              <a:t>Filtro: </a:t>
            </a:r>
            <a:r>
              <a:rPr lang="es-ES" sz="2000" i="1"/>
              <a:t>s2 = s1.filter(h), </a:t>
            </a:r>
            <a:r>
              <a:rPr lang="es-ES" sz="2000"/>
              <a:t>siendo</a:t>
            </a:r>
            <a:r>
              <a:rPr lang="es-ES" sz="2000" i="1"/>
              <a:t> h </a:t>
            </a:r>
            <a:r>
              <a:rPr lang="es-ES" sz="2000"/>
              <a:t>un predicado</a:t>
            </a:r>
            <a:r>
              <a:rPr lang="es-ES" sz="2000" i="1"/>
              <a:t>, </a:t>
            </a:r>
            <a:r>
              <a:rPr lang="es-ES" sz="2000"/>
              <a:t>elimina de la secuencia todos los elementos que no cumplan el predicado</a:t>
            </a:r>
          </a:p>
          <a:p>
            <a:pPr lvl="0"/>
            <a:endParaRPr lang="es-ES" sz="2000" b="1"/>
          </a:p>
          <a:p>
            <a:pPr lvl="0">
              <a:buFont typeface="Arial" charset="0"/>
              <a:buChar char="•"/>
            </a:pPr>
            <a:r>
              <a:rPr lang="es-ES" sz="2000" b="1"/>
              <a:t>Aplanamiento: </a:t>
            </a:r>
            <a:r>
              <a:rPr lang="es-ES" sz="2000" i="1"/>
              <a:t>s2 = s1.flatMap(</a:t>
            </a:r>
            <a:r>
              <a:rPr lang="es-ES" sz="2000" i="1" err="1"/>
              <a:t>seq</a:t>
            </a:r>
            <a:r>
              <a:rPr lang="es-ES" sz="2000" i="1"/>
              <a:t>), </a:t>
            </a:r>
            <a:r>
              <a:rPr lang="es-ES" sz="2000"/>
              <a:t>siendo</a:t>
            </a:r>
            <a:r>
              <a:rPr lang="es-ES" sz="2000" i="1"/>
              <a:t> </a:t>
            </a:r>
            <a:r>
              <a:rPr lang="es-ES" sz="2000" i="1" err="1"/>
              <a:t>seq</a:t>
            </a:r>
            <a:r>
              <a:rPr lang="es-ES" sz="2000" i="1"/>
              <a:t> </a:t>
            </a:r>
            <a:r>
              <a:rPr lang="es-ES" sz="2000"/>
              <a:t>una función que por cada elemento de la secuencia original obtiene una nueva secuencia</a:t>
            </a:r>
            <a:r>
              <a:rPr lang="es-ES" sz="2000" i="1"/>
              <a:t>, </a:t>
            </a:r>
            <a:r>
              <a:rPr lang="es-ES" sz="2000"/>
              <a:t>y sustituye los elementos de la secuencia por los valores de la nueva secuencia obtenidos al aplicar la función</a:t>
            </a:r>
            <a:r>
              <a:rPr lang="es-ES" sz="2000" b="1"/>
              <a:t> </a:t>
            </a:r>
          </a:p>
          <a:p>
            <a:pPr lvl="0">
              <a:buFont typeface="Arial" charset="0"/>
              <a:buChar char="•"/>
            </a:pPr>
            <a:endParaRPr lang="es-ES" sz="2000" b="1"/>
          </a:p>
          <a:p>
            <a:pPr lvl="0">
              <a:buFont typeface="Arial" charset="0"/>
              <a:buChar char="•"/>
            </a:pPr>
            <a:r>
              <a:rPr lang="es-ES" sz="2000" b="1"/>
              <a:t>Límite: </a:t>
            </a:r>
            <a:r>
              <a:rPr lang="es-ES" sz="2000" i="1"/>
              <a:t>s2 = s1.limit(n)</a:t>
            </a:r>
            <a:r>
              <a:rPr lang="es-ES" sz="2000"/>
              <a:t>, obtiene otra secuencia con los primeros </a:t>
            </a:r>
            <a:r>
              <a:rPr lang="es-ES" sz="2000" i="1"/>
              <a:t>n</a:t>
            </a:r>
            <a:r>
              <a:rPr lang="es-ES" sz="2000"/>
              <a:t> elementos</a:t>
            </a:r>
          </a:p>
        </p:txBody>
      </p:sp>
    </p:spTree>
    <p:extLst>
      <p:ext uri="{BB962C8B-B14F-4D97-AF65-F5344CB8AC3E}">
        <p14:creationId xmlns:p14="http://schemas.microsoft.com/office/powerpoint/2010/main" val="12157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CD6C7C-6E9D-4C12-9E09-F4EC21D3CF17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>
                <a:cs typeface="Arial"/>
              </a:rPr>
              <a:t>Índice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38" y="2603713"/>
            <a:ext cx="7772400" cy="301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 dirty="0"/>
              <a:t>Algoritmos iterativos y recursivos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dirty="0"/>
              <a:t>Secuencias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s-ES" sz="2400" dirty="0"/>
              <a:t>Factorías de secuencias</a:t>
            </a:r>
            <a:endParaRPr lang="es-ES" sz="2800" dirty="0"/>
          </a:p>
          <a:p>
            <a:pPr eaLnBrk="1" hangingPunct="1">
              <a:lnSpc>
                <a:spcPct val="80000"/>
              </a:lnSpc>
            </a:pPr>
            <a:r>
              <a:rPr lang="es-ES" sz="2800" dirty="0"/>
              <a:t>Acumuladores</a:t>
            </a:r>
            <a:endParaRPr lang="es-ES" sz="2800" dirty="0">
              <a:cs typeface="Arial"/>
            </a:endParaRP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s-ES" sz="2400" dirty="0"/>
              <a:t>Factorías de acumuladores</a:t>
            </a:r>
            <a:endParaRPr lang="es-ES" sz="2400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es-ES" sz="2800" dirty="0"/>
              <a:t>Transformación de algoritmos iterativos </a:t>
            </a:r>
            <a:endParaRPr lang="es-ES" dirty="0"/>
          </a:p>
          <a:p>
            <a:pPr eaLnBrk="1" hangingPunct="1">
              <a:lnSpc>
                <a:spcPct val="80000"/>
              </a:lnSpc>
            </a:pPr>
            <a:r>
              <a:rPr lang="es-ES" sz="2800" dirty="0"/>
              <a:t>Diseño de algoritmos iterativos</a:t>
            </a:r>
            <a:endParaRPr lang="es-ES" sz="2400" dirty="0"/>
          </a:p>
          <a:p>
            <a:pPr marL="1009650" lvl="1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0681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Operaciones sobre secuencias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466711"/>
            <a:ext cx="298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Ejemplos</a:t>
            </a:r>
            <a:r>
              <a:rPr lang="en-US"/>
              <a:t> </a:t>
            </a:r>
            <a:r>
              <a:rPr lang="mr-IN"/>
              <a:t>–</a:t>
            </a:r>
            <a:r>
              <a:rPr lang="en-US"/>
              <a:t> </a:t>
            </a:r>
            <a:r>
              <a:rPr lang="en-US" err="1"/>
              <a:t>Transformación</a:t>
            </a:r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96FBD9-CA80-4C08-8F33-0878187FFC35}"/>
              </a:ext>
            </a:extLst>
          </p:cNvPr>
          <p:cNvSpPr txBox="1"/>
          <p:nvPr/>
        </p:nvSpPr>
        <p:spPr>
          <a:xfrm>
            <a:off x="914400" y="2084613"/>
            <a:ext cx="6906985" cy="35394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  <a:cs typeface="Arial"/>
              </a:rPr>
              <a:t>Double </a:t>
            </a:r>
            <a:r>
              <a:rPr lang="en-US" sz="1600" dirty="0" err="1">
                <a:latin typeface="Consolas"/>
                <a:cs typeface="Arial"/>
              </a:rPr>
              <a:t>sumaCuadrados</a:t>
            </a:r>
            <a:r>
              <a:rPr lang="en-US" sz="1600" dirty="0">
                <a:latin typeface="Consolas"/>
                <a:cs typeface="Arial"/>
              </a:rPr>
              <a:t>(Integer a, Integer b){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      return </a:t>
            </a:r>
            <a:r>
              <a:rPr lang="en-US" sz="1600" dirty="0" err="1">
                <a:latin typeface="Consolas"/>
                <a:cs typeface="Arial"/>
              </a:rPr>
              <a:t>IntStream.range</a:t>
            </a:r>
            <a:r>
              <a:rPr lang="en-US" sz="1600" dirty="0">
                <a:latin typeface="Consolas"/>
                <a:cs typeface="Arial"/>
              </a:rPr>
              <a:t>(</a:t>
            </a:r>
            <a:r>
              <a:rPr lang="en-US" sz="1600" dirty="0" err="1">
                <a:latin typeface="Consolas"/>
                <a:cs typeface="Arial"/>
              </a:rPr>
              <a:t>a,b</a:t>
            </a:r>
            <a:r>
              <a:rPr lang="en-US" sz="1600" dirty="0">
                <a:latin typeface="Consolas"/>
                <a:cs typeface="Arial"/>
              </a:rPr>
              <a:t>).</a:t>
            </a:r>
            <a:r>
              <a:rPr lang="en-US" sz="1600" dirty="0" err="1">
                <a:latin typeface="Consolas"/>
                <a:cs typeface="Arial"/>
              </a:rPr>
              <a:t>mapToDouble</a:t>
            </a:r>
            <a:r>
              <a:rPr lang="en-US" sz="1600" dirty="0">
                <a:latin typeface="Consolas"/>
                <a:cs typeface="Arial"/>
              </a:rPr>
              <a:t>(e-&gt;e*e).sum()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}</a:t>
            </a:r>
            <a:endParaRPr lang="es-ES" sz="1600">
              <a:latin typeface="Consolas"/>
              <a:cs typeface="Arial" panose="020B0604020202020204" pitchFamily="34" charset="0"/>
            </a:endParaRPr>
          </a:p>
          <a:p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Double </a:t>
            </a:r>
            <a:r>
              <a:rPr lang="en-US" sz="1600" dirty="0" err="1">
                <a:latin typeface="Consolas"/>
                <a:cs typeface="Arial"/>
              </a:rPr>
              <a:t>sumaCuadrados</a:t>
            </a:r>
            <a:r>
              <a:rPr lang="en-US" sz="1600" dirty="0">
                <a:latin typeface="Consolas"/>
                <a:cs typeface="Arial"/>
              </a:rPr>
              <a:t>(Integer a, Integer b){</a:t>
            </a:r>
            <a:endParaRPr lang="es-ES" sz="1600">
              <a:latin typeface="Consolas"/>
              <a:cs typeface="Arial"/>
            </a:endParaRPr>
          </a:p>
          <a:p>
            <a:r>
              <a:rPr lang="en-US" sz="1600" dirty="0">
                <a:latin typeface="Consolas"/>
                <a:cs typeface="Arial"/>
              </a:rPr>
              <a:t>     Double ac = 0;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     Integer e = a;</a:t>
            </a:r>
            <a:endParaRPr lang="en-US" sz="1600">
              <a:latin typeface="Consolas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/>
                <a:cs typeface="Arial"/>
              </a:rPr>
              <a:t>     while (e&lt;b){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            t = e * e; </a:t>
            </a:r>
          </a:p>
          <a:p>
            <a:r>
              <a:rPr lang="en-US" sz="1600" dirty="0">
                <a:latin typeface="Consolas"/>
                <a:cs typeface="Arial"/>
              </a:rPr>
              <a:t>            ac = ac + t; </a:t>
            </a:r>
          </a:p>
          <a:p>
            <a:r>
              <a:rPr lang="en-US" sz="1600" dirty="0">
                <a:latin typeface="Consolas"/>
                <a:cs typeface="Arial"/>
              </a:rPr>
              <a:t>            e = e + 1;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      }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      return ac;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  <a:cs typeface="Arial"/>
              </a:rPr>
              <a:t>}</a:t>
            </a:r>
            <a:endParaRPr lang="en-US" sz="1600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99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Operaciones sobre secuencias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46671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Ejemplos</a:t>
            </a:r>
            <a:r>
              <a:rPr lang="en-US"/>
              <a:t> </a:t>
            </a:r>
            <a:r>
              <a:rPr lang="mr-IN"/>
              <a:t>–</a:t>
            </a:r>
            <a:r>
              <a:rPr lang="en-US"/>
              <a:t> </a:t>
            </a:r>
            <a:r>
              <a:rPr lang="en-US" err="1"/>
              <a:t>Filtro</a:t>
            </a:r>
            <a:endParaRPr lang="en-US"/>
          </a:p>
        </p:txBody>
      </p:sp>
      <p:pic>
        <p:nvPicPr>
          <p:cNvPr id="2" name="Imagen 7" descr="Texto&#10;&#10;Descripción generada automáticamente">
            <a:extLst>
              <a:ext uri="{FF2B5EF4-FFF2-40B4-BE49-F238E27FC236}">
                <a16:creationId xmlns:a16="http://schemas.microsoft.com/office/drawing/2014/main" id="{ED3CC1C9-15BA-472C-B81A-3F217F76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9" y="2047275"/>
            <a:ext cx="7185803" cy="36117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21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Operaciones sobre secuencias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466711"/>
            <a:ext cx="278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Ejemplos</a:t>
            </a:r>
            <a:r>
              <a:rPr lang="en-US"/>
              <a:t> </a:t>
            </a:r>
            <a:r>
              <a:rPr lang="mr-IN"/>
              <a:t>–</a:t>
            </a:r>
            <a:r>
              <a:rPr lang="en-US"/>
              <a:t> </a:t>
            </a:r>
            <a:r>
              <a:rPr lang="en-US" err="1"/>
              <a:t>Aplanamiento</a:t>
            </a:r>
            <a:endParaRPr lang="en-US"/>
          </a:p>
        </p:txBody>
      </p:sp>
      <p:pic>
        <p:nvPicPr>
          <p:cNvPr id="2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3B163FF0-CD6C-401D-82BC-B6DB824F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36" y="1976747"/>
            <a:ext cx="6022520" cy="41019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7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Operaciones sobre secuencias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46671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Ejemplos</a:t>
            </a:r>
            <a:r>
              <a:rPr lang="en-US"/>
              <a:t> </a:t>
            </a:r>
            <a:r>
              <a:rPr lang="mr-IN"/>
              <a:t>–</a:t>
            </a:r>
            <a:r>
              <a:rPr lang="en-US"/>
              <a:t> </a:t>
            </a:r>
            <a:r>
              <a:rPr lang="en-US" err="1"/>
              <a:t>Límite</a:t>
            </a:r>
            <a:endParaRPr lang="en-US"/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2780CDF7-783C-4DBB-B50F-37848A4A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2" y="1899348"/>
            <a:ext cx="7473349" cy="39507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428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Operaciones sobre secuencias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F23E-2442-4FDE-BAC7-1EBFF9FEB220}"/>
              </a:ext>
            </a:extLst>
          </p:cNvPr>
          <p:cNvSpPr txBox="1"/>
          <p:nvPr/>
        </p:nvSpPr>
        <p:spPr>
          <a:xfrm>
            <a:off x="353684" y="1547002"/>
            <a:ext cx="8192218" cy="47413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err="1">
                <a:latin typeface="Arial"/>
                <a:cs typeface="Arial"/>
              </a:rPr>
              <a:t>Prefijo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i="1" dirty="0">
                <a:latin typeface="Arial"/>
                <a:cs typeface="Arial"/>
              </a:rPr>
              <a:t>s2 = s1. </a:t>
            </a:r>
            <a:r>
              <a:rPr lang="en-US" sz="2000" i="1" dirty="0" err="1">
                <a:latin typeface="Arial"/>
                <a:cs typeface="Arial"/>
              </a:rPr>
              <a:t>takeWhile</a:t>
            </a:r>
            <a:r>
              <a:rPr lang="en-US" sz="2000" i="1" dirty="0">
                <a:latin typeface="Arial"/>
                <a:cs typeface="Arial"/>
              </a:rPr>
              <a:t>(p), </a:t>
            </a:r>
            <a:r>
              <a:rPr lang="en-US" sz="2000" dirty="0" err="1">
                <a:latin typeface="Arial"/>
                <a:cs typeface="Arial"/>
              </a:rPr>
              <a:t>siendo</a:t>
            </a:r>
            <a:r>
              <a:rPr lang="en-US" sz="2000" i="1" dirty="0">
                <a:latin typeface="Arial"/>
                <a:cs typeface="Arial"/>
              </a:rPr>
              <a:t> p </a:t>
            </a:r>
            <a:r>
              <a:rPr lang="en-US" sz="2000" dirty="0">
                <a:latin typeface="Arial"/>
                <a:cs typeface="Arial"/>
              </a:rPr>
              <a:t>un </a:t>
            </a:r>
            <a:r>
              <a:rPr lang="en-US" sz="2000" dirty="0" err="1">
                <a:latin typeface="Arial"/>
                <a:cs typeface="Arial"/>
              </a:rPr>
              <a:t>predicado</a:t>
            </a:r>
            <a:r>
              <a:rPr lang="en-US" sz="2000" i="1" dirty="0">
                <a:latin typeface="Arial"/>
                <a:cs typeface="Arial"/>
              </a:rPr>
              <a:t>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prefijo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más</a:t>
            </a:r>
            <a:r>
              <a:rPr lang="en-US" sz="2000" dirty="0">
                <a:latin typeface="Arial"/>
                <a:cs typeface="Arial"/>
              </a:rPr>
              <a:t> largo de </a:t>
            </a:r>
            <a:r>
              <a:rPr lang="en-US" sz="2000" dirty="0" err="1">
                <a:latin typeface="Arial"/>
                <a:cs typeface="Arial"/>
              </a:rPr>
              <a:t>elementos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i="1" dirty="0">
                <a:latin typeface="Arial"/>
                <a:cs typeface="Arial"/>
              </a:rPr>
              <a:t>s1</a:t>
            </a:r>
            <a:r>
              <a:rPr lang="en-US" sz="2000" dirty="0">
                <a:latin typeface="Arial"/>
                <a:cs typeface="Arial"/>
              </a:rPr>
              <a:t> que </a:t>
            </a:r>
            <a:r>
              <a:rPr lang="en-US" sz="2000" dirty="0" err="1">
                <a:latin typeface="Arial"/>
                <a:cs typeface="Arial"/>
              </a:rPr>
              <a:t>cumplen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p </a:t>
            </a:r>
            <a:endParaRPr lang="es-ES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err="1">
                <a:latin typeface="Arial"/>
                <a:cs typeface="Arial"/>
              </a:rPr>
              <a:t>Sufijo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i="1" dirty="0">
                <a:latin typeface="Arial"/>
                <a:cs typeface="Arial"/>
              </a:rPr>
              <a:t>s2 = s1. </a:t>
            </a:r>
            <a:r>
              <a:rPr lang="en-US" sz="2000" i="1" dirty="0" err="1">
                <a:latin typeface="Arial"/>
                <a:cs typeface="Arial"/>
              </a:rPr>
              <a:t>dropWhile</a:t>
            </a:r>
            <a:r>
              <a:rPr lang="en-US" sz="2000" i="1" dirty="0">
                <a:latin typeface="Arial"/>
                <a:cs typeface="Arial"/>
              </a:rPr>
              <a:t>(p), </a:t>
            </a:r>
            <a:r>
              <a:rPr lang="en-US" sz="2000" dirty="0" err="1">
                <a:latin typeface="Arial"/>
                <a:cs typeface="Arial"/>
              </a:rPr>
              <a:t>siendo</a:t>
            </a:r>
            <a:r>
              <a:rPr lang="en-US" sz="2000" i="1" dirty="0">
                <a:latin typeface="Arial"/>
                <a:cs typeface="Arial"/>
              </a:rPr>
              <a:t> p </a:t>
            </a:r>
            <a:r>
              <a:rPr lang="en-US" sz="2000" dirty="0">
                <a:latin typeface="Arial"/>
                <a:cs typeface="Arial"/>
              </a:rPr>
              <a:t>un </a:t>
            </a:r>
            <a:r>
              <a:rPr lang="en-US" sz="2000" dirty="0" err="1">
                <a:latin typeface="Arial"/>
                <a:cs typeface="Arial"/>
              </a:rPr>
              <a:t>predicado</a:t>
            </a:r>
            <a:r>
              <a:rPr lang="en-US" sz="2000" i="1" dirty="0">
                <a:latin typeface="Arial"/>
                <a:cs typeface="Arial"/>
              </a:rPr>
              <a:t>, </a:t>
            </a:r>
            <a:r>
              <a:rPr lang="en-US" sz="2000" i="1" dirty="0" err="1">
                <a:latin typeface="Arial"/>
                <a:cs typeface="Arial"/>
              </a:rPr>
              <a:t>s</a:t>
            </a:r>
            <a:r>
              <a:rPr lang="en-US" sz="2000" dirty="0" err="1">
                <a:latin typeface="Arial"/>
                <a:cs typeface="Arial"/>
              </a:rPr>
              <a:t>ufijo</a:t>
            </a:r>
            <a:r>
              <a:rPr lang="en-US" sz="2000" dirty="0">
                <a:latin typeface="Arial"/>
                <a:cs typeface="Arial"/>
              </a:rPr>
              <a:t> de s1 que </a:t>
            </a:r>
            <a:r>
              <a:rPr lang="en-US" sz="2000" dirty="0" err="1">
                <a:latin typeface="Arial"/>
                <a:cs typeface="Arial"/>
              </a:rPr>
              <a:t>resulta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cuando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elimina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prefijo</a:t>
            </a:r>
            <a:r>
              <a:rPr lang="en-US" sz="2000" dirty="0">
                <a:latin typeface="Arial"/>
                <a:cs typeface="Arial"/>
              </a:rPr>
              <a:t> anterior </a:t>
            </a:r>
            <a:endParaRPr lang="en-US" sz="200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err="1">
                <a:latin typeface="Arial"/>
                <a:cs typeface="Arial"/>
              </a:rPr>
              <a:t>Concatenar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i="1" dirty="0" err="1">
                <a:latin typeface="Arial"/>
                <a:cs typeface="Arial"/>
              </a:rPr>
              <a:t>concat</a:t>
            </a:r>
            <a:r>
              <a:rPr lang="en-US" sz="2000" i="1" dirty="0">
                <a:latin typeface="Arial"/>
                <a:cs typeface="Arial"/>
              </a:rPr>
              <a:t>(s1,s2) </a:t>
            </a:r>
            <a:endParaRPr lang="en-US" sz="2000" i="1"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Enumerate: </a:t>
            </a:r>
            <a:r>
              <a:rPr lang="en-US" sz="2000" i="1" dirty="0">
                <a:latin typeface="Arial"/>
                <a:cs typeface="Arial"/>
              </a:rPr>
              <a:t>enumerate(s), </a:t>
            </a:r>
            <a:r>
              <a:rPr lang="en-US" sz="2000" i="1" dirty="0" err="1">
                <a:latin typeface="Arial"/>
                <a:cs typeface="Arial"/>
              </a:rPr>
              <a:t>s</a:t>
            </a:r>
            <a:r>
              <a:rPr lang="en-US" sz="2000" dirty="0" err="1">
                <a:latin typeface="Arial"/>
                <a:cs typeface="Arial"/>
              </a:rPr>
              <a:t>ecuencia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formada</a:t>
            </a:r>
            <a:r>
              <a:rPr lang="en-US" sz="2000" dirty="0">
                <a:latin typeface="Arial"/>
                <a:cs typeface="Arial"/>
              </a:rPr>
              <a:t> por los pares de </a:t>
            </a:r>
            <a:r>
              <a:rPr lang="en-US" sz="2000" dirty="0" err="1">
                <a:latin typeface="Arial"/>
                <a:cs typeface="Arial"/>
              </a:rPr>
              <a:t>elementos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construidos</a:t>
            </a:r>
            <a:r>
              <a:rPr lang="en-US" sz="2000" dirty="0">
                <a:latin typeface="Arial"/>
                <a:cs typeface="Arial"/>
              </a:rPr>
              <a:t> por los </a:t>
            </a:r>
            <a:r>
              <a:rPr lang="en-US" sz="2000" dirty="0" err="1">
                <a:latin typeface="Arial"/>
                <a:cs typeface="Arial"/>
              </a:rPr>
              <a:t>elementos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i="1" dirty="0">
                <a:latin typeface="Arial"/>
                <a:cs typeface="Arial"/>
              </a:rPr>
              <a:t>s </a:t>
            </a:r>
            <a:r>
              <a:rPr lang="en-US" sz="2000" dirty="0">
                <a:latin typeface="Arial"/>
                <a:cs typeface="Arial"/>
              </a:rPr>
              <a:t>y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posición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en</a:t>
            </a:r>
            <a:r>
              <a:rPr lang="en-US" sz="2000" dirty="0">
                <a:latin typeface="Arial"/>
                <a:cs typeface="Arial"/>
              </a:rPr>
              <a:t> la </a:t>
            </a:r>
            <a:r>
              <a:rPr lang="en-US" sz="2000" dirty="0" err="1">
                <a:latin typeface="Arial"/>
                <a:cs typeface="Arial"/>
              </a:rPr>
              <a:t>misma</a:t>
            </a:r>
            <a:r>
              <a:rPr lang="en-US" sz="2000" dirty="0">
                <a:latin typeface="Arial"/>
                <a:cs typeface="Arial"/>
              </a:rPr>
              <a:t>.</a:t>
            </a:r>
            <a:r>
              <a:rPr lang="en-US" sz="2000" b="1" dirty="0">
                <a:latin typeface="Arial"/>
                <a:cs typeface="Arial"/>
              </a:rPr>
              <a:t> </a:t>
            </a:r>
            <a:endParaRPr lang="en-US" sz="2000" b="1"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Pares </a:t>
            </a:r>
            <a:r>
              <a:rPr lang="en-US" sz="2000" b="1" dirty="0" err="1">
                <a:latin typeface="Arial"/>
                <a:cs typeface="Arial"/>
              </a:rPr>
              <a:t>consecutivos</a:t>
            </a:r>
            <a:r>
              <a:rPr lang="en-US" sz="2000" b="1" dirty="0">
                <a:latin typeface="Arial"/>
                <a:cs typeface="Arial"/>
              </a:rPr>
              <a:t> </a:t>
            </a:r>
            <a:endParaRPr lang="en-US" sz="2000" b="1"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Producto </a:t>
            </a:r>
            <a:r>
              <a:rPr lang="en-US" sz="2000" b="1" dirty="0" err="1">
                <a:latin typeface="Arial"/>
                <a:cs typeface="Arial"/>
              </a:rPr>
              <a:t>cartesiano</a:t>
            </a:r>
            <a:r>
              <a:rPr lang="en-US" sz="2000" b="1" dirty="0">
                <a:latin typeface="Arial"/>
                <a:cs typeface="Arial"/>
              </a:rPr>
              <a:t> </a:t>
            </a:r>
            <a:endParaRPr lang="en-US" sz="2000" b="1"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Zip</a:t>
            </a:r>
            <a:r>
              <a:rPr lang="en-US" sz="2000" dirty="0">
                <a:latin typeface="Arial"/>
                <a:cs typeface="Arial"/>
              </a:rPr>
              <a:t> </a:t>
            </a:r>
            <a:endParaRPr lang="en-US" sz="2000">
              <a:cs typeface="Arial" panose="020B0604020202020204" pitchFamily="34" charset="0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Acumuladores</a:t>
            </a:r>
            <a:endParaRPr lang="es-ES" sz="40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48780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 general de </a:t>
            </a:r>
            <a:r>
              <a:rPr lang="en-US" err="1"/>
              <a:t>algoritmo</a:t>
            </a:r>
            <a:r>
              <a:rPr lang="en-US"/>
              <a:t> </a:t>
            </a:r>
            <a:r>
              <a:rPr lang="en-US" err="1"/>
              <a:t>iterativo</a:t>
            </a:r>
            <a:r>
              <a:rPr lang="en-US"/>
              <a:t> y </a:t>
            </a:r>
            <a:r>
              <a:rPr lang="en-US" err="1"/>
              <a:t>funcional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5" y="1986873"/>
            <a:ext cx="3158232" cy="21380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90470" y="429766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Acumulador</a:t>
            </a:r>
            <a:r>
              <a:rPr lang="en-US"/>
              <a:t> </a:t>
            </a:r>
            <a:r>
              <a:rPr lang="en-US" err="1"/>
              <a:t>secuencial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66" y="2305135"/>
            <a:ext cx="5202741" cy="15055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71" y="4817991"/>
            <a:ext cx="4555356" cy="321303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1187624" y="5096220"/>
            <a:ext cx="594818" cy="51905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13522" y="5384060"/>
            <a:ext cx="1578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del </a:t>
            </a:r>
            <a:r>
              <a:rPr lang="en-US" err="1"/>
              <a:t>acumulador</a:t>
            </a:r>
            <a:r>
              <a:rPr lang="en-US"/>
              <a:t> (valor </a:t>
            </a:r>
            <a:r>
              <a:rPr lang="en-US" err="1"/>
              <a:t>inicial</a:t>
            </a:r>
            <a:r>
              <a:rPr lang="en-US"/>
              <a:t>)</a:t>
            </a:r>
          </a:p>
        </p:txBody>
      </p:sp>
      <p:cxnSp>
        <p:nvCxnSpPr>
          <p:cNvPr id="23" name="Straight Arrow Connector 22"/>
          <p:cNvCxnSpPr>
            <a:cxnSpLocks/>
            <a:endCxn id="24" idx="0"/>
          </p:cNvCxnSpPr>
          <p:nvPr/>
        </p:nvCxnSpPr>
        <p:spPr bwMode="auto">
          <a:xfrm flipH="1">
            <a:off x="2594789" y="5093774"/>
            <a:ext cx="184217" cy="589037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805710" y="5682811"/>
            <a:ext cx="157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Función</a:t>
            </a:r>
            <a:r>
              <a:rPr lang="en-US"/>
              <a:t> de </a:t>
            </a:r>
            <a:r>
              <a:rPr lang="en-US" err="1"/>
              <a:t>acumulación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3962500" y="5139294"/>
            <a:ext cx="14767" cy="543517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70194" y="5682811"/>
            <a:ext cx="131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Función</a:t>
            </a:r>
            <a:r>
              <a:rPr lang="en-US"/>
              <a:t> de </a:t>
            </a:r>
            <a:r>
              <a:rPr lang="en-US" err="1"/>
              <a:t>retorno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4959064" y="5120096"/>
            <a:ext cx="351758" cy="56271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788823" y="5688015"/>
            <a:ext cx="140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Función</a:t>
            </a:r>
            <a:r>
              <a:rPr lang="en-US"/>
              <a:t> de </a:t>
            </a:r>
            <a:r>
              <a:rPr lang="en-US" err="1"/>
              <a:t>cortocuito</a:t>
            </a:r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084224" y="4705190"/>
            <a:ext cx="2994289" cy="862876"/>
            <a:chOff x="6084224" y="4705190"/>
            <a:chExt cx="2994289" cy="862876"/>
          </a:xfrm>
        </p:grpSpPr>
        <p:sp>
          <p:nvSpPr>
            <p:cNvPr id="31" name="TextBox 30"/>
            <p:cNvSpPr txBox="1"/>
            <p:nvPr/>
          </p:nvSpPr>
          <p:spPr>
            <a:xfrm>
              <a:off x="6475938" y="4705190"/>
              <a:ext cx="221086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Acumulador</a:t>
              </a:r>
              <a:r>
                <a:rPr lang="en-US"/>
                <a:t> simple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24" y="5200053"/>
              <a:ext cx="2994289" cy="3680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711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9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1" descr="Texto, Carta&#10;&#10;Descripción generada automáticamente">
            <a:extLst>
              <a:ext uri="{FF2B5EF4-FFF2-40B4-BE49-F238E27FC236}">
                <a16:creationId xmlns:a16="http://schemas.microsoft.com/office/drawing/2014/main" id="{F3151C46-7A19-4354-B652-6B2271CA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8" y="2133553"/>
            <a:ext cx="3677808" cy="24645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79512" y="2075419"/>
            <a:ext cx="3681098" cy="236169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Recursividad final y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1620" y="1556792"/>
            <a:ext cx="75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iterativo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 final </a:t>
            </a:r>
            <a:r>
              <a:rPr lang="en-US" dirty="0" err="1"/>
              <a:t>equivalente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3778113"/>
            <a:ext cx="6192180" cy="26858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551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Factorías de acumuladores</a:t>
            </a:r>
          </a:p>
        </p:txBody>
      </p:sp>
      <p:pic>
        <p:nvPicPr>
          <p:cNvPr id="2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36FB41F5-3084-411D-B46B-712515F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54147"/>
            <a:ext cx="7315199" cy="272920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7CB64E3-7E2A-4149-B789-D5C2DE47BD9B}"/>
              </a:ext>
            </a:extLst>
          </p:cNvPr>
          <p:cNvSpPr txBox="1"/>
          <p:nvPr/>
        </p:nvSpPr>
        <p:spPr>
          <a:xfrm>
            <a:off x="781632" y="1498984"/>
            <a:ext cx="6090557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dirty="0" err="1">
                <a:latin typeface="Arial"/>
                <a:cs typeface="Arial"/>
              </a:rPr>
              <a:t>Método</a:t>
            </a:r>
            <a:r>
              <a:rPr lang="en-US" sz="2400" dirty="0">
                <a:latin typeface="Arial"/>
                <a:cs typeface="Arial"/>
              </a:rPr>
              <a:t> general para </a:t>
            </a:r>
            <a:r>
              <a:rPr lang="en-US" sz="2400" dirty="0" err="1">
                <a:latin typeface="Arial"/>
                <a:cs typeface="Arial"/>
              </a:rPr>
              <a:t>acumular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i="1" dirty="0">
                <a:latin typeface="Arial"/>
                <a:cs typeface="Arial"/>
              </a:rPr>
              <a:t>collect </a:t>
            </a:r>
            <a:endParaRPr lang="es-ES" dirty="0"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s.allMatch</a:t>
            </a:r>
            <a:r>
              <a:rPr lang="en-US" sz="2000" dirty="0">
                <a:latin typeface="Arial"/>
                <a:cs typeface="Arial"/>
              </a:rPr>
              <a:t>(p) </a:t>
            </a:r>
            <a:endParaRPr lang="en-US" sz="2000" dirty="0"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s.noneMatch</a:t>
            </a:r>
            <a:r>
              <a:rPr lang="en-US" sz="2000" dirty="0">
                <a:latin typeface="Arial"/>
                <a:cs typeface="Arial"/>
              </a:rPr>
              <a:t>(p)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s.anyMatch</a:t>
            </a:r>
            <a:r>
              <a:rPr lang="en-US" sz="2000" dirty="0">
                <a:latin typeface="Arial"/>
                <a:cs typeface="Arial"/>
              </a:rPr>
              <a:t>(p)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s.sum</a:t>
            </a:r>
            <a:r>
              <a:rPr lang="en-US" sz="2000" dirty="0">
                <a:latin typeface="Arial"/>
                <a:cs typeface="Arial"/>
              </a:rPr>
              <a:t>() </a:t>
            </a:r>
            <a:endParaRPr lang="en-US" sz="2800" i="1" dirty="0"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s.count</a:t>
            </a:r>
            <a:r>
              <a:rPr lang="en-US" sz="2000" dirty="0"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9910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Factorías de acumuladores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415EAF-89DE-4B3F-BD7C-C32776DD9334}"/>
              </a:ext>
            </a:extLst>
          </p:cNvPr>
          <p:cNvSpPr txBox="1"/>
          <p:nvPr/>
        </p:nvSpPr>
        <p:spPr>
          <a:xfrm>
            <a:off x="569343" y="1503872"/>
            <a:ext cx="768901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dirty="0" err="1">
                <a:latin typeface="Arial"/>
                <a:cs typeface="Arial"/>
              </a:rPr>
              <a:t>Método</a:t>
            </a:r>
            <a:r>
              <a:rPr lang="en-US" sz="2400" dirty="0">
                <a:latin typeface="Arial"/>
                <a:cs typeface="Arial"/>
              </a:rPr>
              <a:t> general para </a:t>
            </a:r>
            <a:r>
              <a:rPr lang="en-US" sz="2400" dirty="0" err="1">
                <a:latin typeface="Arial"/>
                <a:cs typeface="Arial"/>
              </a:rPr>
              <a:t>acumular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i="1" dirty="0">
                <a:latin typeface="Arial"/>
                <a:cs typeface="Arial"/>
              </a:rPr>
              <a:t>collect </a:t>
            </a:r>
            <a:endParaRPr lang="en-US" sz="2400" i="1"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s.joining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sp,pf,sf</a:t>
            </a:r>
            <a:r>
              <a:rPr lang="en-US" sz="2000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</p:txBody>
      </p:sp>
      <p:pic>
        <p:nvPicPr>
          <p:cNvPr id="5" name="Imagen 5" descr="Texto, Carta&#10;&#10;Descripción generada automáticamente">
            <a:extLst>
              <a:ext uri="{FF2B5EF4-FFF2-40B4-BE49-F238E27FC236}">
                <a16:creationId xmlns:a16="http://schemas.microsoft.com/office/drawing/2014/main" id="{524C2205-1F41-407B-B587-AC0B82BF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6" y="2735254"/>
            <a:ext cx="8451885" cy="30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4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Factorías de acumuladores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727D3B-4540-41E0-99AB-B001DC3C5581}"/>
              </a:ext>
            </a:extLst>
          </p:cNvPr>
          <p:cNvSpPr txBox="1"/>
          <p:nvPr/>
        </p:nvSpPr>
        <p:spPr>
          <a:xfrm>
            <a:off x="655608" y="1431985"/>
            <a:ext cx="918425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dirty="0" err="1">
                <a:latin typeface="Arial"/>
                <a:cs typeface="Arial"/>
              </a:rPr>
              <a:t>Método</a:t>
            </a:r>
            <a:r>
              <a:rPr lang="en-US" sz="2400" dirty="0">
                <a:latin typeface="Arial"/>
                <a:cs typeface="Arial"/>
              </a:rPr>
              <a:t> general para </a:t>
            </a:r>
            <a:r>
              <a:rPr lang="en-US" sz="2400" dirty="0" err="1">
                <a:latin typeface="Arial"/>
                <a:cs typeface="Arial"/>
              </a:rPr>
              <a:t>acumular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i="1" dirty="0">
                <a:latin typeface="Arial"/>
                <a:cs typeface="Arial"/>
              </a:rPr>
              <a:t>collect </a:t>
            </a:r>
            <a:endParaRPr lang="es-ES" dirty="0"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s.reduce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id,bo</a:t>
            </a:r>
            <a:r>
              <a:rPr lang="en-US" sz="2000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>
                <a:latin typeface="Arial"/>
                <a:cs typeface="Arial"/>
              </a:rPr>
              <a:t>s.reduce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bo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Arial"/>
                <a:cs typeface="Arial"/>
              </a:rPr>
              <a:t>s.first</a:t>
            </a:r>
            <a:r>
              <a:rPr lang="en-US" sz="2000" dirty="0">
                <a:latin typeface="Arial"/>
                <a:cs typeface="Arial"/>
              </a:rPr>
              <a:t>()</a:t>
            </a:r>
            <a:endParaRPr lang="en-US" dirty="0"/>
          </a:p>
        </p:txBody>
      </p:sp>
      <p:pic>
        <p:nvPicPr>
          <p:cNvPr id="3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76ED4394-8DFD-4D0B-A85B-8A04C724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3063098"/>
            <a:ext cx="8307236" cy="25289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41B4BCD-6A90-666E-55E0-A9CFF3FC20C2}"/>
              </a:ext>
            </a:extLst>
          </p:cNvPr>
          <p:cNvSpPr txBox="1"/>
          <p:nvPr/>
        </p:nvSpPr>
        <p:spPr>
          <a:xfrm>
            <a:off x="655608" y="5722069"/>
            <a:ext cx="80311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First()</a:t>
            </a:r>
            <a:r>
              <a:rPr lang="en-US" dirty="0"/>
              <a:t>: </a:t>
            </a:r>
            <a:r>
              <a:rPr lang="en-US" i="1" dirty="0"/>
              <a:t>B = E, R = Optional&lt;E&gt;, </a:t>
            </a:r>
          </a:p>
          <a:p>
            <a:r>
              <a:rPr lang="en-US" i="1" dirty="0"/>
              <a:t>	a =(null, (</a:t>
            </a:r>
            <a:r>
              <a:rPr lang="en-US" i="1" dirty="0" err="1"/>
              <a:t>b,e</a:t>
            </a:r>
            <a:r>
              <a:rPr lang="en-US" i="1" dirty="0"/>
              <a:t>)-&gt;e,  b-&gt;</a:t>
            </a:r>
            <a:r>
              <a:rPr lang="en-US" i="1" dirty="0" err="1"/>
              <a:t>Optional.ofNullable</a:t>
            </a:r>
            <a:r>
              <a:rPr lang="en-US" i="1" dirty="0"/>
              <a:t>(b),  b-&gt; b!=null)</a:t>
            </a:r>
          </a:p>
        </p:txBody>
      </p:sp>
    </p:spTree>
    <p:extLst>
      <p:ext uri="{BB962C8B-B14F-4D97-AF65-F5344CB8AC3E}">
        <p14:creationId xmlns:p14="http://schemas.microsoft.com/office/powerpoint/2010/main" val="147507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CD6C7C-6E9D-4C12-9E09-F4EC21D3CF17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>
                <a:ea typeface="+mj-lt"/>
                <a:cs typeface="+mj-lt"/>
              </a:rPr>
              <a:t>Notación</a:t>
            </a:r>
            <a:endParaRPr lang="es-ES" sz="4000" dirty="0">
              <a:cs typeface="Arial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810" y="1557338"/>
            <a:ext cx="8493578" cy="4392612"/>
          </a:xfrm>
        </p:spPr>
        <p:txBody>
          <a:bodyPr/>
          <a:lstStyle/>
          <a:p>
            <a:r>
              <a:rPr lang="es-ES" sz="2400" dirty="0">
                <a:ea typeface="+mn-lt"/>
                <a:cs typeface="+mn-lt"/>
              </a:rPr>
              <a:t>Rangos – [a, b), [a, b] </a:t>
            </a:r>
            <a:endParaRPr lang="es-ES" sz="2400">
              <a:cs typeface="Arial"/>
            </a:endParaRPr>
          </a:p>
          <a:p>
            <a:r>
              <a:rPr lang="es-ES" sz="2400" dirty="0">
                <a:ea typeface="+mn-lt"/>
                <a:cs typeface="+mn-lt"/>
              </a:rPr>
              <a:t>Tuplas – t = (t0, t1, … , tn-1) </a:t>
            </a:r>
            <a:endParaRPr lang="es-ES" sz="2400">
              <a:cs typeface="Arial"/>
            </a:endParaRPr>
          </a:p>
          <a:p>
            <a:r>
              <a:rPr lang="es-ES" sz="2400" dirty="0">
                <a:ea typeface="+mn-lt"/>
                <a:cs typeface="+mn-lt"/>
              </a:rPr>
              <a:t>Listas – </a:t>
            </a:r>
            <a:r>
              <a:rPr lang="es-ES" sz="2400" dirty="0" err="1">
                <a:ea typeface="+mn-lt"/>
                <a:cs typeface="+mn-lt"/>
              </a:rPr>
              <a:t>ls</a:t>
            </a:r>
            <a:r>
              <a:rPr lang="es-ES" sz="2400" dirty="0">
                <a:ea typeface="+mn-lt"/>
                <a:cs typeface="+mn-lt"/>
              </a:rPr>
              <a:t> = [e0, e1, … , en-1], |</a:t>
            </a:r>
            <a:r>
              <a:rPr lang="es-ES" sz="2400" dirty="0" err="1">
                <a:ea typeface="+mn-lt"/>
                <a:cs typeface="+mn-lt"/>
              </a:rPr>
              <a:t>ls</a:t>
            </a:r>
            <a:r>
              <a:rPr lang="es-ES" sz="2400" dirty="0">
                <a:ea typeface="+mn-lt"/>
                <a:cs typeface="+mn-lt"/>
              </a:rPr>
              <a:t>|, </a:t>
            </a:r>
            <a:r>
              <a:rPr lang="es-ES" sz="2400" dirty="0" err="1">
                <a:ea typeface="+mn-lt"/>
                <a:cs typeface="+mn-lt"/>
              </a:rPr>
              <a:t>ls</a:t>
            </a:r>
            <a:r>
              <a:rPr lang="es-ES" sz="2400" dirty="0">
                <a:ea typeface="+mn-lt"/>
                <a:cs typeface="+mn-lt"/>
              </a:rPr>
              <a:t>[</a:t>
            </a:r>
            <a:r>
              <a:rPr lang="es-ES" sz="2400" dirty="0" err="1">
                <a:ea typeface="+mn-lt"/>
                <a:cs typeface="+mn-lt"/>
              </a:rPr>
              <a:t>a,b</a:t>
            </a:r>
            <a:r>
              <a:rPr lang="es-ES" sz="2400" dirty="0">
                <a:ea typeface="+mn-lt"/>
                <a:cs typeface="+mn-lt"/>
              </a:rPr>
              <a:t>], </a:t>
            </a:r>
            <a:r>
              <a:rPr lang="es-ES" sz="2400" dirty="0" err="1">
                <a:ea typeface="+mn-lt"/>
                <a:cs typeface="+mn-lt"/>
              </a:rPr>
              <a:t>ls</a:t>
            </a:r>
            <a:r>
              <a:rPr lang="es-ES" sz="2400" dirty="0">
                <a:ea typeface="+mn-lt"/>
                <a:cs typeface="+mn-lt"/>
              </a:rPr>
              <a:t>[i], [] </a:t>
            </a:r>
            <a:endParaRPr lang="es-ES" sz="2400">
              <a:cs typeface="Arial"/>
            </a:endParaRPr>
          </a:p>
          <a:p>
            <a:r>
              <a:rPr lang="es-ES" sz="2400" dirty="0">
                <a:ea typeface="+mn-lt"/>
                <a:cs typeface="+mn-lt"/>
              </a:rPr>
              <a:t>Conjuntos – </a:t>
            </a:r>
            <a:r>
              <a:rPr lang="es-ES" sz="2400" dirty="0" err="1">
                <a:ea typeface="+mn-lt"/>
                <a:cs typeface="+mn-lt"/>
              </a:rPr>
              <a:t>ss</a:t>
            </a:r>
            <a:r>
              <a:rPr lang="es-ES" sz="2400" dirty="0">
                <a:ea typeface="+mn-lt"/>
                <a:cs typeface="+mn-lt"/>
              </a:rPr>
              <a:t> = {e0, e1, … , en-1}, |</a:t>
            </a:r>
            <a:r>
              <a:rPr lang="es-ES" sz="2400" dirty="0" err="1">
                <a:ea typeface="+mn-lt"/>
                <a:cs typeface="+mn-lt"/>
              </a:rPr>
              <a:t>ss</a:t>
            </a:r>
            <a:r>
              <a:rPr lang="es-ES" sz="2400" dirty="0">
                <a:ea typeface="+mn-lt"/>
                <a:cs typeface="+mn-lt"/>
              </a:rPr>
              <a:t>|, {} </a:t>
            </a:r>
            <a:endParaRPr lang="es-ES" sz="2400">
              <a:cs typeface="Arial"/>
            </a:endParaRPr>
          </a:p>
          <a:p>
            <a:r>
              <a:rPr lang="es-ES" sz="2400" dirty="0">
                <a:ea typeface="+mn-lt"/>
                <a:cs typeface="+mn-lt"/>
              </a:rPr>
              <a:t>Multiconjuntos – ms = {e0:m0, e1:m1, … , en-1:mn-1} </a:t>
            </a:r>
            <a:endParaRPr lang="es-ES" sz="2400">
              <a:cs typeface="Arial"/>
            </a:endParaRPr>
          </a:p>
          <a:p>
            <a:r>
              <a:rPr lang="es-ES" sz="2400" dirty="0">
                <a:ea typeface="+mn-lt"/>
                <a:cs typeface="+mn-lt"/>
              </a:rPr>
              <a:t>Diccionarios – m = {k0:v0, k1:v1, … , kn-1:vn-1}, m[</a:t>
            </a:r>
            <a:r>
              <a:rPr lang="es-ES" sz="2400" dirty="0" err="1">
                <a:ea typeface="+mn-lt"/>
                <a:cs typeface="+mn-lt"/>
              </a:rPr>
              <a:t>ki</a:t>
            </a:r>
            <a:r>
              <a:rPr lang="es-ES" sz="2400" dirty="0">
                <a:ea typeface="+mn-lt"/>
                <a:cs typeface="+mn-lt"/>
              </a:rPr>
              <a:t>] </a:t>
            </a:r>
            <a:endParaRPr lang="es-ES" sz="2400">
              <a:cs typeface="Arial"/>
            </a:endParaRPr>
          </a:p>
          <a:p>
            <a:r>
              <a:rPr lang="es-ES" sz="2400" dirty="0">
                <a:ea typeface="+mn-lt"/>
                <a:cs typeface="+mn-lt"/>
              </a:rPr>
              <a:t>Agregados de datos – d </a:t>
            </a:r>
            <a:endParaRPr lang="es-ES" sz="2400">
              <a:cs typeface="Arial"/>
            </a:endParaRPr>
          </a:p>
          <a:p>
            <a:r>
              <a:rPr lang="es-ES" sz="2400" dirty="0">
                <a:ea typeface="+mn-lt"/>
                <a:cs typeface="+mn-lt"/>
              </a:rPr>
              <a:t>Secuencias – s </a:t>
            </a:r>
            <a:endParaRPr lang="es-ES" sz="2400" dirty="0"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dirty="0"/>
              <a:t>Factorías de acumuladores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960" y="1997908"/>
            <a:ext cx="8460971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/>
              <a:t>Acumuladores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endParaRPr lang="en-US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latin typeface="Arial"/>
                <a:cs typeface="Arial"/>
              </a:rPr>
              <a:t>All</a:t>
            </a:r>
            <a:r>
              <a:rPr lang="es-ES" b="1" dirty="0">
                <a:latin typeface="Arial"/>
                <a:cs typeface="Arial"/>
              </a:rPr>
              <a:t>(p)</a:t>
            </a:r>
            <a:r>
              <a:rPr lang="es-ES" dirty="0">
                <a:latin typeface="Arial"/>
                <a:cs typeface="Arial"/>
              </a:rPr>
              <a:t>: 𝐵=𝑅=𝐵𝑜𝑜𝑙𝑒𝑎𝑛,𝑎=(()→𝑡𝑟𝑢𝑒,(𝑏,𝑒)→𝑝(𝑒),𝑏 →𝑏,𝑏 →!𝑏) </a:t>
            </a: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latin typeface="Arial"/>
                <a:cs typeface="Arial"/>
              </a:rPr>
              <a:t>Any</a:t>
            </a:r>
            <a:r>
              <a:rPr lang="es-ES" b="1" dirty="0">
                <a:latin typeface="Arial"/>
                <a:cs typeface="Arial"/>
              </a:rPr>
              <a:t>(p)</a:t>
            </a:r>
            <a:r>
              <a:rPr lang="es-ES" dirty="0">
                <a:latin typeface="Arial"/>
                <a:cs typeface="Arial"/>
              </a:rPr>
              <a:t>: 𝐵=𝑅=𝐵𝑜𝑜𝑙𝑒𝑎𝑛,𝑎=(𝑓𝑎𝑙𝑠𝑒,(𝑏,𝑒)→𝑝(𝑒),𝑏 →𝑏,𝑏 →𝑏) </a:t>
            </a: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b="1" dirty="0">
                <a:latin typeface="Arial"/>
                <a:cs typeface="Arial"/>
              </a:rPr>
              <a:t>Sum()</a:t>
            </a:r>
            <a:r>
              <a:rPr lang="es-ES" dirty="0">
                <a:latin typeface="Arial"/>
                <a:cs typeface="Arial"/>
              </a:rPr>
              <a:t>: 𝐵=𝑅=𝑁𝑢𝑚𝑏𝑒𝑟,𝑎=(0,(𝑏,𝑒)→𝑏+𝑒) </a:t>
            </a: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latin typeface="Arial"/>
                <a:cs typeface="Arial"/>
              </a:rPr>
              <a:t>Count</a:t>
            </a:r>
            <a:r>
              <a:rPr lang="es-ES" b="1" dirty="0">
                <a:latin typeface="Arial"/>
                <a:cs typeface="Arial"/>
              </a:rPr>
              <a:t>()</a:t>
            </a:r>
            <a:r>
              <a:rPr lang="es-ES" dirty="0">
                <a:latin typeface="Arial"/>
                <a:cs typeface="Arial"/>
              </a:rPr>
              <a:t>: 𝐵=𝑅=𝐼𝑛𝑡𝑒𝑔𝑒𝑟,𝑎=(0,(𝑏,𝑒)→𝑏+1) </a:t>
            </a: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latin typeface="Arial"/>
                <a:cs typeface="Arial"/>
              </a:rPr>
              <a:t>First</a:t>
            </a:r>
            <a:r>
              <a:rPr lang="es-ES" b="1" dirty="0">
                <a:latin typeface="Arial"/>
                <a:cs typeface="Arial"/>
              </a:rPr>
              <a:t>()</a:t>
            </a:r>
            <a:r>
              <a:rPr lang="es-ES" dirty="0">
                <a:latin typeface="Arial"/>
                <a:cs typeface="Arial"/>
              </a:rPr>
              <a:t>: 𝐵=(𝐸,𝐵𝑜𝑜𝑙𝑒𝑎𝑛), R=</a:t>
            </a:r>
            <a:r>
              <a:rPr lang="es-ES" dirty="0" err="1">
                <a:latin typeface="Arial"/>
                <a:cs typeface="Arial"/>
              </a:rPr>
              <a:t>Optional</a:t>
            </a:r>
            <a:r>
              <a:rPr lang="es-ES" dirty="0">
                <a:latin typeface="Arial"/>
                <a:cs typeface="Arial"/>
              </a:rPr>
              <a:t>&lt;E&gt; </a:t>
            </a: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latin typeface="Arial"/>
                <a:cs typeface="Arial"/>
              </a:rPr>
              <a:t>Joining</a:t>
            </a:r>
            <a:r>
              <a:rPr lang="es-ES" b="1" dirty="0">
                <a:latin typeface="Arial"/>
                <a:cs typeface="Arial"/>
              </a:rPr>
              <a:t>(</a:t>
            </a:r>
            <a:r>
              <a:rPr lang="es-ES" b="1" dirty="0" err="1">
                <a:latin typeface="Arial"/>
                <a:cs typeface="Arial"/>
              </a:rPr>
              <a:t>sp,pf,sf</a:t>
            </a:r>
            <a:r>
              <a:rPr lang="es-ES" b="1" dirty="0">
                <a:latin typeface="Arial"/>
                <a:cs typeface="Arial"/>
              </a:rPr>
              <a:t>)</a:t>
            </a:r>
            <a:r>
              <a:rPr lang="es-ES" dirty="0">
                <a:latin typeface="Arial"/>
                <a:cs typeface="Arial"/>
              </a:rPr>
              <a:t>: 𝐵=(𝑆𝑡𝑟𝑖𝑛𝑔,𝐵𝑜𝑜𝑙𝑒𝑎𝑛),𝐸=𝑅=𝑆𝑡𝑟𝑖𝑛𝑔 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latin typeface="Arial"/>
                <a:cs typeface="Arial"/>
              </a:rPr>
              <a:t>Reduce(e0,bo)</a:t>
            </a:r>
            <a:r>
              <a:rPr lang="es-ES" dirty="0">
                <a:latin typeface="Arial"/>
                <a:cs typeface="Arial"/>
              </a:rPr>
              <a:t>:𝑒0:𝐵,𝑏𝑜:(𝐵,𝐵)→𝐵,𝐵=𝐸=𝑅,𝑎=(𝑒0,(𝑏,𝑒)→𝑏𝑜(𝑏,𝑒)) </a:t>
            </a:r>
          </a:p>
          <a:p>
            <a:pPr marL="285750" indent="-285750">
              <a:buFont typeface="Arial"/>
              <a:buChar char="•"/>
            </a:pPr>
            <a:r>
              <a:rPr lang="es-ES" b="1" err="1">
                <a:latin typeface="Arial"/>
                <a:cs typeface="Arial"/>
              </a:rPr>
              <a:t>ToList</a:t>
            </a:r>
            <a:r>
              <a:rPr lang="es-ES" b="1" dirty="0">
                <a:latin typeface="Arial"/>
                <a:cs typeface="Arial"/>
              </a:rPr>
              <a:t>: </a:t>
            </a:r>
            <a:r>
              <a:rPr lang="es-ES" i="1" dirty="0">
                <a:latin typeface="Arial"/>
                <a:cs typeface="Arial"/>
              </a:rPr>
              <a:t>B=R=</a:t>
            </a:r>
            <a:r>
              <a:rPr lang="es-ES" i="1" err="1">
                <a:latin typeface="Arial"/>
                <a:cs typeface="Arial"/>
              </a:rPr>
              <a:t>List</a:t>
            </a:r>
            <a:r>
              <a:rPr lang="es-ES" i="1" dirty="0">
                <a:latin typeface="Arial"/>
                <a:cs typeface="Arial"/>
              </a:rPr>
              <a:t>&lt;E&gt;, </a:t>
            </a:r>
            <a:r>
              <a:rPr lang="es-ES" dirty="0">
                <a:latin typeface="Arial"/>
                <a:cs typeface="Arial"/>
              </a:rPr>
              <a:t>𝑎=([],(𝑏,𝑒)→𝑏.𝑎𝑑𝑑(𝑒)) 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err="1">
                <a:latin typeface="Arial"/>
                <a:cs typeface="Arial"/>
              </a:rPr>
              <a:t>ToSet</a:t>
            </a:r>
            <a:r>
              <a:rPr lang="es-ES" b="1" dirty="0">
                <a:latin typeface="Arial"/>
                <a:cs typeface="Arial"/>
              </a:rPr>
              <a:t>: </a:t>
            </a:r>
            <a:r>
              <a:rPr lang="es-ES" i="1" dirty="0">
                <a:latin typeface="Arial"/>
                <a:cs typeface="Arial"/>
              </a:rPr>
              <a:t>B=R=Set&lt;E&gt;, </a:t>
            </a:r>
            <a:r>
              <a:rPr lang="es-ES" dirty="0">
                <a:latin typeface="Arial"/>
                <a:cs typeface="Arial"/>
              </a:rPr>
              <a:t>𝑎=({},(𝑏,𝑒)→𝑏.𝑎𝑑𝑑(𝑒)) </a:t>
            </a:r>
            <a:endParaRPr lang="es-ES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Counting(key): </a:t>
            </a:r>
            <a:r>
              <a:rPr lang="en-US" i="1" dirty="0">
                <a:latin typeface="Arial"/>
                <a:cs typeface="Arial"/>
              </a:rPr>
              <a:t>key: </a:t>
            </a:r>
            <a:r>
              <a:rPr lang="en-US" dirty="0">
                <a:latin typeface="Arial"/>
                <a:cs typeface="Arial"/>
              </a:rPr>
              <a:t>𝐸→𝐾</a:t>
            </a:r>
            <a:r>
              <a:rPr lang="en-US" i="1" dirty="0">
                <a:latin typeface="Arial"/>
                <a:cs typeface="Arial"/>
              </a:rPr>
              <a:t>, B=R=Map&lt;</a:t>
            </a:r>
            <a:r>
              <a:rPr lang="en-US" i="1" err="1">
                <a:latin typeface="Arial"/>
                <a:cs typeface="Arial"/>
              </a:rPr>
              <a:t>K,Integer</a:t>
            </a:r>
            <a:r>
              <a:rPr lang="en-US" i="1" dirty="0">
                <a:latin typeface="Arial"/>
                <a:cs typeface="Arial"/>
              </a:rPr>
              <a:t>&gt; </a:t>
            </a:r>
            <a:endParaRPr lang="es-ES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Arial"/>
                <a:cs typeface="Arial"/>
              </a:rPr>
              <a:t>GroupingList</a:t>
            </a:r>
            <a:r>
              <a:rPr lang="en-US" b="1" dirty="0">
                <a:latin typeface="Arial"/>
                <a:cs typeface="Arial"/>
              </a:rPr>
              <a:t>(key): </a:t>
            </a:r>
            <a:r>
              <a:rPr lang="en-US" i="1" dirty="0">
                <a:latin typeface="Arial"/>
                <a:cs typeface="Arial"/>
              </a:rPr>
              <a:t>key: </a:t>
            </a:r>
            <a:r>
              <a:rPr lang="en-US" dirty="0">
                <a:latin typeface="Arial"/>
                <a:cs typeface="Arial"/>
              </a:rPr>
              <a:t>𝐸→𝐾</a:t>
            </a:r>
            <a:r>
              <a:rPr lang="en-US" i="1" dirty="0">
                <a:latin typeface="Arial"/>
                <a:cs typeface="Arial"/>
              </a:rPr>
              <a:t>, B = R = Map&lt;</a:t>
            </a:r>
            <a:r>
              <a:rPr lang="en-US" i="1" err="1">
                <a:latin typeface="Arial"/>
                <a:cs typeface="Arial"/>
              </a:rPr>
              <a:t>K,List</a:t>
            </a:r>
            <a:r>
              <a:rPr lang="en-US" i="1" dirty="0">
                <a:latin typeface="Arial"/>
                <a:cs typeface="Arial"/>
              </a:rPr>
              <a:t>&lt;E&gt;&gt; </a:t>
            </a:r>
            <a:endParaRPr lang="en-US" i="1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b="1" err="1">
                <a:latin typeface="Arial"/>
                <a:cs typeface="Arial"/>
              </a:rPr>
              <a:t>GroupingAcum</a:t>
            </a:r>
            <a:r>
              <a:rPr lang="es-ES" b="1" dirty="0">
                <a:latin typeface="Arial"/>
                <a:cs typeface="Arial"/>
              </a:rPr>
              <a:t>(key,ac,v0): </a:t>
            </a:r>
            <a:r>
              <a:rPr lang="es-ES" i="1" err="1">
                <a:latin typeface="Arial"/>
                <a:cs typeface="Arial"/>
              </a:rPr>
              <a:t>key</a:t>
            </a:r>
            <a:r>
              <a:rPr lang="es-ES" i="1" dirty="0">
                <a:latin typeface="Arial"/>
                <a:cs typeface="Arial"/>
              </a:rPr>
              <a:t>: </a:t>
            </a:r>
            <a:r>
              <a:rPr lang="es-ES" dirty="0">
                <a:latin typeface="Arial"/>
                <a:cs typeface="Arial"/>
              </a:rPr>
              <a:t>𝐸→𝐾</a:t>
            </a:r>
            <a:r>
              <a:rPr lang="es-ES" i="1" dirty="0">
                <a:latin typeface="Arial"/>
                <a:cs typeface="Arial"/>
              </a:rPr>
              <a:t>, B = R = </a:t>
            </a:r>
            <a:r>
              <a:rPr lang="es-ES" i="1" err="1">
                <a:latin typeface="Arial"/>
                <a:cs typeface="Arial"/>
              </a:rPr>
              <a:t>Map</a:t>
            </a:r>
            <a:r>
              <a:rPr lang="es-ES" i="1" dirty="0">
                <a:latin typeface="Arial"/>
                <a:cs typeface="Arial"/>
              </a:rPr>
              <a:t>&lt;K,V &gt;,</a:t>
            </a:r>
            <a:r>
              <a:rPr lang="es-ES" dirty="0">
                <a:latin typeface="Arial"/>
                <a:cs typeface="Arial"/>
              </a:rPr>
              <a:t>𝑣0:𝑉,𝑎𝑐:(𝑉,𝐸)→𝑉 </a:t>
            </a:r>
            <a:endParaRPr lang="es-E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5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596187" cy="922337"/>
          </a:xfrm>
        </p:spPr>
        <p:txBody>
          <a:bodyPr/>
          <a:lstStyle/>
          <a:p>
            <a:pPr eaLnBrk="1" hangingPunct="1"/>
            <a:r>
              <a:rPr lang="es-ES" sz="4000"/>
              <a:t>Transformación de </a:t>
            </a:r>
            <a:r>
              <a:rPr lang="es-ES" sz="4000" err="1"/>
              <a:t>alg</a:t>
            </a:r>
            <a:r>
              <a:rPr lang="es-ES" sz="4000"/>
              <a:t>. iterativos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2672916"/>
            <a:ext cx="6943012" cy="11888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304765"/>
            <a:ext cx="82296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800" kern="0"/>
              <a:t>Transformación de la notación funcional a la imperativa y viceversa </a:t>
            </a:r>
          </a:p>
          <a:p>
            <a:pPr>
              <a:buFont typeface="Arial" charset="0"/>
              <a:buChar char="•"/>
            </a:pPr>
            <a:r>
              <a:rPr lang="en-US" sz="1800" kern="0"/>
              <a:t>Se trata de identificar la secuencia y el acumulador, y a partir de ahí escribir el algoritmo </a:t>
            </a:r>
          </a:p>
          <a:p>
            <a:pPr>
              <a:buFont typeface="Arial" charset="0"/>
              <a:buChar char="•"/>
            </a:pPr>
            <a:r>
              <a:rPr lang="es-ES" sz="1800" kern="0"/>
              <a:t>Ejemplo: algoritmo para decidir si un número es primo</a:t>
            </a:r>
          </a:p>
          <a:p>
            <a:endParaRPr lang="es-ES" sz="2000" ker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54" y="4221087"/>
            <a:ext cx="5899350" cy="25003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5 Marcador de número de diapositiva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215517" y="4077072"/>
            <a:ext cx="258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Secuencia</a:t>
            </a:r>
            <a:r>
              <a:rPr lang="en-US"/>
              <a:t>, </a:t>
            </a:r>
            <a:r>
              <a:rPr lang="en-US" err="1"/>
              <a:t>acumulador</a:t>
            </a:r>
            <a:r>
              <a:rPr lang="en-US"/>
              <a:t> y </a:t>
            </a:r>
            <a:r>
              <a:rPr lang="en-US" err="1"/>
              <a:t>predicado</a:t>
            </a:r>
            <a:r>
              <a:rPr lang="en-US"/>
              <a:t>:</a:t>
            </a:r>
          </a:p>
        </p:txBody>
      </p:sp>
      <p:pic>
        <p:nvPicPr>
          <p:cNvPr id="2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7FF38E6F-6A11-41FB-AE4C-436393CB5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19" y="4983529"/>
            <a:ext cx="3519577" cy="97411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0300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596187" cy="922337"/>
          </a:xfrm>
        </p:spPr>
        <p:txBody>
          <a:bodyPr/>
          <a:lstStyle/>
          <a:p>
            <a:pPr eaLnBrk="1" hangingPunct="1"/>
            <a:r>
              <a:rPr lang="es-ES" sz="4000"/>
              <a:t>Transformación de </a:t>
            </a:r>
            <a:r>
              <a:rPr lang="es-ES" sz="4000" err="1"/>
              <a:t>alg</a:t>
            </a:r>
            <a:r>
              <a:rPr lang="es-ES" sz="4000"/>
              <a:t>. iterativos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9" y="1388747"/>
            <a:ext cx="5899350" cy="25003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5 Marcador de número de diapositiva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E7D3A-5E0B-409C-97E9-1C98E0DBDA80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AC6B66-5E55-4548-A6F1-D522EC747A51}"/>
              </a:ext>
            </a:extLst>
          </p:cNvPr>
          <p:cNvSpPr txBox="1"/>
          <p:nvPr/>
        </p:nvSpPr>
        <p:spPr>
          <a:xfrm>
            <a:off x="2245389" y="3187570"/>
            <a:ext cx="7188451" cy="329320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esPrimoFnl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Long n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Long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sqrt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 = (long)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Math.sqrt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((double)n);</a:t>
            </a:r>
            <a:endParaRPr lang="fr-FR" dirty="0"/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Long e = 2L;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b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false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b 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esPrimoFnl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e,b,n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return b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esPrimoFnl(Integer e, Integer b, Long n){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if(e&lt;=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sqrt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&amp;&amp; !b){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	b 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esPrimoFnl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(e+1,Math.esDivisible(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n.e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return b;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1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596187" cy="922337"/>
          </a:xfrm>
        </p:spPr>
        <p:txBody>
          <a:bodyPr/>
          <a:lstStyle/>
          <a:p>
            <a:pPr eaLnBrk="1" hangingPunct="1"/>
            <a:r>
              <a:rPr lang="es-ES" sz="4000"/>
              <a:t>Transformación de </a:t>
            </a:r>
            <a:r>
              <a:rPr lang="es-ES" sz="4000" err="1"/>
              <a:t>alg</a:t>
            </a:r>
            <a:r>
              <a:rPr lang="es-ES" sz="4000"/>
              <a:t>. iterativos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575" y="1376772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</a:t>
            </a:r>
            <a:r>
              <a:rPr lang="en-US"/>
              <a:t>, </a:t>
            </a:r>
            <a:r>
              <a:rPr lang="en-US" err="1"/>
              <a:t>funcional</a:t>
            </a:r>
            <a:r>
              <a:rPr lang="en-US"/>
              <a:t> a </a:t>
            </a:r>
            <a:r>
              <a:rPr lang="en-US" err="1"/>
              <a:t>imperativo</a:t>
            </a:r>
            <a:r>
              <a:rPr lang="en-US"/>
              <a:t>: </a:t>
            </a:r>
            <a:r>
              <a:rPr lang="en-US" err="1"/>
              <a:t>Sumar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enteros</a:t>
            </a:r>
            <a:r>
              <a:rPr lang="en-US"/>
              <a:t> </a:t>
            </a:r>
            <a:r>
              <a:rPr lang="en-US" err="1"/>
              <a:t>contenidos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lista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91552"/>
            <a:ext cx="6388757" cy="7891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9266"/>
            <a:ext cx="6660740" cy="16045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302328"/>
            <a:ext cx="6892255" cy="22351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49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596187" cy="922337"/>
          </a:xfrm>
        </p:spPr>
        <p:txBody>
          <a:bodyPr/>
          <a:lstStyle/>
          <a:p>
            <a:pPr eaLnBrk="1" hangingPunct="1"/>
            <a:r>
              <a:rPr lang="es-ES" sz="4000"/>
              <a:t>Transformación de </a:t>
            </a:r>
            <a:r>
              <a:rPr lang="es-ES" sz="4000" err="1"/>
              <a:t>alg</a:t>
            </a:r>
            <a:r>
              <a:rPr lang="es-ES" sz="4000"/>
              <a:t>. iterativos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575" y="1376772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</a:t>
            </a:r>
            <a:r>
              <a:rPr lang="en-US"/>
              <a:t>, </a:t>
            </a:r>
            <a:r>
              <a:rPr lang="en-US" err="1"/>
              <a:t>funcional</a:t>
            </a:r>
            <a:r>
              <a:rPr lang="en-US"/>
              <a:t> a </a:t>
            </a:r>
            <a:r>
              <a:rPr lang="en-US" err="1"/>
              <a:t>imperativo</a:t>
            </a:r>
            <a:r>
              <a:rPr lang="en-US"/>
              <a:t>: </a:t>
            </a:r>
            <a:r>
              <a:rPr lang="en-US" err="1"/>
              <a:t>Sumar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enteros</a:t>
            </a:r>
            <a:r>
              <a:rPr lang="en-US"/>
              <a:t> </a:t>
            </a:r>
            <a:r>
              <a:rPr lang="en-US" err="1"/>
              <a:t>contenidos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lista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2" y="1786291"/>
            <a:ext cx="6892255" cy="22351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1DBA0DB-57CC-4248-98C4-DD4DA4301D6C}"/>
              </a:ext>
            </a:extLst>
          </p:cNvPr>
          <p:cNvSpPr txBox="1"/>
          <p:nvPr/>
        </p:nvSpPr>
        <p:spPr>
          <a:xfrm>
            <a:off x="1943464" y="3431985"/>
            <a:ext cx="7188451" cy="330758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Integer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ejemplo1Java7Fnl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List&lt;Integer&gt; ls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Integer e = 0;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Integer b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b = 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ejemplo1Java7Fnl(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e,b,ls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return b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Integer ejemplo1Java7Fnl(Integer i, Integer b,  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                          List&lt;Integer&gt; ls){</a:t>
            </a:r>
            <a:endParaRPr lang="fr-FR" sz="1600" i="1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if(i&lt;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ls.size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()){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	b = ejemplo1Java7Fnl(i+1,b+ls.get(i));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return b;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7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596187" cy="922337"/>
          </a:xfrm>
        </p:spPr>
        <p:txBody>
          <a:bodyPr/>
          <a:lstStyle/>
          <a:p>
            <a:pPr eaLnBrk="1" hangingPunct="1"/>
            <a:r>
              <a:rPr lang="es-ES" sz="4000"/>
              <a:t>Transformación de </a:t>
            </a:r>
            <a:r>
              <a:rPr lang="es-ES" sz="4000" err="1"/>
              <a:t>alg</a:t>
            </a:r>
            <a:r>
              <a:rPr lang="es-ES" sz="4000"/>
              <a:t>. iterativos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575" y="1376772"/>
            <a:ext cx="739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Ejemplo</a:t>
            </a:r>
            <a:r>
              <a:rPr lang="en-US"/>
              <a:t>, </a:t>
            </a:r>
            <a:r>
              <a:rPr lang="en-US" err="1"/>
              <a:t>imperativo</a:t>
            </a:r>
            <a:r>
              <a:rPr lang="en-US"/>
              <a:t> a </a:t>
            </a:r>
            <a:r>
              <a:rPr lang="en-US" err="1"/>
              <a:t>funcional</a:t>
            </a:r>
            <a:r>
              <a:rPr lang="en-US"/>
              <a:t>: Dada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</a:t>
            </a:r>
            <a:r>
              <a:rPr lang="en-US" err="1"/>
              <a:t>enteros</a:t>
            </a:r>
            <a:r>
              <a:rPr lang="en-US"/>
              <a:t>, </a:t>
            </a:r>
            <a:r>
              <a:rPr lang="en-US" err="1"/>
              <a:t>comprobar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son </a:t>
            </a:r>
            <a:r>
              <a:rPr lang="en-US" err="1"/>
              <a:t>impares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5854973"/>
            <a:ext cx="5763034" cy="6956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20" y="2263268"/>
            <a:ext cx="5763034" cy="16002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0FBA3175-1BDB-45FE-8996-AED2ABA6E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444" y="3874748"/>
            <a:ext cx="6001697" cy="19628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4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596187" cy="922337"/>
          </a:xfrm>
        </p:spPr>
        <p:txBody>
          <a:bodyPr/>
          <a:lstStyle/>
          <a:p>
            <a:pPr eaLnBrk="1" hangingPunct="1"/>
            <a:r>
              <a:rPr lang="es-ES" sz="4000"/>
              <a:t>Transformación de </a:t>
            </a:r>
            <a:r>
              <a:rPr lang="es-ES" sz="4000" err="1"/>
              <a:t>alg</a:t>
            </a:r>
            <a:r>
              <a:rPr lang="es-ES" sz="4000"/>
              <a:t>. iterativos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575" y="1376772"/>
            <a:ext cx="739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Ejemplo</a:t>
            </a:r>
            <a:r>
              <a:rPr lang="en-US"/>
              <a:t>, </a:t>
            </a:r>
            <a:r>
              <a:rPr lang="en-US" err="1"/>
              <a:t>imperativo</a:t>
            </a:r>
            <a:r>
              <a:rPr lang="en-US"/>
              <a:t> a </a:t>
            </a:r>
            <a:r>
              <a:rPr lang="en-US" err="1"/>
              <a:t>funcional</a:t>
            </a:r>
            <a:r>
              <a:rPr lang="en-US"/>
              <a:t>: Dada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</a:t>
            </a:r>
            <a:r>
              <a:rPr lang="en-US" err="1"/>
              <a:t>enteros</a:t>
            </a:r>
            <a:r>
              <a:rPr lang="en-US"/>
              <a:t>, </a:t>
            </a:r>
            <a:r>
              <a:rPr lang="en-US" err="1"/>
              <a:t>comprobar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son </a:t>
            </a:r>
            <a:r>
              <a:rPr lang="en-US" err="1"/>
              <a:t>impares</a:t>
            </a:r>
            <a:endParaRPr lang="en-US"/>
          </a:p>
        </p:txBody>
      </p:sp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0FBA3175-1BDB-45FE-8996-AED2ABA6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5" y="2020069"/>
            <a:ext cx="6001697" cy="19628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E4405EA-ED7C-4F32-9589-D68EA69FFFE6}"/>
              </a:ext>
            </a:extLst>
          </p:cNvPr>
          <p:cNvSpPr txBox="1"/>
          <p:nvPr/>
        </p:nvSpPr>
        <p:spPr>
          <a:xfrm>
            <a:off x="2015351" y="3431985"/>
            <a:ext cx="7274714" cy="330758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ejemplo3Java7Fnl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List&lt;Integer&gt; ls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Integer e = 0;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 b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true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b = 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ejemplo3Java7Fnl(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e,b,ls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return b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ejemplo3Java7Fnl(Integer i, Boolean b,  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                          List&lt;Integer&gt; ls){</a:t>
            </a:r>
            <a:endParaRPr lang="fr-FR" sz="1600" i="1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if(i&lt;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ls.size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()&amp;&amp;b){     </a:t>
            </a:r>
            <a:endParaRPr lang="fr-FR" sz="1600" i="1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	b = ejemplo3Java7Fnl(i+1,ls.get(i)%2==1);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return b;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631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0512"/>
            <a:ext cx="8229600" cy="4525963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s-ES" sz="2000" b="1" dirty="0"/>
              <a:t>Diseñar un algoritmo iterativo</a:t>
            </a:r>
            <a:r>
              <a:rPr lang="es-ES" sz="2000" dirty="0"/>
              <a:t> supone encontrar un algoritmo iterativo, imperativo o funcional, dada una restricción entrada-salida para el mismo</a:t>
            </a:r>
          </a:p>
          <a:p>
            <a:pPr algn="just" eaLnBrk="1" hangingPunct="1"/>
            <a:endParaRPr lang="es-ES" sz="2000" dirty="0"/>
          </a:p>
          <a:p>
            <a:pPr algn="just" eaLnBrk="1" hangingPunct="1">
              <a:buFont typeface="Arial" charset="0"/>
              <a:buChar char="•"/>
            </a:pPr>
            <a:r>
              <a:rPr lang="es-ES" sz="2000" dirty="0"/>
              <a:t>Primera estrategia: </a:t>
            </a:r>
            <a:endParaRPr lang="es-ES" sz="1600" dirty="0"/>
          </a:p>
          <a:p>
            <a:pPr lvl="1" algn="just" eaLnBrk="1" hangingPunct="1"/>
            <a:r>
              <a:rPr lang="es-ES" sz="1800" dirty="0"/>
              <a:t>Buscar un estado, una secuencia y el acumulador adecuado </a:t>
            </a:r>
          </a:p>
          <a:p>
            <a:pPr lvl="1" algn="just" eaLnBrk="1" hangingPunct="1"/>
            <a:r>
              <a:rPr lang="es-ES" sz="1800" dirty="0"/>
              <a:t>Hay que demostrar que la secuencia es finita</a:t>
            </a:r>
          </a:p>
          <a:p>
            <a:pPr lvl="1" algn="just" eaLnBrk="1" hangingPunct="1"/>
            <a:r>
              <a:rPr lang="es-ES" sz="1800" dirty="0"/>
              <a:t>El resultado debe ser la consecuencia de acumular la secuencia mediante el acumulador</a:t>
            </a:r>
          </a:p>
          <a:p>
            <a:pPr lvl="1" algn="just" eaLnBrk="1" hangingPunct="1"/>
            <a:r>
              <a:rPr lang="es-ES" sz="1800" dirty="0"/>
              <a:t>Encontrar el estado se denomina generalizar el problema.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Diseño de algoritmos iterativos</a:t>
            </a:r>
          </a:p>
        </p:txBody>
      </p:sp>
    </p:spTree>
    <p:extLst>
      <p:ext uri="{BB962C8B-B14F-4D97-AF65-F5344CB8AC3E}">
        <p14:creationId xmlns:p14="http://schemas.microsoft.com/office/powerpoint/2010/main" val="506219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13767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</a:t>
            </a:r>
            <a:r>
              <a:rPr lang="en-US"/>
              <a:t>: </a:t>
            </a:r>
            <a:r>
              <a:rPr lang="en-US" err="1"/>
              <a:t>Encontrar</a:t>
            </a:r>
            <a:r>
              <a:rPr lang="en-US"/>
              <a:t> el </a:t>
            </a:r>
            <a:r>
              <a:rPr lang="en-US" err="1"/>
              <a:t>siguiente</a:t>
            </a:r>
            <a:r>
              <a:rPr lang="en-US"/>
              <a:t> primo de un </a:t>
            </a:r>
            <a:r>
              <a:rPr lang="en-US" err="1"/>
              <a:t>número</a:t>
            </a:r>
            <a:r>
              <a:rPr lang="en-US"/>
              <a:t> 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25510"/>
            <a:ext cx="4968552" cy="16934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59" y="3624781"/>
            <a:ext cx="3857765" cy="26485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307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9473" y="1434282"/>
            <a:ext cx="344196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Ejemplo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Encontrar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siguiente</a:t>
            </a:r>
            <a:r>
              <a:rPr lang="en-US" dirty="0">
                <a:latin typeface="Arial"/>
                <a:cs typeface="Arial"/>
              </a:rPr>
              <a:t> </a:t>
            </a:r>
            <a:endParaRPr lang="es-E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primo de un </a:t>
            </a:r>
            <a:r>
              <a:rPr lang="en-US" dirty="0" err="1">
                <a:latin typeface="Arial"/>
                <a:cs typeface="Arial"/>
              </a:rPr>
              <a:t>número</a:t>
            </a:r>
            <a:r>
              <a:rPr lang="en-US" dirty="0">
                <a:latin typeface="Arial"/>
                <a:cs typeface="Arial"/>
              </a:rPr>
              <a:t> 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7" y="1381913"/>
            <a:ext cx="3857765" cy="26485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9C3EE7-C23E-44DE-8313-70802796E52F}"/>
              </a:ext>
            </a:extLst>
          </p:cNvPr>
          <p:cNvSpPr txBox="1"/>
          <p:nvPr/>
        </p:nvSpPr>
        <p:spPr>
          <a:xfrm>
            <a:off x="2691087" y="2957532"/>
            <a:ext cx="6368941" cy="37856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Integer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siguientePrimoFnl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Long n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Long e = n%2==0?n+1:n+2;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Long r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null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r 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siguientePrimoFnl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e,r,ls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return 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r;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Integer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siguientePrimoFnl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(Integer e, Integer b){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if(b==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null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          if 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esPrimo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(e)) {     </a:t>
            </a:r>
            <a:endParaRPr lang="fr-FR" sz="1600" i="1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     b = e;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        }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   b 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siguientePrimoFnl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(e+2,b);</a:t>
            </a:r>
            <a:endParaRPr lang="fr-FR" sz="1600" dirty="0">
              <a:latin typeface="Arial"/>
              <a:cs typeface="Arial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return b;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0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Algoritmos</a:t>
            </a:r>
            <a:r>
              <a:rPr lang="en-US"/>
              <a:t> </a:t>
            </a:r>
            <a:r>
              <a:rPr lang="en-US" err="1"/>
              <a:t>iterativos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620" y="159279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Ejemplo</a:t>
            </a:r>
            <a:r>
              <a:rPr lang="en-US"/>
              <a:t> </a:t>
            </a:r>
            <a:r>
              <a:rPr lang="en-US" err="1"/>
              <a:t>iterativo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78" y="2132856"/>
            <a:ext cx="3996444" cy="184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51620" y="402496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Versión</a:t>
            </a:r>
            <a:r>
              <a:rPr lang="en-US"/>
              <a:t> </a:t>
            </a:r>
            <a:r>
              <a:rPr lang="en-US" err="1"/>
              <a:t>funcional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37103"/>
            <a:ext cx="6553200" cy="114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2914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1376772"/>
            <a:ext cx="61221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Ejemplo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Obtener</a:t>
            </a:r>
            <a:r>
              <a:rPr lang="en-US" dirty="0">
                <a:latin typeface="Arial"/>
                <a:cs typeface="Arial"/>
              </a:rPr>
              <a:t> una </a:t>
            </a:r>
            <a:r>
              <a:rPr lang="en-US" dirty="0" err="1">
                <a:latin typeface="Arial"/>
                <a:cs typeface="Arial"/>
              </a:rPr>
              <a:t>lista</a:t>
            </a:r>
            <a:r>
              <a:rPr lang="en-US" dirty="0">
                <a:latin typeface="Arial"/>
                <a:cs typeface="Arial"/>
              </a:rPr>
              <a:t> con los </a:t>
            </a:r>
            <a:r>
              <a:rPr lang="en-US" dirty="0" err="1">
                <a:latin typeface="Arial"/>
                <a:cs typeface="Arial"/>
              </a:rPr>
              <a:t>primos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menores</a:t>
            </a:r>
            <a:r>
              <a:rPr lang="en-US" dirty="0">
                <a:latin typeface="Arial"/>
                <a:cs typeface="Arial"/>
              </a:rPr>
              <a:t> que n </a:t>
            </a:r>
            <a:endParaRPr lang="es-ES" dirty="0">
              <a:cs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4505717-3E3D-4532-AD49-10B39592E77A}"/>
              </a:ext>
            </a:extLst>
          </p:cNvPr>
          <p:cNvSpPr txBox="1"/>
          <p:nvPr/>
        </p:nvSpPr>
        <p:spPr>
          <a:xfrm>
            <a:off x="1187623" y="3962129"/>
            <a:ext cx="699422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Ejemplo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Obtener</a:t>
            </a:r>
            <a:r>
              <a:rPr lang="en-US" dirty="0">
                <a:latin typeface="Arial"/>
                <a:cs typeface="Arial"/>
              </a:rPr>
              <a:t> la </a:t>
            </a:r>
            <a:r>
              <a:rPr lang="en-US" dirty="0" err="1">
                <a:latin typeface="Arial"/>
                <a:cs typeface="Arial"/>
              </a:rPr>
              <a:t>suma</a:t>
            </a:r>
            <a:r>
              <a:rPr lang="en-US" dirty="0">
                <a:latin typeface="Arial"/>
                <a:cs typeface="Arial"/>
              </a:rPr>
              <a:t> de los </a:t>
            </a:r>
            <a:r>
              <a:rPr lang="en-US" dirty="0" err="1">
                <a:latin typeface="Arial"/>
                <a:cs typeface="Arial"/>
              </a:rPr>
              <a:t>primos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mayores</a:t>
            </a:r>
            <a:r>
              <a:rPr lang="en-US" dirty="0">
                <a:latin typeface="Arial"/>
                <a:cs typeface="Arial"/>
              </a:rPr>
              <a:t> o </a:t>
            </a:r>
            <a:r>
              <a:rPr lang="en-US" dirty="0" err="1">
                <a:latin typeface="Arial"/>
                <a:cs typeface="Arial"/>
              </a:rPr>
              <a:t>iguales</a:t>
            </a:r>
            <a:r>
              <a:rPr lang="en-US" dirty="0">
                <a:latin typeface="Arial"/>
                <a:cs typeface="Arial"/>
              </a:rPr>
              <a:t> que </a:t>
            </a:r>
            <a:r>
              <a:rPr lang="en-US" i="1" dirty="0">
                <a:latin typeface="Arial"/>
                <a:cs typeface="Arial"/>
              </a:rPr>
              <a:t>m </a:t>
            </a:r>
            <a:endParaRPr lang="es-ES"/>
          </a:p>
          <a:p>
            <a:r>
              <a:rPr lang="en-US" dirty="0">
                <a:latin typeface="Arial"/>
                <a:cs typeface="Arial"/>
              </a:rPr>
              <a:t>y </a:t>
            </a:r>
            <a:r>
              <a:rPr lang="en-US" dirty="0" err="1">
                <a:latin typeface="Arial"/>
                <a:cs typeface="Arial"/>
              </a:rPr>
              <a:t>menores</a:t>
            </a:r>
            <a:r>
              <a:rPr lang="en-US" dirty="0">
                <a:latin typeface="Arial"/>
                <a:cs typeface="Arial"/>
              </a:rPr>
              <a:t> que </a:t>
            </a:r>
            <a:r>
              <a:rPr lang="en-US" i="1" dirty="0">
                <a:latin typeface="Arial"/>
                <a:cs typeface="Arial"/>
              </a:rPr>
              <a:t>n 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46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1376772"/>
            <a:ext cx="7272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err="1">
                <a:latin typeface="Arial"/>
                <a:cs typeface="Arial"/>
              </a:rPr>
              <a:t>Ejemplo</a:t>
            </a:r>
            <a:r>
              <a:rPr lang="en-US">
                <a:latin typeface="Arial"/>
                <a:cs typeface="Arial"/>
              </a:rPr>
              <a:t>: </a:t>
            </a:r>
            <a:r>
              <a:rPr lang="en-US" err="1">
                <a:latin typeface="Arial"/>
                <a:cs typeface="Arial"/>
              </a:rPr>
              <a:t>Comprobar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si</a:t>
            </a:r>
            <a:r>
              <a:rPr lang="en-US">
                <a:latin typeface="Arial"/>
                <a:cs typeface="Arial"/>
              </a:rPr>
              <a:t> una </a:t>
            </a:r>
            <a:r>
              <a:rPr lang="en-US" err="1">
                <a:latin typeface="Arial"/>
                <a:cs typeface="Arial"/>
              </a:rPr>
              <a:t>lista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está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ordenada</a:t>
            </a:r>
            <a:endParaRPr lang="en-US" err="1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4" y="1908627"/>
            <a:ext cx="6872584" cy="9434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24164"/>
            <a:ext cx="6336704" cy="204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95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0379" y="1707451"/>
            <a:ext cx="235575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err="1">
                <a:latin typeface="Arial"/>
                <a:cs typeface="Arial"/>
              </a:rPr>
              <a:t>Ejemplo</a:t>
            </a:r>
            <a:r>
              <a:rPr lang="en-US">
                <a:latin typeface="Arial"/>
                <a:cs typeface="Arial"/>
              </a:rPr>
              <a:t>: </a:t>
            </a:r>
            <a:r>
              <a:rPr lang="en-US" err="1">
                <a:latin typeface="Arial"/>
                <a:cs typeface="Arial"/>
              </a:rPr>
              <a:t>Comprobar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si</a:t>
            </a:r>
            <a:r>
              <a:rPr lang="en-US">
                <a:latin typeface="Arial"/>
                <a:cs typeface="Arial"/>
              </a:rPr>
              <a:t> una </a:t>
            </a:r>
            <a:r>
              <a:rPr lang="en-US" err="1">
                <a:latin typeface="Arial"/>
                <a:cs typeface="Arial"/>
              </a:rPr>
              <a:t>lista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está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ordenada</a:t>
            </a:r>
            <a:endParaRPr lang="en-US" err="1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" y="1428277"/>
            <a:ext cx="6336704" cy="2045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DC8B4BF-FFC8-463B-872B-8855ACD77B6B}"/>
              </a:ext>
            </a:extLst>
          </p:cNvPr>
          <p:cNvSpPr txBox="1"/>
          <p:nvPr/>
        </p:nvSpPr>
        <p:spPr>
          <a:xfrm>
            <a:off x="2000974" y="2957532"/>
            <a:ext cx="7059054" cy="35394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ordFnl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(List&lt;E&gt; ls){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Integer i = 0;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a 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true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a 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ordFnl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i,a,ls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	return 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a;</a:t>
            </a:r>
          </a:p>
          <a:p>
            <a:r>
              <a:rPr lang="fr-FR" sz="16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Boolean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ordFnl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(Integer i, Boolean a, 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List&lt;E&gt; ls, </a:t>
            </a:r>
            <a:b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 		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/>
                <a:cs typeface="Courier New"/>
              </a:rPr>
              <a:t>Comparator</a:t>
            </a:r>
            <a:r>
              <a:rPr lang="fr-FR" sz="1600" b="0" i="1" u="none" strike="noStrike" baseline="0" dirty="0">
                <a:solidFill>
                  <a:srgbClr val="000000"/>
                </a:solidFill>
                <a:latin typeface="Courier New"/>
                <a:cs typeface="Courier New"/>
              </a:rPr>
              <a:t>&lt;E&gt; </a:t>
            </a:r>
            <a:r>
              <a:rPr lang="fr-FR" sz="1600" b="0" i="1" u="none" strike="noStrike" baseline="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ff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 (i&lt;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ls.size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()-1 &amp;&amp; a){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          a 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cmp.compare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ls.get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(i),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ls.get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(i+1))&lt;=0;  </a:t>
            </a:r>
            <a:endParaRPr lang="fr-FR" sz="1600" i="1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    a = </a:t>
            </a:r>
            <a:r>
              <a:rPr lang="fr-FR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ordFnl</a:t>
            </a:r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(i+1,a,ls,cmp);</a:t>
            </a:r>
            <a:endParaRPr lang="fr-FR" sz="1600" dirty="0">
              <a:latin typeface="Arial"/>
              <a:cs typeface="Arial"/>
            </a:endParaRP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        }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/>
                <a:cs typeface="Courier New"/>
              </a:rPr>
              <a:t>	return a;</a:t>
            </a:r>
          </a:p>
          <a:p>
            <a:r>
              <a:rPr lang="fr-F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1376772"/>
            <a:ext cx="738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Ejemplo</a:t>
            </a:r>
            <a:r>
              <a:rPr lang="en-US"/>
              <a:t>: </a:t>
            </a:r>
            <a:r>
              <a:rPr lang="en-US" err="1"/>
              <a:t>Obtener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pares de un primo y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siguiente</a:t>
            </a:r>
            <a:r>
              <a:rPr lang="en-US"/>
              <a:t>, </a:t>
            </a:r>
            <a:r>
              <a:rPr lang="en-US" err="1"/>
              <a:t>tal</a:t>
            </a:r>
            <a:r>
              <a:rPr lang="en-US"/>
              <a:t> que el primero sea mayor o </a:t>
            </a:r>
            <a:r>
              <a:rPr lang="en-US" err="1"/>
              <a:t>igual</a:t>
            </a:r>
            <a:r>
              <a:rPr lang="en-US"/>
              <a:t> que m y </a:t>
            </a:r>
            <a:r>
              <a:rPr lang="en-US" err="1"/>
              <a:t>menor</a:t>
            </a:r>
            <a:r>
              <a:rPr lang="en-US"/>
              <a:t> que n, y que la </a:t>
            </a:r>
            <a:r>
              <a:rPr lang="en-US" err="1"/>
              <a:t>diferencia</a:t>
            </a:r>
            <a:r>
              <a:rPr lang="en-US"/>
              <a:t> entre </a:t>
            </a:r>
            <a:r>
              <a:rPr lang="en-US" err="1"/>
              <a:t>ellos</a:t>
            </a:r>
            <a:r>
              <a:rPr lang="en-US"/>
              <a:t> sea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cantidad</a:t>
            </a:r>
            <a:r>
              <a:rPr lang="en-US"/>
              <a:t> k&gt;=2 dada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16245"/>
            <a:ext cx="6804248" cy="16564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89997" y="4653136"/>
            <a:ext cx="738082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Arial"/>
                <a:cs typeface="Arial"/>
              </a:rPr>
              <a:t>Ejercicio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propuesto</a:t>
            </a:r>
            <a:r>
              <a:rPr lang="en-US" sz="1600" dirty="0">
                <a:latin typeface="Arial"/>
                <a:cs typeface="Arial"/>
              </a:rPr>
              <a:t>: </a:t>
            </a:r>
            <a:r>
              <a:rPr lang="en-US" sz="1600" dirty="0" err="1">
                <a:latin typeface="Arial"/>
                <a:cs typeface="Arial"/>
              </a:rPr>
              <a:t>hacer</a:t>
            </a:r>
            <a:r>
              <a:rPr lang="en-US" sz="1600" dirty="0">
                <a:latin typeface="Arial"/>
                <a:cs typeface="Arial"/>
              </a:rPr>
              <a:t> la </a:t>
            </a:r>
            <a:r>
              <a:rPr lang="en-US" sz="1600" dirty="0" err="1">
                <a:latin typeface="Arial"/>
                <a:cs typeface="Arial"/>
              </a:rPr>
              <a:t>versión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imperativa</a:t>
            </a:r>
            <a:r>
              <a:rPr lang="en-US" sz="1600" dirty="0">
                <a:latin typeface="Arial"/>
                <a:cs typeface="Arial"/>
              </a:rPr>
              <a:t> y </a:t>
            </a:r>
            <a:r>
              <a:rPr lang="en-US" sz="1600" dirty="0" err="1">
                <a:latin typeface="Arial"/>
                <a:cs typeface="Arial"/>
              </a:rPr>
              <a:t>recursiva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820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692" y="1714727"/>
            <a:ext cx="738082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Arial"/>
                <a:cs typeface="Arial"/>
              </a:rPr>
              <a:t>Versión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imperativa</a:t>
            </a:r>
            <a:r>
              <a:rPr lang="en-US" sz="1600" dirty="0">
                <a:latin typeface="Arial"/>
                <a:cs typeface="Arial"/>
              </a:rPr>
              <a:t> y </a:t>
            </a:r>
            <a:r>
              <a:rPr lang="en-US" sz="1600" dirty="0" err="1">
                <a:latin typeface="Arial"/>
                <a:cs typeface="Arial"/>
              </a:rPr>
              <a:t>recursiva</a:t>
            </a:r>
            <a:endParaRPr lang="en-U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645284-B429-4B13-838D-E0F65F52A472}"/>
              </a:ext>
            </a:extLst>
          </p:cNvPr>
          <p:cNvSpPr txBox="1"/>
          <p:nvPr/>
        </p:nvSpPr>
        <p:spPr>
          <a:xfrm>
            <a:off x="953692" y="2256427"/>
            <a:ext cx="7380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List&lt;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LongPair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&gt; primosPar2(Long m, Long n, Integer k) {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List&lt;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LongPair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&gt; r = new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Long e1 = </a:t>
            </a:r>
            <a:r>
              <a:rPr lang="es-E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</a:t>
            </a:r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Long e2 = Math2.siguientePrimo(m - 1);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(e2&lt;n) {</a:t>
            </a:r>
          </a:p>
          <a:p>
            <a:pPr algn="l"/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LongPair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p = 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LongPair.of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(e1, e2);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	e1 = e2;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	e2 = Math2.siguientePrimo(e2);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	if(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p.first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 != null &amp;&amp; </a:t>
            </a:r>
            <a:b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p.second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 -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p.first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 == k) {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				</a:t>
            </a:r>
            <a:r>
              <a:rPr lang="es-E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r.add</a:t>
            </a:r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(p);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r;</a:t>
            </a:r>
          </a:p>
          <a:p>
            <a:pPr algn="l"/>
            <a:r>
              <a:rPr lang="es-E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2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Secuencias e iteradores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6485" y="1376772"/>
            <a:ext cx="783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Dado un </a:t>
            </a:r>
            <a:r>
              <a:rPr lang="en-US" dirty="0" err="1"/>
              <a:t>fichero</a:t>
            </a:r>
            <a:r>
              <a:rPr lang="en-US" dirty="0"/>
              <a:t> con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por comas, </a:t>
            </a:r>
            <a:r>
              <a:rPr lang="en-US" dirty="0" err="1"/>
              <a:t>leerlo</a:t>
            </a:r>
            <a:r>
              <a:rPr lang="en-US" dirty="0"/>
              <a:t> y </a:t>
            </a:r>
            <a:r>
              <a:rPr lang="en-US" dirty="0" err="1"/>
              <a:t>agrupar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resto al </a:t>
            </a:r>
            <a:r>
              <a:rPr lang="en-US" dirty="0" err="1"/>
              <a:t>dividirlos</a:t>
            </a:r>
            <a:r>
              <a:rPr lang="en-US" dirty="0"/>
              <a:t> por m.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3A3AF3-41E7-4493-8B80-D0282179A229}"/>
              </a:ext>
            </a:extLst>
          </p:cNvPr>
          <p:cNvSpPr txBox="1"/>
          <p:nvPr/>
        </p:nvSpPr>
        <p:spPr>
          <a:xfrm>
            <a:off x="856485" y="2185522"/>
            <a:ext cx="7431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agregados no indexables tienen secuencias asociadas a través de </a:t>
            </a:r>
            <a:r>
              <a:rPr lang="es-ES" dirty="0" err="1"/>
              <a:t>streams</a:t>
            </a:r>
            <a:r>
              <a:rPr lang="es-ES" dirty="0"/>
              <a:t> e iteradores: ficheros, conjuntos, </a:t>
            </a:r>
            <a:r>
              <a:rPr lang="es-ES" dirty="0" err="1"/>
              <a:t>maps</a:t>
            </a:r>
            <a:r>
              <a:rPr lang="es-ES" dirty="0"/>
              <a:t>, …</a:t>
            </a:r>
          </a:p>
          <a:p>
            <a:endParaRPr lang="es-ES" dirty="0"/>
          </a:p>
          <a:p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Stream&lt;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&gt; Stream2.file(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Stream&lt;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&gt; Stream2.split(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delim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Iterable&lt;String&gt; Iterables.file(String </a:t>
            </a:r>
            <a:r>
              <a:rPr lang="nn-NO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nn-NO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Iterable&lt;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n-NO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Iterables.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delim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B40564-5D90-45D7-AC8E-759E4E3845B1}"/>
              </a:ext>
            </a:extLst>
          </p:cNvPr>
          <p:cNvSpPr txBox="1"/>
          <p:nvPr/>
        </p:nvSpPr>
        <p:spPr>
          <a:xfrm>
            <a:off x="1099335" y="4482368"/>
            <a:ext cx="6986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Integer,List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agrupaPorResto1(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Stream2.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s-E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.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-&gt;Stream2.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split(</a:t>
            </a:r>
            <a:r>
              <a:rPr lang="es-E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"[ ,]"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		.map(</a:t>
            </a:r>
            <a:r>
              <a:rPr lang="it-IT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-&gt;Integer.</a:t>
            </a:r>
            <a:r>
              <a:rPr lang="it-I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it-IT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it-I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.collect(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groupingBy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68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Secuencias e iteradores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3A3AF3-41E7-4493-8B80-D0282179A229}"/>
              </a:ext>
            </a:extLst>
          </p:cNvPr>
          <p:cNvSpPr txBox="1"/>
          <p:nvPr/>
        </p:nvSpPr>
        <p:spPr>
          <a:xfrm>
            <a:off x="606175" y="1478976"/>
            <a:ext cx="8080625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agrupaPorResto3(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Iterables.file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(file).iterator();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grupos =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fileIt.hasNext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fileIt.next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Iterables.split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"[ ,]").iterator();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lineaIt.hasNext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lineaIt.next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en % n;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grupos.containsKey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grupos.get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grupos.put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ls.add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(en);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grupos;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659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Secuencias e iteradores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3A3AF3-41E7-4493-8B80-D0282179A229}"/>
              </a:ext>
            </a:extLst>
          </p:cNvPr>
          <p:cNvSpPr txBox="1"/>
          <p:nvPr/>
        </p:nvSpPr>
        <p:spPr>
          <a:xfrm>
            <a:off x="606175" y="1379456"/>
            <a:ext cx="8080625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agrupaPorResto4(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		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grupos) {</a:t>
            </a:r>
          </a:p>
          <a:p>
            <a:pPr algn="l"/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	Map&lt;Integer, List&lt;Integer&gt;&gt; r = grupos;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fileIt.hasNext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lineaIt.hasNext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lineaIt.hasNext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lineaIt.next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en % n;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grupos.containsKey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grupos.get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grupos.put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ls.add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(en);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fileIt.next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Iterables.split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"[ ,]").iterator();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r = agrupaPorResto4(file, n,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lineaIt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grupos);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130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Diseño con invariante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29768" y="2196398"/>
            <a:ext cx="8503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Diseñar un algoritmo iterativo </a:t>
            </a:r>
            <a:r>
              <a:rPr lang="es-ES" dirty="0"/>
              <a:t>supone encontrar un algoritmo iterativo, imperativo o funcional, dada una restricción entrada-salida para el mismo</a:t>
            </a:r>
          </a:p>
          <a:p>
            <a:endParaRPr lang="es-ES" dirty="0"/>
          </a:p>
          <a:p>
            <a:r>
              <a:rPr lang="es-ES" dirty="0"/>
              <a:t>Segunda estrategia: </a:t>
            </a:r>
          </a:p>
          <a:p>
            <a:r>
              <a:rPr lang="es-ES" dirty="0"/>
              <a:t>	Buscar un estado y un invariante</a:t>
            </a:r>
          </a:p>
          <a:p>
            <a:r>
              <a:rPr lang="es-ES" dirty="0"/>
              <a:t>	Encontrar el estado se denomina generalizar el problema. </a:t>
            </a:r>
          </a:p>
          <a:p>
            <a:r>
              <a:rPr lang="es-ES" dirty="0"/>
              <a:t>	A partir del estado y el invariante se deberá escoger la función siguiente 	para que se mantenga el invariante y la función de cota que cumpla las 	propiedades exigidas.</a:t>
            </a:r>
          </a:p>
        </p:txBody>
      </p:sp>
    </p:spTree>
    <p:extLst>
      <p:ext uri="{BB962C8B-B14F-4D97-AF65-F5344CB8AC3E}">
        <p14:creationId xmlns:p14="http://schemas.microsoft.com/office/powerpoint/2010/main" val="58622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697" y="1376772"/>
            <a:ext cx="8301996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Ejemplo</a:t>
            </a:r>
            <a:r>
              <a:rPr lang="en-US" dirty="0">
                <a:latin typeface="Arial"/>
                <a:cs typeface="Arial"/>
              </a:rPr>
              <a:t>: Bandera </a:t>
            </a:r>
            <a:r>
              <a:rPr lang="en-US" dirty="0" err="1">
                <a:latin typeface="Arial"/>
                <a:cs typeface="Arial"/>
              </a:rPr>
              <a:t>holandesa</a:t>
            </a:r>
            <a:r>
              <a:rPr lang="en-US" dirty="0">
                <a:latin typeface="Arial"/>
                <a:cs typeface="Arial"/>
              </a:rPr>
              <a:t>: </a:t>
            </a:r>
            <a:endParaRPr lang="es-ES" dirty="0"/>
          </a:p>
          <a:p>
            <a:endParaRPr lang="en-US" dirty="0">
              <a:latin typeface="Arial"/>
              <a:cs typeface="Arial"/>
            </a:endParaRPr>
          </a:p>
          <a:p>
            <a:r>
              <a:rPr lang="en-US" i="1" dirty="0">
                <a:latin typeface="Arial"/>
                <a:cs typeface="Arial"/>
              </a:rPr>
              <a:t>Dada una </a:t>
            </a:r>
            <a:r>
              <a:rPr lang="en-US" i="1" dirty="0" err="1">
                <a:latin typeface="Arial"/>
                <a:cs typeface="Arial"/>
              </a:rPr>
              <a:t>lista</a:t>
            </a:r>
            <a:r>
              <a:rPr lang="en-US" i="1" dirty="0">
                <a:latin typeface="Arial"/>
                <a:cs typeface="Arial"/>
              </a:rPr>
              <a:t> y un </a:t>
            </a:r>
            <a:r>
              <a:rPr lang="en-US" i="1" dirty="0" err="1">
                <a:latin typeface="Arial"/>
                <a:cs typeface="Arial"/>
              </a:rPr>
              <a:t>elemento</a:t>
            </a:r>
            <a:r>
              <a:rPr lang="en-US" i="1" dirty="0">
                <a:latin typeface="Arial"/>
                <a:cs typeface="Arial"/>
              </a:rPr>
              <a:t> del </a:t>
            </a:r>
            <a:r>
              <a:rPr lang="en-US" i="1" dirty="0" err="1">
                <a:latin typeface="Arial"/>
                <a:cs typeface="Arial"/>
              </a:rPr>
              <a:t>mismo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dirty="0" err="1">
                <a:latin typeface="Arial"/>
                <a:cs typeface="Arial"/>
              </a:rPr>
              <a:t>tipo</a:t>
            </a:r>
            <a:r>
              <a:rPr lang="en-US" i="1" dirty="0">
                <a:latin typeface="Arial"/>
                <a:cs typeface="Arial"/>
              </a:rPr>
              <a:t> que las </a:t>
            </a:r>
            <a:r>
              <a:rPr lang="en-US" i="1" dirty="0" err="1">
                <a:latin typeface="Arial"/>
                <a:cs typeface="Arial"/>
              </a:rPr>
              <a:t>casillas</a:t>
            </a:r>
            <a:r>
              <a:rPr lang="en-US" i="1" dirty="0">
                <a:latin typeface="Arial"/>
                <a:cs typeface="Arial"/>
              </a:rPr>
              <a:t>, que </a:t>
            </a:r>
            <a:r>
              <a:rPr lang="en-US" i="1" dirty="0" err="1">
                <a:latin typeface="Arial"/>
                <a:cs typeface="Arial"/>
              </a:rPr>
              <a:t>llamaremos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dirty="0" err="1">
                <a:latin typeface="Arial"/>
                <a:cs typeface="Arial"/>
              </a:rPr>
              <a:t>pivote</a:t>
            </a:r>
            <a:r>
              <a:rPr lang="en-US" i="1" dirty="0">
                <a:latin typeface="Arial"/>
                <a:cs typeface="Arial"/>
              </a:rPr>
              <a:t>, </a:t>
            </a:r>
            <a:r>
              <a:rPr lang="en-US" i="1" dirty="0" err="1">
                <a:latin typeface="Arial"/>
                <a:cs typeface="Arial"/>
              </a:rPr>
              <a:t>reordenarla</a:t>
            </a:r>
            <a:r>
              <a:rPr lang="en-US" i="1" dirty="0">
                <a:latin typeface="Arial"/>
                <a:cs typeface="Arial"/>
              </a:rPr>
              <a:t>, de </a:t>
            </a:r>
            <a:r>
              <a:rPr lang="en-US" i="1" dirty="0" err="1">
                <a:latin typeface="Arial"/>
                <a:cs typeface="Arial"/>
              </a:rPr>
              <a:t>menor</a:t>
            </a:r>
            <a:r>
              <a:rPr lang="en-US" i="1" dirty="0">
                <a:latin typeface="Arial"/>
                <a:cs typeface="Arial"/>
              </a:rPr>
              <a:t> a mayor, para que </a:t>
            </a:r>
            <a:r>
              <a:rPr lang="en-US" i="1" dirty="0" err="1">
                <a:latin typeface="Arial"/>
                <a:cs typeface="Arial"/>
              </a:rPr>
              <a:t>resulten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dirty="0" err="1">
                <a:latin typeface="Arial"/>
                <a:cs typeface="Arial"/>
              </a:rPr>
              <a:t>tres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dirty="0" err="1">
                <a:latin typeface="Arial"/>
                <a:cs typeface="Arial"/>
              </a:rPr>
              <a:t>bloques</a:t>
            </a:r>
            <a:r>
              <a:rPr lang="en-US" i="1" dirty="0">
                <a:latin typeface="Arial"/>
                <a:cs typeface="Arial"/>
              </a:rPr>
              <a:t>: los </a:t>
            </a:r>
            <a:r>
              <a:rPr lang="en-US" i="1" dirty="0" err="1">
                <a:latin typeface="Arial"/>
                <a:cs typeface="Arial"/>
              </a:rPr>
              <a:t>menores</a:t>
            </a:r>
            <a:r>
              <a:rPr lang="en-US" i="1" dirty="0">
                <a:latin typeface="Arial"/>
                <a:cs typeface="Arial"/>
              </a:rPr>
              <a:t> que el </a:t>
            </a:r>
            <a:r>
              <a:rPr lang="en-US" i="1" dirty="0" err="1">
                <a:latin typeface="Arial"/>
                <a:cs typeface="Arial"/>
              </a:rPr>
              <a:t>pivote</a:t>
            </a:r>
            <a:r>
              <a:rPr lang="en-US" i="1" dirty="0">
                <a:latin typeface="Arial"/>
                <a:cs typeface="Arial"/>
              </a:rPr>
              <a:t>, los </a:t>
            </a:r>
            <a:r>
              <a:rPr lang="en-US" i="1" dirty="0" err="1">
                <a:latin typeface="Arial"/>
                <a:cs typeface="Arial"/>
              </a:rPr>
              <a:t>iguales</a:t>
            </a:r>
            <a:r>
              <a:rPr lang="en-US" i="1" dirty="0">
                <a:latin typeface="Arial"/>
                <a:cs typeface="Arial"/>
              </a:rPr>
              <a:t> al </a:t>
            </a:r>
            <a:r>
              <a:rPr lang="en-US" i="1" dirty="0" err="1">
                <a:latin typeface="Arial"/>
                <a:cs typeface="Arial"/>
              </a:rPr>
              <a:t>pivote</a:t>
            </a:r>
            <a:r>
              <a:rPr lang="en-US" i="1" dirty="0">
                <a:latin typeface="Arial"/>
                <a:cs typeface="Arial"/>
              </a:rPr>
              <a:t> y los </a:t>
            </a:r>
            <a:r>
              <a:rPr lang="en-US" i="1" dirty="0" err="1">
                <a:latin typeface="Arial"/>
                <a:cs typeface="Arial"/>
              </a:rPr>
              <a:t>mayores</a:t>
            </a:r>
            <a:r>
              <a:rPr lang="en-US" i="1" dirty="0">
                <a:latin typeface="Arial"/>
                <a:cs typeface="Arial"/>
              </a:rPr>
              <a:t> que el </a:t>
            </a:r>
            <a:r>
              <a:rPr lang="en-US" i="1" dirty="0" err="1">
                <a:latin typeface="Arial"/>
                <a:cs typeface="Arial"/>
              </a:rPr>
              <a:t>pivote</a:t>
            </a:r>
            <a:r>
              <a:rPr lang="en-US" i="1" dirty="0">
                <a:latin typeface="Arial"/>
                <a:cs typeface="Arial"/>
              </a:rPr>
              <a:t>. El </a:t>
            </a:r>
            <a:r>
              <a:rPr lang="en-US" i="1" dirty="0" err="1">
                <a:latin typeface="Arial"/>
                <a:cs typeface="Arial"/>
              </a:rPr>
              <a:t>algoritmo</a:t>
            </a:r>
            <a:r>
              <a:rPr lang="en-US" i="1" dirty="0">
                <a:latin typeface="Arial"/>
                <a:cs typeface="Arial"/>
              </a:rPr>
              <a:t> debe </a:t>
            </a:r>
            <a:r>
              <a:rPr lang="en-US" i="1" dirty="0" err="1">
                <a:latin typeface="Arial"/>
                <a:cs typeface="Arial"/>
              </a:rPr>
              <a:t>devolver</a:t>
            </a:r>
            <a:r>
              <a:rPr lang="en-US" i="1" dirty="0">
                <a:latin typeface="Arial"/>
                <a:cs typeface="Arial"/>
              </a:rPr>
              <a:t> dos </a:t>
            </a:r>
            <a:r>
              <a:rPr lang="en-US" i="1" dirty="0" err="1">
                <a:latin typeface="Arial"/>
                <a:cs typeface="Arial"/>
              </a:rPr>
              <a:t>enteros</a:t>
            </a:r>
            <a:r>
              <a:rPr lang="en-US" i="1" dirty="0">
                <a:latin typeface="Arial"/>
                <a:cs typeface="Arial"/>
              </a:rPr>
              <a:t> que son las </a:t>
            </a:r>
            <a:r>
              <a:rPr lang="en-US" i="1" dirty="0" err="1">
                <a:latin typeface="Arial"/>
                <a:cs typeface="Arial"/>
              </a:rPr>
              <a:t>posiciones</a:t>
            </a:r>
            <a:r>
              <a:rPr lang="en-US" i="1" dirty="0">
                <a:latin typeface="Arial"/>
                <a:cs typeface="Arial"/>
              </a:rPr>
              <a:t> de las </a:t>
            </a:r>
            <a:r>
              <a:rPr lang="en-US" i="1" dirty="0" err="1">
                <a:latin typeface="Arial"/>
                <a:cs typeface="Arial"/>
              </a:rPr>
              <a:t>casillas</a:t>
            </a:r>
            <a:r>
              <a:rPr lang="en-US" i="1" dirty="0">
                <a:latin typeface="Arial"/>
                <a:cs typeface="Arial"/>
              </a:rPr>
              <a:t> que </a:t>
            </a:r>
            <a:r>
              <a:rPr lang="en-US" i="1" dirty="0" err="1">
                <a:latin typeface="Arial"/>
                <a:cs typeface="Arial"/>
              </a:rPr>
              <a:t>separan</a:t>
            </a:r>
            <a:r>
              <a:rPr lang="en-US" i="1" dirty="0">
                <a:latin typeface="Arial"/>
                <a:cs typeface="Arial"/>
              </a:rPr>
              <a:t> los </a:t>
            </a:r>
            <a:r>
              <a:rPr lang="en-US" i="1" dirty="0" err="1">
                <a:latin typeface="Arial"/>
                <a:cs typeface="Arial"/>
              </a:rPr>
              <a:t>tres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dirty="0" err="1">
                <a:latin typeface="Arial"/>
                <a:cs typeface="Arial"/>
              </a:rPr>
              <a:t>bloques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dirty="0" err="1">
                <a:latin typeface="Arial"/>
                <a:cs typeface="Arial"/>
              </a:rPr>
              <a:t>formados</a:t>
            </a:r>
            <a:r>
              <a:rPr lang="en-US" i="1" dirty="0">
                <a:latin typeface="Arial"/>
                <a:cs typeface="Arial"/>
              </a:rPr>
              <a:t>. </a:t>
            </a:r>
            <a:endParaRPr lang="en-US" dirty="0"/>
          </a:p>
        </p:txBody>
      </p:sp>
      <p:pic>
        <p:nvPicPr>
          <p:cNvPr id="12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488AF4E-AA70-427E-86B3-179A6254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3524711"/>
            <a:ext cx="5900057" cy="16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recursivos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C13806-0347-4D9B-8557-3FF88A60F08E}"/>
              </a:ext>
            </a:extLst>
          </p:cNvPr>
          <p:cNvSpPr txBox="1"/>
          <p:nvPr/>
        </p:nvSpPr>
        <p:spPr>
          <a:xfrm>
            <a:off x="993168" y="1428109"/>
            <a:ext cx="6965879" cy="3041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sumLista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(List&lt;Double&gt; list) {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sumLista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(0,0.,list);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s-ES" sz="1400" i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sumLista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(Integer 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Double b, List&lt;Double&gt; list) {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if(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list.size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()){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e = 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list.get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en-US" sz="14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sumLista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(i+1,b+e,list);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b;</a:t>
            </a:r>
            <a:br>
              <a:rPr lang="es-ES" sz="1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s-ES" sz="1400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es-ES" sz="1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 r = </a:t>
            </a:r>
            <a:r>
              <a:rPr lang="es-ES" sz="1400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sumLista</a:t>
            </a:r>
            <a:r>
              <a:rPr lang="es-ES" sz="1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s-ES" sz="1400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List.of</a:t>
            </a:r>
            <a:r>
              <a:rPr lang="es-ES" sz="1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(3.,4.,11.,10.));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635CFA00-DC7A-4934-B72C-5EF0284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00150"/>
              </p:ext>
            </p:extLst>
          </p:nvPr>
        </p:nvGraphicFramePr>
        <p:xfrm>
          <a:off x="993167" y="4873631"/>
          <a:ext cx="706177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177">
                  <a:extLst>
                    <a:ext uri="{9D8B030D-6E8A-4147-A177-3AD203B41FA5}">
                      <a16:colId xmlns:a16="http://schemas.microsoft.com/office/drawing/2014/main" val="1594013775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2651286836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2189678130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3046289908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1971050869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3430656235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155193944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2608164573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87385029"/>
                    </a:ext>
                  </a:extLst>
                </a:gridCol>
                <a:gridCol w="706177">
                  <a:extLst>
                    <a:ext uri="{9D8B030D-6E8A-4147-A177-3AD203B41FA5}">
                      <a16:colId xmlns:a16="http://schemas.microsoft.com/office/drawing/2014/main" val="1568740249"/>
                    </a:ext>
                  </a:extLst>
                </a:gridCol>
              </a:tblGrid>
              <a:tr h="241928">
                <a:tc>
                  <a:txBody>
                    <a:bodyPr/>
                    <a:lstStyle/>
                    <a:p>
                      <a:r>
                        <a:rPr lang="es-ES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74051"/>
                  </a:ext>
                </a:extLst>
              </a:tr>
              <a:tr h="241928">
                <a:tc>
                  <a:txBody>
                    <a:bodyPr/>
                    <a:lstStyle/>
                    <a:p>
                      <a:r>
                        <a:rPr lang="es-E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9556"/>
                  </a:ext>
                </a:extLst>
              </a:tr>
              <a:tr h="241928">
                <a:tc>
                  <a:txBody>
                    <a:bodyPr/>
                    <a:lstStyle/>
                    <a:p>
                      <a:r>
                        <a:rPr lang="es-E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8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63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2A760-B1B3-4CEA-B585-917752E8A4B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697" y="1376772"/>
            <a:ext cx="830199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Ejemplo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Bandera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holandesa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 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	a, b, c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Invariante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	0&lt;=a&lt;=b&lt;=c&lt;=n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Los</a:t>
            </a: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0" i="1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valores</a:t>
            </a: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0" i="1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[0,a) son </a:t>
            </a:r>
            <a:r>
              <a:rPr kumimoji="0" lang="en-US" sz="1800" b="0" i="1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menores</a:t>
            </a: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que el </a:t>
            </a:r>
            <a:r>
              <a:rPr kumimoji="0" lang="en-US" sz="1800" b="0" i="1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pivote</a:t>
            </a:r>
            <a:endParaRPr kumimoji="0" lang="en-US" sz="1800" b="0" i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r>
              <a:rPr lang="en-US" i="1" baseline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Los 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valores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 [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a,b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) son 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iguales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 al 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pivote</a:t>
            </a:r>
            <a:endParaRPr lang="en-US" i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	Los 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valores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 [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c,n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) son mayors que el </a:t>
            </a:r>
            <a:r>
              <a:rPr lang="en-US" i="1" dirty="0" err="1">
                <a:solidFill>
                  <a:srgbClr val="000000"/>
                </a:solidFill>
                <a:latin typeface="Arial"/>
                <a:cs typeface="Arial"/>
              </a:rPr>
              <a:t>pivote</a:t>
            </a:r>
            <a:endParaRPr lang="en-US" i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/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Estado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inicial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</a:p>
          <a:p>
            <a:pPr lvl="0"/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	(0,0,n)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2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488AF4E-AA70-427E-86B3-179A6254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4" y="4696640"/>
            <a:ext cx="5900057" cy="16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7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697" y="1376772"/>
            <a:ext cx="83019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Ejemplo</a:t>
            </a:r>
            <a:r>
              <a:rPr lang="en-US" dirty="0">
                <a:latin typeface="Arial"/>
                <a:cs typeface="Arial"/>
              </a:rPr>
              <a:t>: Bandera </a:t>
            </a:r>
            <a:r>
              <a:rPr lang="en-US" dirty="0" err="1">
                <a:latin typeface="Arial"/>
                <a:cs typeface="Arial"/>
              </a:rPr>
              <a:t>holandesa</a:t>
            </a:r>
            <a:r>
              <a:rPr lang="en-US" dirty="0">
                <a:latin typeface="Arial"/>
                <a:cs typeface="Arial"/>
              </a:rPr>
              <a:t>: </a:t>
            </a:r>
            <a:endParaRPr lang="es-ES" dirty="0"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12C026-F4BD-46BB-B798-050ACE59503B}"/>
              </a:ext>
            </a:extLst>
          </p:cNvPr>
          <p:cNvSpPr txBox="1"/>
          <p:nvPr/>
        </p:nvSpPr>
        <p:spPr>
          <a:xfrm>
            <a:off x="678868" y="2011626"/>
            <a:ext cx="652331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banderaHolandesa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a=0, b=0, c=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E pivote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escogePivote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(ls,0,ls.size());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(c-b&gt;0)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E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)&lt;0)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	List2.intercambia(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a++;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b++;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} else 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)&gt;0)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	List2.intercambia(ls,b,c-1);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c--;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	b++;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91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/>
              <a:t>Diseño de algoritmos iterativos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12C026-F4BD-46BB-B798-050ACE59503B}"/>
              </a:ext>
            </a:extLst>
          </p:cNvPr>
          <p:cNvSpPr txBox="1"/>
          <p:nvPr/>
        </p:nvSpPr>
        <p:spPr>
          <a:xfrm>
            <a:off x="740513" y="1413133"/>
            <a:ext cx="770484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banderaHolandesa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a=0, b=0, c=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E pivote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escogePivote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(ls,0,ls.size());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banderaHolandesa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ls,cmp,pivote,a,b,c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banderaHolandesa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E pivote,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c){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IntPair.of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(c-b&gt;0)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E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)&lt;0)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	List2.intercambia(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a++;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b++;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} else 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)&gt;0)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	List2.intercambia(ls,b,c-1);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c--;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	b++;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banderaHolandesa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ls,cmp,pivote,a,b,c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0091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Secuencias y </a:t>
            </a:r>
            <a:r>
              <a:rPr lang="es-ES" sz="4000" dirty="0" err="1"/>
              <a:t>Records</a:t>
            </a:r>
            <a:endParaRPr lang="es-ES"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12C026-F4BD-46BB-B798-050ACE59503B}"/>
              </a:ext>
            </a:extLst>
          </p:cNvPr>
          <p:cNvSpPr txBox="1"/>
          <p:nvPr/>
        </p:nvSpPr>
        <p:spPr>
          <a:xfrm>
            <a:off x="1085086" y="4213900"/>
            <a:ext cx="80644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banderaHolandesaF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E pivote, </a:t>
            </a: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&lt;?  super 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s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Stream.iterate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Rbh.of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pivote,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(r-&gt;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r.b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()==0)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.findFirst()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IntPair.of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0E1DF3-BE44-45DB-A324-649DB92712B6}"/>
              </a:ext>
            </a:extLst>
          </p:cNvPr>
          <p:cNvSpPr txBox="1"/>
          <p:nvPr/>
        </p:nvSpPr>
        <p:spPr>
          <a:xfrm>
            <a:off x="1085086" y="1428108"/>
            <a:ext cx="74527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Los </a:t>
            </a:r>
            <a:r>
              <a:rPr lang="es-ES" sz="1600" dirty="0" err="1"/>
              <a:t>records</a:t>
            </a:r>
            <a:r>
              <a:rPr lang="es-ES" sz="1600" dirty="0"/>
              <a:t> son mecanismos para crear tuplas inmutables</a:t>
            </a:r>
          </a:p>
          <a:p>
            <a:endParaRPr lang="es-ES" sz="1600" dirty="0"/>
          </a:p>
          <a:p>
            <a:r>
              <a:rPr lang="es-ES" sz="1600" dirty="0"/>
              <a:t>La notación funcional se implementa con </a:t>
            </a:r>
            <a:r>
              <a:rPr lang="es-ES" sz="1600" dirty="0" err="1"/>
              <a:t>streams</a:t>
            </a:r>
            <a:r>
              <a:rPr lang="es-ES" sz="1600" dirty="0"/>
              <a:t> de tuplas (</a:t>
            </a:r>
            <a:r>
              <a:rPr lang="es-ES" sz="1600" dirty="0" err="1"/>
              <a:t>records</a:t>
            </a:r>
            <a:r>
              <a:rPr lang="es-ES" sz="1600" dirty="0"/>
              <a:t>)</a:t>
            </a:r>
          </a:p>
          <a:p>
            <a:endParaRPr lang="es-ES" sz="1600" dirty="0"/>
          </a:p>
          <a:p>
            <a:r>
              <a:rPr lang="es-ES" sz="1600" dirty="0"/>
              <a:t>En el problema anterior la tupla es (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a, b, c,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pivote,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Esas tuplas tienen un valor inicial y un valor siguiente.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/>
              <a:t>Hay que buscar la primera tupla que no cumpla la guarda del algoritmo iterativo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4259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Secuencias y </a:t>
            </a:r>
            <a:r>
              <a:rPr lang="es-ES" sz="4000" dirty="0" err="1"/>
              <a:t>Records</a:t>
            </a:r>
            <a:endParaRPr lang="es-ES"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12C026-F4BD-46BB-B798-050ACE59503B}"/>
              </a:ext>
            </a:extLst>
          </p:cNvPr>
          <p:cNvSpPr txBox="1"/>
          <p:nvPr/>
        </p:nvSpPr>
        <p:spPr>
          <a:xfrm>
            <a:off x="873304" y="1535050"/>
            <a:ext cx="8003568" cy="47101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record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&lt;E&gt;(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E pivote, </a:t>
            </a:r>
            <a:b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&lt;? super 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E pivote, </a:t>
            </a:r>
            <a:b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&lt;? super 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	return 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&lt;&gt;(a, b, c, ls,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	}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E pivote,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&lt;? super 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return 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&lt;&gt;(0, 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ls,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Rbh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a1 = a(),b1 = b(),c1 = c();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	E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(b1);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if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)&lt;0) {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	List2.intercambia(ls,a1,b1);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a1++;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b1++;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} else if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)&gt;0) {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	List2.intercambia(ls,b1,c1-1);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c1--;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}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	b1++;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		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		return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Rbh.of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(a1, b1, c1, ls,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075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89208" y="2204286"/>
            <a:ext cx="7824853" cy="2707079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>
                <a:latin typeface="Arial Narrow"/>
              </a:rPr>
              <a:t>Esquemas Iterativos y Recursivos con Secuencias y Acumuladores</a:t>
            </a:r>
            <a:br>
              <a:rPr lang="es-ES" sz="51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Estructura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229756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ESCUELA TÉCNICA SUPERIOR DE 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7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recursivos:tipos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C13806-0347-4D9B-8557-3FF88A60F08E}"/>
                  </a:ext>
                </a:extLst>
              </p:cNvPr>
              <p:cNvSpPr txBox="1"/>
              <p:nvPr/>
            </p:nvSpPr>
            <p:spPr>
              <a:xfrm>
                <a:off x="1171254" y="1900719"/>
                <a:ext cx="7138987" cy="333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b="0" i="1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Algoritmo recursivo final: </a:t>
                </a:r>
                <a:endParaRPr lang="es-ES" i="1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&amp;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𝑚𝑐𝑑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%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),  &amp;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  <a:p>
                <a:endParaRPr lang="es-ES" sz="18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  <a:p>
                <a:r>
                  <a:rPr lang="es-ES" sz="1800" b="0" i="1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Algoritmo recursivo simple no final</a:t>
                </a:r>
                <a:r>
                  <a:rPr lang="es-E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: </a:t>
                </a:r>
                <a:endParaRPr lang="es-ES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  &amp;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!,  &amp;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  <a:p>
                <a:r>
                  <a:rPr lang="es-ES" dirty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	</a:t>
                </a:r>
                <a:endParaRPr lang="es-ES" sz="18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  <a:p>
                <a:r>
                  <a:rPr lang="es-ES" sz="1800" b="0" i="1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Algoritmo recursivo múltiple: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𝑓𝑖𝑏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&amp;0≤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𝑓𝑖𝑏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−2),  &amp;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C13806-0347-4D9B-8557-3FF88A60F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54" y="1900719"/>
                <a:ext cx="7138987" cy="3330912"/>
              </a:xfrm>
              <a:prstGeom prst="rect">
                <a:avLst/>
              </a:prstGeom>
              <a:blipFill>
                <a:blip r:embed="rId3"/>
                <a:stretch>
                  <a:fillRect l="-683" t="-12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Algoritmos</a:t>
            </a:r>
            <a:r>
              <a:rPr lang="en-US"/>
              <a:t> </a:t>
            </a:r>
            <a:r>
              <a:rPr lang="en-US" err="1"/>
              <a:t>iterativos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620" y="159279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Estructura</a:t>
            </a:r>
            <a:r>
              <a:rPr lang="en-US"/>
              <a:t> </a:t>
            </a:r>
            <a:r>
              <a:rPr lang="en-US" err="1"/>
              <a:t>clásica</a:t>
            </a:r>
            <a:r>
              <a:rPr lang="en-US"/>
              <a:t> general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90" y="2041723"/>
            <a:ext cx="2821620" cy="2061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51620" y="42478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Esquema</a:t>
            </a:r>
            <a:r>
              <a:rPr lang="en-US"/>
              <a:t> </a:t>
            </a:r>
            <a:r>
              <a:rPr lang="en-US" err="1"/>
              <a:t>funcional</a:t>
            </a:r>
            <a:r>
              <a:rPr lang="en-US"/>
              <a:t> (</a:t>
            </a:r>
            <a:r>
              <a:rPr lang="en-US" err="1"/>
              <a:t>abstracto</a:t>
            </a:r>
            <a:r>
              <a:rPr lang="en-US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3D8767-8EC5-4E06-A922-C5E786651AF4}"/>
              </a:ext>
            </a:extLst>
          </p:cNvPr>
          <p:cNvSpPr txBox="1"/>
          <p:nvPr/>
        </p:nvSpPr>
        <p:spPr>
          <a:xfrm>
            <a:off x="1798865" y="4738007"/>
            <a:ext cx="6335485" cy="132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R f(x) (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S s = </a:t>
            </a:r>
            <a:r>
              <a:rPr lang="en-US" sz="1600" dirty="0" err="1">
                <a:latin typeface="Consolas"/>
              </a:rPr>
              <a:t>Stream.iterate</a:t>
            </a:r>
            <a:r>
              <a:rPr lang="en-US" sz="1600" dirty="0">
                <a:latin typeface="Consolas"/>
              </a:rPr>
              <a:t>(e0, e-&gt;g(e), e-&gt;</a:t>
            </a:r>
            <a:r>
              <a:rPr lang="en-US" sz="1600" dirty="0" err="1">
                <a:latin typeface="Consolas"/>
              </a:rPr>
              <a:t>nx</a:t>
            </a:r>
            <a:r>
              <a:rPr lang="en-US" sz="1600" dirty="0">
                <a:latin typeface="Consolas"/>
              </a:rPr>
              <a:t>(e));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Collector cl = (b0, (</a:t>
            </a:r>
            <a:r>
              <a:rPr lang="en-US" sz="1600" dirty="0" err="1">
                <a:latin typeface="Consolas"/>
              </a:rPr>
              <a:t>b,e</a:t>
            </a:r>
            <a:r>
              <a:rPr lang="en-US" sz="1600" dirty="0">
                <a:latin typeface="Consolas"/>
              </a:rPr>
              <a:t>)-&gt;c(</a:t>
            </a:r>
            <a:r>
              <a:rPr lang="en-US" sz="1600" dirty="0" err="1">
                <a:latin typeface="Consolas"/>
              </a:rPr>
              <a:t>b,e</a:t>
            </a:r>
            <a:r>
              <a:rPr lang="en-US" sz="1600" dirty="0">
                <a:latin typeface="Consolas"/>
              </a:rPr>
              <a:t>), b-&gt;r(b), ...);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return </a:t>
            </a:r>
            <a:r>
              <a:rPr lang="en-US" sz="1600" dirty="0" err="1">
                <a:latin typeface="Consolas"/>
              </a:rPr>
              <a:t>s.collect</a:t>
            </a:r>
            <a:r>
              <a:rPr lang="en-US" sz="1600" dirty="0">
                <a:latin typeface="Consolas"/>
              </a:rPr>
              <a:t>(cl);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37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Algoritmos</a:t>
            </a:r>
            <a:r>
              <a:rPr lang="en-US"/>
              <a:t> </a:t>
            </a:r>
            <a:r>
              <a:rPr lang="en-US" err="1"/>
              <a:t>iterativos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620" y="159279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Estructura</a:t>
            </a:r>
            <a:r>
              <a:rPr lang="en-US"/>
              <a:t> </a:t>
            </a:r>
            <a:r>
              <a:rPr lang="en-US" err="1"/>
              <a:t>clásica</a:t>
            </a:r>
            <a:r>
              <a:rPr lang="en-US"/>
              <a:t> general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90" y="2041723"/>
            <a:ext cx="2821620" cy="2061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51620" y="42478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Esquema</a:t>
            </a:r>
            <a:r>
              <a:rPr lang="en-US"/>
              <a:t> </a:t>
            </a:r>
            <a:r>
              <a:rPr lang="en-US" err="1"/>
              <a:t>funcional</a:t>
            </a:r>
            <a:r>
              <a:rPr lang="en-US"/>
              <a:t> (</a:t>
            </a:r>
            <a:r>
              <a:rPr lang="en-US" err="1"/>
              <a:t>abstracto</a:t>
            </a:r>
            <a:r>
              <a:rPr lang="en-US"/>
              <a:t>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79912" y="2272368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961445" y="2384884"/>
            <a:ext cx="1410755" cy="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408204" y="2200218"/>
            <a:ext cx="12234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secuencia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863442" y="5034149"/>
            <a:ext cx="2682149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 bwMode="auto">
          <a:xfrm flipV="1">
            <a:off x="6408204" y="2569550"/>
            <a:ext cx="611706" cy="246460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93D8767-8EC5-4E06-A922-C5E786651AF4}"/>
              </a:ext>
            </a:extLst>
          </p:cNvPr>
          <p:cNvSpPr txBox="1"/>
          <p:nvPr/>
        </p:nvSpPr>
        <p:spPr>
          <a:xfrm>
            <a:off x="1798865" y="4738007"/>
            <a:ext cx="6335485" cy="132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R f(x) (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S s = </a:t>
            </a:r>
            <a:r>
              <a:rPr lang="en-US" sz="1600" dirty="0" err="1">
                <a:latin typeface="Consolas"/>
              </a:rPr>
              <a:t>Stream.iterate</a:t>
            </a:r>
            <a:r>
              <a:rPr lang="en-US" sz="1600" dirty="0">
                <a:latin typeface="Consolas"/>
              </a:rPr>
              <a:t>(e0, e-&gt;g(e), e-&gt;</a:t>
            </a:r>
            <a:r>
              <a:rPr lang="en-US" sz="1600" dirty="0" err="1">
                <a:latin typeface="Consolas"/>
              </a:rPr>
              <a:t>nx</a:t>
            </a:r>
            <a:r>
              <a:rPr lang="en-US" sz="1600" dirty="0">
                <a:latin typeface="Consolas"/>
              </a:rPr>
              <a:t>(e));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Collector cl = (b0, (</a:t>
            </a:r>
            <a:r>
              <a:rPr lang="en-US" sz="1600" dirty="0" err="1">
                <a:latin typeface="Consolas"/>
              </a:rPr>
              <a:t>b,e</a:t>
            </a:r>
            <a:r>
              <a:rPr lang="en-US" sz="1600" dirty="0">
                <a:latin typeface="Consolas"/>
              </a:rPr>
              <a:t>)-&gt;c(</a:t>
            </a:r>
            <a:r>
              <a:rPr lang="en-US" sz="1600" dirty="0" err="1">
                <a:latin typeface="Consolas"/>
              </a:rPr>
              <a:t>b,e</a:t>
            </a:r>
            <a:r>
              <a:rPr lang="en-US" sz="1600" dirty="0">
                <a:latin typeface="Consolas"/>
              </a:rPr>
              <a:t>), b-&gt;r(b), ...);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return </a:t>
            </a:r>
            <a:r>
              <a:rPr lang="en-US" sz="1600" dirty="0" err="1">
                <a:latin typeface="Consolas"/>
              </a:rPr>
              <a:t>s.collect</a:t>
            </a:r>
            <a:r>
              <a:rPr lang="en-US" sz="1600" dirty="0">
                <a:latin typeface="Consolas"/>
              </a:rPr>
              <a:t>(cl);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8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Algoritmos</a:t>
            </a:r>
            <a:r>
              <a:rPr lang="en-US"/>
              <a:t> </a:t>
            </a:r>
            <a:r>
              <a:rPr lang="en-US" err="1"/>
              <a:t>iterativos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620" y="159279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Estructura</a:t>
            </a:r>
            <a:r>
              <a:rPr lang="en-US"/>
              <a:t> </a:t>
            </a:r>
            <a:r>
              <a:rPr lang="en-US" err="1"/>
              <a:t>clásica</a:t>
            </a:r>
            <a:r>
              <a:rPr lang="en-US"/>
              <a:t> general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90" y="2041723"/>
            <a:ext cx="2821620" cy="2061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51620" y="42478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Esquema</a:t>
            </a:r>
            <a:r>
              <a:rPr lang="en-US"/>
              <a:t> </a:t>
            </a:r>
            <a:r>
              <a:rPr lang="en-US" err="1"/>
              <a:t>funcional</a:t>
            </a:r>
            <a:r>
              <a:rPr lang="en-US"/>
              <a:t> (</a:t>
            </a:r>
            <a:r>
              <a:rPr lang="en-US" err="1"/>
              <a:t>abstracto</a:t>
            </a:r>
            <a:r>
              <a:rPr lang="en-US"/>
              <a:t>)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795170" y="2525012"/>
            <a:ext cx="1181533" cy="2565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>
            <a:endCxn id="22" idx="3"/>
          </p:cNvCxnSpPr>
          <p:nvPr/>
        </p:nvCxnSpPr>
        <p:spPr bwMode="auto">
          <a:xfrm flipH="1" flipV="1">
            <a:off x="2267744" y="2635784"/>
            <a:ext cx="1512172" cy="17494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87659" y="2451118"/>
            <a:ext cx="138008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acumulador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095702" y="5270410"/>
            <a:ext cx="3535914" cy="2606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1727684" y="2840203"/>
            <a:ext cx="2647167" cy="245047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93D8767-8EC5-4E06-A922-C5E786651AF4}"/>
              </a:ext>
            </a:extLst>
          </p:cNvPr>
          <p:cNvSpPr txBox="1"/>
          <p:nvPr/>
        </p:nvSpPr>
        <p:spPr>
          <a:xfrm>
            <a:off x="1798865" y="4738007"/>
            <a:ext cx="6335485" cy="132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R f(x) (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S s = </a:t>
            </a:r>
            <a:r>
              <a:rPr lang="en-US" sz="1600" dirty="0" err="1">
                <a:latin typeface="Consolas"/>
              </a:rPr>
              <a:t>Stream.iterate</a:t>
            </a:r>
            <a:r>
              <a:rPr lang="en-US" sz="1600" dirty="0">
                <a:latin typeface="Consolas"/>
              </a:rPr>
              <a:t>(e0, e-&gt;g(e), e-&gt;</a:t>
            </a:r>
            <a:r>
              <a:rPr lang="en-US" sz="1600" dirty="0" err="1">
                <a:latin typeface="Consolas"/>
              </a:rPr>
              <a:t>nx</a:t>
            </a:r>
            <a:r>
              <a:rPr lang="en-US" sz="1600" dirty="0">
                <a:latin typeface="Consolas"/>
              </a:rPr>
              <a:t>(e));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Collector cl = (b0, (</a:t>
            </a:r>
            <a:r>
              <a:rPr lang="en-US" sz="1600" dirty="0" err="1">
                <a:latin typeface="Consolas"/>
              </a:rPr>
              <a:t>b,e</a:t>
            </a:r>
            <a:r>
              <a:rPr lang="en-US" sz="1600" dirty="0">
                <a:latin typeface="Consolas"/>
              </a:rPr>
              <a:t>)-&gt;c(</a:t>
            </a:r>
            <a:r>
              <a:rPr lang="en-US" sz="1600" dirty="0" err="1">
                <a:latin typeface="Consolas"/>
              </a:rPr>
              <a:t>b,e</a:t>
            </a:r>
            <a:r>
              <a:rPr lang="en-US" sz="1600" dirty="0">
                <a:latin typeface="Consolas"/>
              </a:rPr>
              <a:t>), b-&gt;r(b), ...);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     return </a:t>
            </a:r>
            <a:r>
              <a:rPr lang="en-US" sz="1600" dirty="0" err="1">
                <a:latin typeface="Consolas"/>
              </a:rPr>
              <a:t>s.collect</a:t>
            </a:r>
            <a:r>
              <a:rPr lang="en-US" sz="1600" dirty="0">
                <a:latin typeface="Consolas"/>
              </a:rPr>
              <a:t>(cl);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95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7" grpId="0" animBg="1"/>
    </p:bldLst>
  </p:timing>
</p:sld>
</file>

<file path=ppt/theme/theme1.xml><?xml version="1.0" encoding="utf-8"?>
<a:theme xmlns:a="http://schemas.openxmlformats.org/drawingml/2006/main" name="PracticasADA0506">
  <a:themeElements>
    <a:clrScheme name="PracticasADA0506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PracticasADA05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acticasADA05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acticasADA0506 2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5620</Words>
  <Application>Microsoft Office PowerPoint</Application>
  <PresentationFormat>Presentación en pantalla (4:3)</PresentationFormat>
  <Paragraphs>764</Paragraphs>
  <Slides>55</Slides>
  <Notes>27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3" baseType="lpstr">
      <vt:lpstr>Arial</vt:lpstr>
      <vt:lpstr>Arial Narrow</vt:lpstr>
      <vt:lpstr>Cambria</vt:lpstr>
      <vt:lpstr>Cambria Math</vt:lpstr>
      <vt:lpstr>Consolas</vt:lpstr>
      <vt:lpstr>Courier New</vt:lpstr>
      <vt:lpstr>Wingdings</vt:lpstr>
      <vt:lpstr>PracticasADA0506</vt:lpstr>
      <vt:lpstr>Esquemas Iterativos y Recursivos con Secuencias y Acumuladores  Análisis y Diseño de Datos y Algoritmos Estructura de Datos y Algoritmos</vt:lpstr>
      <vt:lpstr>Índice</vt:lpstr>
      <vt:lpstr>Notación</vt:lpstr>
      <vt:lpstr>Algoritmos iterativos</vt:lpstr>
      <vt:lpstr>Algoritmos recursivos</vt:lpstr>
      <vt:lpstr>Algoritmos recursivos:tipos</vt:lpstr>
      <vt:lpstr>Algoritmos iterativos</vt:lpstr>
      <vt:lpstr>Algoritmos iterativos</vt:lpstr>
      <vt:lpstr>Algoritmos iterativos</vt:lpstr>
      <vt:lpstr>Recursividad final y algoritmos iterativos</vt:lpstr>
      <vt:lpstr>Recursividad final y algoritmos iterativos</vt:lpstr>
      <vt:lpstr>Implementación de secuencias</vt:lpstr>
      <vt:lpstr>Implementación de secuencias</vt:lpstr>
      <vt:lpstr>Implementación de secuencias</vt:lpstr>
      <vt:lpstr>Implementación de secuencias</vt:lpstr>
      <vt:lpstr>Factoría de secuencias</vt:lpstr>
      <vt:lpstr>Factoría de secuencias</vt:lpstr>
      <vt:lpstr>Factoría de secuencias</vt:lpstr>
      <vt:lpstr>Operaciones sobre secuencias</vt:lpstr>
      <vt:lpstr>Operaciones sobre secuencias</vt:lpstr>
      <vt:lpstr>Operaciones sobre secuencias</vt:lpstr>
      <vt:lpstr>Operaciones sobre secuencias</vt:lpstr>
      <vt:lpstr>Operaciones sobre secuencias</vt:lpstr>
      <vt:lpstr>Operaciones sobre secuencias</vt:lpstr>
      <vt:lpstr>Acumuladores</vt:lpstr>
      <vt:lpstr>Recursividad final y algoritmos iterativos</vt:lpstr>
      <vt:lpstr>Factorías de acumuladores</vt:lpstr>
      <vt:lpstr>Factorías de acumuladores</vt:lpstr>
      <vt:lpstr>Factorías de acumuladores</vt:lpstr>
      <vt:lpstr>Factorías de acumuladores</vt:lpstr>
      <vt:lpstr>Transformación de alg. iterativos</vt:lpstr>
      <vt:lpstr>Transformación de alg. iterativos</vt:lpstr>
      <vt:lpstr>Transformación de alg. iterativos</vt:lpstr>
      <vt:lpstr>Transformación de alg. iterativos</vt:lpstr>
      <vt:lpstr>Transformación de alg. iterativos</vt:lpstr>
      <vt:lpstr>Transformación de alg. iterativos</vt:lpstr>
      <vt:lpstr>Diseño de algoritmos iterativos</vt:lpstr>
      <vt:lpstr>Diseño de algoritmos iterativos</vt:lpstr>
      <vt:lpstr>Diseño de algoritmos iterativos</vt:lpstr>
      <vt:lpstr>Diseño de algoritmos iterativos</vt:lpstr>
      <vt:lpstr>Diseño de algoritmos iterativos</vt:lpstr>
      <vt:lpstr>Diseño de algoritmos iterativos</vt:lpstr>
      <vt:lpstr>Diseño de algoritmos iterativos</vt:lpstr>
      <vt:lpstr>Diseño de algoritmos iterativos</vt:lpstr>
      <vt:lpstr>Secuencias e iteradores</vt:lpstr>
      <vt:lpstr>Secuencias e iteradores</vt:lpstr>
      <vt:lpstr>Secuencias e iteradores</vt:lpstr>
      <vt:lpstr>Diseño con invariante</vt:lpstr>
      <vt:lpstr>Diseño de algoritmos iterativos</vt:lpstr>
      <vt:lpstr>Diseño de algoritmos iterativos</vt:lpstr>
      <vt:lpstr>Diseño de algoritmos iterativos</vt:lpstr>
      <vt:lpstr>Diseño de algoritmos iterativos</vt:lpstr>
      <vt:lpstr>Secuencias y Records</vt:lpstr>
      <vt:lpstr>Secuencias y Records</vt:lpstr>
      <vt:lpstr>Esquemas Iterativos y Recursivos con Secuencias y Acumuladores Análisis y Diseño de Datos y Algoritmos Estructura de Datos y Algoritmos</vt:lpstr>
    </vt:vector>
  </TitlesOfParts>
  <Company>Universidad de Sevilla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Rafael Ceballos</dc:creator>
  <cp:lastModifiedBy>Miguel Toro</cp:lastModifiedBy>
  <cp:revision>1184</cp:revision>
  <cp:lastPrinted>1601-01-01T00:00:00Z</cp:lastPrinted>
  <dcterms:created xsi:type="dcterms:W3CDTF">2003-11-29T21:20:29Z</dcterms:created>
  <dcterms:modified xsi:type="dcterms:W3CDTF">2022-09-22T15:41:08Z</dcterms:modified>
</cp:coreProperties>
</file>