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handoutMasterIdLst>
    <p:handoutMasterId r:id="rId46"/>
  </p:handoutMasterIdLst>
  <p:sldIdLst>
    <p:sldId id="612" r:id="rId2"/>
    <p:sldId id="257" r:id="rId3"/>
    <p:sldId id="816" r:id="rId4"/>
    <p:sldId id="817" r:id="rId5"/>
    <p:sldId id="796" r:id="rId6"/>
    <p:sldId id="818" r:id="rId7"/>
    <p:sldId id="819" r:id="rId8"/>
    <p:sldId id="820" r:id="rId9"/>
    <p:sldId id="822" r:id="rId10"/>
    <p:sldId id="823" r:id="rId11"/>
    <p:sldId id="824" r:id="rId12"/>
    <p:sldId id="825" r:id="rId13"/>
    <p:sldId id="832" r:id="rId14"/>
    <p:sldId id="826" r:id="rId15"/>
    <p:sldId id="841" r:id="rId16"/>
    <p:sldId id="827" r:id="rId17"/>
    <p:sldId id="828" r:id="rId18"/>
    <p:sldId id="821" r:id="rId19"/>
    <p:sldId id="840" r:id="rId20"/>
    <p:sldId id="794" r:id="rId21"/>
    <p:sldId id="829" r:id="rId22"/>
    <p:sldId id="830" r:id="rId23"/>
    <p:sldId id="831" r:id="rId24"/>
    <p:sldId id="808" r:id="rId25"/>
    <p:sldId id="809" r:id="rId26"/>
    <p:sldId id="813" r:id="rId27"/>
    <p:sldId id="836" r:id="rId28"/>
    <p:sldId id="837" r:id="rId29"/>
    <p:sldId id="838" r:id="rId30"/>
    <p:sldId id="842" r:id="rId31"/>
    <p:sldId id="844" r:id="rId32"/>
    <p:sldId id="843" r:id="rId33"/>
    <p:sldId id="845" r:id="rId34"/>
    <p:sldId id="846" r:id="rId35"/>
    <p:sldId id="815" r:id="rId36"/>
    <p:sldId id="833" r:id="rId37"/>
    <p:sldId id="834" r:id="rId38"/>
    <p:sldId id="835" r:id="rId39"/>
    <p:sldId id="803" r:id="rId40"/>
    <p:sldId id="804" r:id="rId41"/>
    <p:sldId id="806" r:id="rId42"/>
    <p:sldId id="847" r:id="rId43"/>
    <p:sldId id="810" r:id="rId4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0000FF"/>
    <a:srgbClr val="FF0000"/>
    <a:srgbClr val="CCFFFF"/>
    <a:srgbClr val="FF9933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B280-F87F-41D5-916F-CCC39210AB64}" v="564" dt="2022-09-30T16:59:5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7" autoAdjust="0"/>
    <p:restoredTop sz="86036" autoAdjust="0"/>
  </p:normalViewPr>
  <p:slideViewPr>
    <p:cSldViewPr>
      <p:cViewPr varScale="1">
        <p:scale>
          <a:sx n="57" d="100"/>
          <a:sy n="57" d="100"/>
        </p:scale>
        <p:origin x="15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4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-2060"/>
    </p:cViewPr>
  </p:sorterViewPr>
  <p:notesViewPr>
    <p:cSldViewPr>
      <p:cViewPr>
        <p:scale>
          <a:sx n="80" d="100"/>
          <a:sy n="80" d="100"/>
        </p:scale>
        <p:origin x="-3906" y="-41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eballos" userId="5a30ffd7-68bc-4671-86e1-f59e5e3413ca" providerId="ADAL" clId="{1BDA291A-8F79-4489-8D3B-28E7E5B32A79}"/>
    <pc:docChg chg="undo custSel addSld modSld">
      <pc:chgData name="Rafael Ceballos" userId="5a30ffd7-68bc-4671-86e1-f59e5e3413ca" providerId="ADAL" clId="{1BDA291A-8F79-4489-8D3B-28E7E5B32A79}" dt="2018-09-21T12:33:18.895" v="528" actId="1076"/>
      <pc:docMkLst>
        <pc:docMk/>
      </pc:docMkLst>
      <pc:sldChg chg="modSp">
        <pc:chgData name="Rafael Ceballos" userId="5a30ffd7-68bc-4671-86e1-f59e5e3413ca" providerId="ADAL" clId="{1BDA291A-8F79-4489-8D3B-28E7E5B32A79}" dt="2018-09-21T11:37:46.584" v="4" actId="20577"/>
        <pc:sldMkLst>
          <pc:docMk/>
          <pc:sldMk cId="514822634" sldId="718"/>
        </pc:sldMkLst>
        <pc:spChg chg="mod">
          <ac:chgData name="Rafael Ceballos" userId="5a30ffd7-68bc-4671-86e1-f59e5e3413ca" providerId="ADAL" clId="{1BDA291A-8F79-4489-8D3B-28E7E5B32A79}" dt="2018-09-21T11:37:46.584" v="4" actId="20577"/>
          <ac:spMkLst>
            <pc:docMk/>
            <pc:sldMk cId="514822634" sldId="718"/>
            <ac:spMk id="11268" creationId="{00000000-0000-0000-0000-000000000000}"/>
          </ac:spMkLst>
        </pc:spChg>
      </pc:sldChg>
      <pc:sldChg chg="addSp delSp modSp add">
        <pc:chgData name="Rafael Ceballos" userId="5a30ffd7-68bc-4671-86e1-f59e5e3413ca" providerId="ADAL" clId="{1BDA291A-8F79-4489-8D3B-28E7E5B32A79}" dt="2018-09-21T12:33:18.895" v="528" actId="1076"/>
        <pc:sldMkLst>
          <pc:docMk/>
          <pc:sldMk cId="1299285581" sldId="775"/>
        </pc:sldMkLst>
        <pc:spChg chg="mod">
          <ac:chgData name="Rafael Ceballos" userId="5a30ffd7-68bc-4671-86e1-f59e5e3413ca" providerId="ADAL" clId="{1BDA291A-8F79-4489-8D3B-28E7E5B32A79}" dt="2018-09-21T12:29:39.882" v="497" actId="20577"/>
          <ac:spMkLst>
            <pc:docMk/>
            <pc:sldMk cId="1299285581" sldId="775"/>
            <ac:spMk id="11267" creationId="{00000000-0000-0000-0000-000000000000}"/>
          </ac:spMkLst>
        </pc:spChg>
        <pc:spChg chg="mod">
          <ac:chgData name="Rafael Ceballos" userId="5a30ffd7-68bc-4671-86e1-f59e5e3413ca" providerId="ADAL" clId="{1BDA291A-8F79-4489-8D3B-28E7E5B32A79}" dt="2018-09-21T12:32:43.754" v="525" actId="20577"/>
          <ac:spMkLst>
            <pc:docMk/>
            <pc:sldMk cId="1299285581" sldId="775"/>
            <ac:spMk id="11268" creationId="{00000000-0000-0000-0000-000000000000}"/>
          </ac:spMkLst>
        </pc:spChg>
        <pc:picChg chg="add del mod">
          <ac:chgData name="Rafael Ceballos" userId="5a30ffd7-68bc-4671-86e1-f59e5e3413ca" providerId="ADAL" clId="{1BDA291A-8F79-4489-8D3B-28E7E5B32A79}" dt="2018-09-21T12:32:36.625" v="522" actId="478"/>
          <ac:picMkLst>
            <pc:docMk/>
            <pc:sldMk cId="1299285581" sldId="775"/>
            <ac:picMk id="2" creationId="{70EB625C-4981-4265-9A3A-A8300F66F58E}"/>
          </ac:picMkLst>
        </pc:picChg>
        <pc:picChg chg="add mod">
          <ac:chgData name="Rafael Ceballos" userId="5a30ffd7-68bc-4671-86e1-f59e5e3413ca" providerId="ADAL" clId="{1BDA291A-8F79-4489-8D3B-28E7E5B32A79}" dt="2018-09-21T12:33:18.895" v="528" actId="1076"/>
          <ac:picMkLst>
            <pc:docMk/>
            <pc:sldMk cId="1299285581" sldId="775"/>
            <ac:picMk id="3" creationId="{EE8EACDA-13B5-489D-B778-8A5BFFA11B24}"/>
          </ac:picMkLst>
        </pc:picChg>
        <pc:picChg chg="add mod">
          <ac:chgData name="Rafael Ceballos" userId="5a30ffd7-68bc-4671-86e1-f59e5e3413ca" providerId="ADAL" clId="{1BDA291A-8F79-4489-8D3B-28E7E5B32A79}" dt="2018-09-21T12:33:11.684" v="527" actId="1076"/>
          <ac:picMkLst>
            <pc:docMk/>
            <pc:sldMk cId="1299285581" sldId="775"/>
            <ac:picMk id="4" creationId="{CA05C50C-0478-4D52-B492-AA145C90A36D}"/>
          </ac:picMkLst>
        </pc:picChg>
      </pc:sldChg>
    </pc:docChg>
  </pc:docChgLst>
  <pc:docChgLst>
    <pc:chgData name="FRANCISCO FERNANDO DE LA ROSA TROYANO" userId="S::ffrosat@us.es::d2a10637-1781-4ef8-b050-6ce173053d00" providerId="AD" clId="Web-{A867CDBC-E748-8E44-FF9A-93633D4A5BAF}"/>
    <pc:docChg chg="delSld">
      <pc:chgData name="FRANCISCO FERNANDO DE LA ROSA TROYANO" userId="S::ffrosat@us.es::d2a10637-1781-4ef8-b050-6ce173053d00" providerId="AD" clId="Web-{A867CDBC-E748-8E44-FF9A-93633D4A5BAF}" dt="2020-10-07T23:53:58.012" v="0"/>
      <pc:docMkLst>
        <pc:docMk/>
      </pc:docMkLst>
      <pc:sldChg chg="del">
        <pc:chgData name="FRANCISCO FERNANDO DE LA ROSA TROYANO" userId="S::ffrosat@us.es::d2a10637-1781-4ef8-b050-6ce173053d00" providerId="AD" clId="Web-{A867CDBC-E748-8E44-FF9A-93633D4A5BAF}" dt="2020-10-07T23:53:58.012" v="0"/>
        <pc:sldMkLst>
          <pc:docMk/>
          <pc:sldMk cId="682196584" sldId="798"/>
        </pc:sldMkLst>
      </pc:sldChg>
    </pc:docChg>
  </pc:docChgLst>
  <pc:docChgLst>
    <pc:chgData name="FRANCISCO FERNANDO DE LA ROSA TROYANO" userId="S::ffrosat@us.es::d2a10637-1781-4ef8-b050-6ce173053d00" providerId="AD" clId="Web-{5E4D156D-8FE2-BE64-66FC-6B3F433690CF}"/>
    <pc:docChg chg="modSld">
      <pc:chgData name="FRANCISCO FERNANDO DE LA ROSA TROYANO" userId="S::ffrosat@us.es::d2a10637-1781-4ef8-b050-6ce173053d00" providerId="AD" clId="Web-{5E4D156D-8FE2-BE64-66FC-6B3F433690CF}" dt="2020-11-04T00:31:09.416" v="13" actId="20577"/>
      <pc:docMkLst>
        <pc:docMk/>
      </pc:docMkLst>
      <pc:sldChg chg="modSp">
        <pc:chgData name="FRANCISCO FERNANDO DE LA ROSA TROYANO" userId="S::ffrosat@us.es::d2a10637-1781-4ef8-b050-6ce173053d00" providerId="AD" clId="Web-{5E4D156D-8FE2-BE64-66FC-6B3F433690CF}" dt="2020-11-04T00:31:08.073" v="11" actId="20577"/>
        <pc:sldMkLst>
          <pc:docMk/>
          <pc:sldMk cId="1474645581" sldId="811"/>
        </pc:sldMkLst>
        <pc:spChg chg="mod">
          <ac:chgData name="FRANCISCO FERNANDO DE LA ROSA TROYANO" userId="S::ffrosat@us.es::d2a10637-1781-4ef8-b050-6ce173053d00" providerId="AD" clId="Web-{5E4D156D-8FE2-BE64-66FC-6B3F433690CF}" dt="2020-11-04T00:31:08.073" v="11" actId="20577"/>
          <ac:spMkLst>
            <pc:docMk/>
            <pc:sldMk cId="1474645581" sldId="811"/>
            <ac:spMk id="7" creationId="{A86ED9E8-B3BC-472E-8840-0F013A387489}"/>
          </ac:spMkLst>
        </pc:spChg>
      </pc:sldChg>
      <pc:sldChg chg="modSp">
        <pc:chgData name="FRANCISCO FERNANDO DE LA ROSA TROYANO" userId="S::ffrosat@us.es::d2a10637-1781-4ef8-b050-6ce173053d00" providerId="AD" clId="Web-{5E4D156D-8FE2-BE64-66FC-6B3F433690CF}" dt="2020-11-04T00:30:56.260" v="4" actId="20577"/>
        <pc:sldMkLst>
          <pc:docMk/>
          <pc:sldMk cId="2946687819" sldId="812"/>
        </pc:sldMkLst>
        <pc:spChg chg="mod">
          <ac:chgData name="FRANCISCO FERNANDO DE LA ROSA TROYANO" userId="S::ffrosat@us.es::d2a10637-1781-4ef8-b050-6ce173053d00" providerId="AD" clId="Web-{5E4D156D-8FE2-BE64-66FC-6B3F433690CF}" dt="2020-11-04T00:30:56.260" v="4" actId="20577"/>
          <ac:spMkLst>
            <pc:docMk/>
            <pc:sldMk cId="2946687819" sldId="812"/>
            <ac:spMk id="5" creationId="{6B0BD674-D76C-4B22-8CC3-B2E66CD96ABC}"/>
          </ac:spMkLst>
        </pc:spChg>
      </pc:sldChg>
    </pc:docChg>
  </pc:docChgLst>
  <pc:docChgLst>
    <pc:chgData name="FRANCISCO FERNANDO DE LA ROSA TROYANO" userId="S::ffrosat@us.es::d2a10637-1781-4ef8-b050-6ce173053d00" providerId="AD" clId="Web-{06177CAD-D0BE-094D-FDDB-5BEEA32D6BA9}"/>
    <pc:docChg chg="addSld delSld">
      <pc:chgData name="FRANCISCO FERNANDO DE LA ROSA TROYANO" userId="S::ffrosat@us.es::d2a10637-1781-4ef8-b050-6ce173053d00" providerId="AD" clId="Web-{06177CAD-D0BE-094D-FDDB-5BEEA32D6BA9}" dt="2020-10-21T23:01:38.516" v="1"/>
      <pc:docMkLst>
        <pc:docMk/>
      </pc:docMkLst>
      <pc:sldChg chg="new del">
        <pc:chgData name="FRANCISCO FERNANDO DE LA ROSA TROYANO" userId="S::ffrosat@us.es::d2a10637-1781-4ef8-b050-6ce173053d00" providerId="AD" clId="Web-{06177CAD-D0BE-094D-FDDB-5BEEA32D6BA9}" dt="2020-10-21T23:01:38.516" v="1"/>
        <pc:sldMkLst>
          <pc:docMk/>
          <pc:sldMk cId="2049516078" sldId="811"/>
        </pc:sldMkLst>
      </pc:sldChg>
    </pc:docChg>
  </pc:docChgLst>
  <pc:docChgLst>
    <pc:chgData name="FRANCISCO FERNANDO DE LA ROSA TROYANO" userId="S::ffrosat@us.es::d2a10637-1781-4ef8-b050-6ce173053d00" providerId="AD" clId="Web-{3527D8BB-93F5-B3E2-1E8E-63F294ABF439}"/>
    <pc:docChg chg="modSld">
      <pc:chgData name="FRANCISCO FERNANDO DE LA ROSA TROYANO" userId="S::ffrosat@us.es::d2a10637-1781-4ef8-b050-6ce173053d00" providerId="AD" clId="Web-{3527D8BB-93F5-B3E2-1E8E-63F294ABF439}" dt="2021-09-29T21:20:04.567" v="2" actId="1076"/>
      <pc:docMkLst>
        <pc:docMk/>
      </pc:docMkLst>
      <pc:sldChg chg="addSp delSp modSp">
        <pc:chgData name="FRANCISCO FERNANDO DE LA ROSA TROYANO" userId="S::ffrosat@us.es::d2a10637-1781-4ef8-b050-6ce173053d00" providerId="AD" clId="Web-{3527D8BB-93F5-B3E2-1E8E-63F294ABF439}" dt="2021-09-29T21:20:04.567" v="2" actId="1076"/>
        <pc:sldMkLst>
          <pc:docMk/>
          <pc:sldMk cId="1887679934" sldId="810"/>
        </pc:sldMkLst>
        <pc:spChg chg="add del mod">
          <ac:chgData name="FRANCISCO FERNANDO DE LA ROSA TROYANO" userId="S::ffrosat@us.es::d2a10637-1781-4ef8-b050-6ce173053d00" providerId="AD" clId="Web-{3527D8BB-93F5-B3E2-1E8E-63F294ABF439}" dt="2021-09-29T21:20:04.567" v="2" actId="1076"/>
          <ac:spMkLst>
            <pc:docMk/>
            <pc:sldMk cId="1887679934" sldId="810"/>
            <ac:spMk id="6147" creationId="{00000000-0000-0000-0000-000000000000}"/>
          </ac:spMkLst>
        </pc:spChg>
      </pc:sldChg>
    </pc:docChg>
  </pc:docChgLst>
  <pc:docChgLst>
    <pc:chgData name="DIANA BORREGO NUÑEZ" userId="S::dianabn@us.es::4db94812-c8ba-4f2a-8f82-88c970476a91" providerId="AD" clId="Web-{E415861C-A1D2-17C9-0C35-E66EA580E4A2}"/>
    <pc:docChg chg="modSld sldOrd">
      <pc:chgData name="DIANA BORREGO NUÑEZ" userId="S::dianabn@us.es::4db94812-c8ba-4f2a-8f82-88c970476a91" providerId="AD" clId="Web-{E415861C-A1D2-17C9-0C35-E66EA580E4A2}" dt="2021-09-29T11:57:39.479" v="7" actId="1076"/>
      <pc:docMkLst>
        <pc:docMk/>
      </pc:docMkLst>
      <pc:sldChg chg="ord">
        <pc:chgData name="DIANA BORREGO NUÑEZ" userId="S::dianabn@us.es::4db94812-c8ba-4f2a-8f82-88c970476a91" providerId="AD" clId="Web-{E415861C-A1D2-17C9-0C35-E66EA580E4A2}" dt="2021-09-29T11:54:42.865" v="0"/>
        <pc:sldMkLst>
          <pc:docMk/>
          <pc:sldMk cId="266509676" sldId="794"/>
        </pc:sldMkLst>
      </pc:sldChg>
      <pc:sldChg chg="modSp">
        <pc:chgData name="DIANA BORREGO NUÑEZ" userId="S::dianabn@us.es::4db94812-c8ba-4f2a-8f82-88c970476a91" providerId="AD" clId="Web-{E415861C-A1D2-17C9-0C35-E66EA580E4A2}" dt="2021-09-29T11:55:59.024" v="4" actId="14100"/>
        <pc:sldMkLst>
          <pc:docMk/>
          <pc:sldMk cId="1892152861" sldId="809"/>
        </pc:sldMkLst>
        <pc:spChg chg="mod">
          <ac:chgData name="DIANA BORREGO NUÑEZ" userId="S::dianabn@us.es::4db94812-c8ba-4f2a-8f82-88c970476a91" providerId="AD" clId="Web-{E415861C-A1D2-17C9-0C35-E66EA580E4A2}" dt="2021-09-29T11:55:59.024" v="4" actId="14100"/>
          <ac:spMkLst>
            <pc:docMk/>
            <pc:sldMk cId="1892152861" sldId="809"/>
            <ac:spMk id="11" creationId="{00000000-0000-0000-0000-000000000000}"/>
          </ac:spMkLst>
        </pc:spChg>
      </pc:sldChg>
      <pc:sldChg chg="modSp">
        <pc:chgData name="DIANA BORREGO NUÑEZ" userId="S::dianabn@us.es::4db94812-c8ba-4f2a-8f82-88c970476a91" providerId="AD" clId="Web-{E415861C-A1D2-17C9-0C35-E66EA580E4A2}" dt="2021-09-29T11:57:39.479" v="7" actId="1076"/>
        <pc:sldMkLst>
          <pc:docMk/>
          <pc:sldMk cId="1887679934" sldId="810"/>
        </pc:sldMkLst>
        <pc:spChg chg="mod">
          <ac:chgData name="DIANA BORREGO NUÑEZ" userId="S::dianabn@us.es::4db94812-c8ba-4f2a-8f82-88c970476a91" providerId="AD" clId="Web-{E415861C-A1D2-17C9-0C35-E66EA580E4A2}" dt="2021-09-29T11:57:39.479" v="7" actId="1076"/>
          <ac:spMkLst>
            <pc:docMk/>
            <pc:sldMk cId="1887679934" sldId="810"/>
            <ac:spMk id="6146" creationId="{00000000-0000-0000-0000-000000000000}"/>
          </ac:spMkLst>
        </pc:spChg>
      </pc:sldChg>
      <pc:sldChg chg="modSp">
        <pc:chgData name="DIANA BORREGO NUÑEZ" userId="S::dianabn@us.es::4db94812-c8ba-4f2a-8f82-88c970476a91" providerId="AD" clId="Web-{E415861C-A1D2-17C9-0C35-E66EA580E4A2}" dt="2021-09-29T11:56:37.415" v="6" actId="1076"/>
        <pc:sldMkLst>
          <pc:docMk/>
          <pc:sldMk cId="3824264670" sldId="813"/>
        </pc:sldMkLst>
        <pc:spChg chg="mod">
          <ac:chgData name="DIANA BORREGO NUÑEZ" userId="S::dianabn@us.es::4db94812-c8ba-4f2a-8f82-88c970476a91" providerId="AD" clId="Web-{E415861C-A1D2-17C9-0C35-E66EA580E4A2}" dt="2021-09-29T11:56:37.415" v="6" actId="1076"/>
          <ac:spMkLst>
            <pc:docMk/>
            <pc:sldMk cId="3824264670" sldId="813"/>
            <ac:spMk id="3" creationId="{1BEEF770-C97E-47F6-9DCC-A7C9609A11E3}"/>
          </ac:spMkLst>
        </pc:spChg>
      </pc:sldChg>
      <pc:sldChg chg="modSp">
        <pc:chgData name="DIANA BORREGO NUÑEZ" userId="S::dianabn@us.es::4db94812-c8ba-4f2a-8f82-88c970476a91" providerId="AD" clId="Web-{E415861C-A1D2-17C9-0C35-E66EA580E4A2}" dt="2021-09-29T11:55:16.038" v="3" actId="20577"/>
        <pc:sldMkLst>
          <pc:docMk/>
          <pc:sldMk cId="1325255908" sldId="815"/>
        </pc:sldMkLst>
        <pc:spChg chg="mod">
          <ac:chgData name="DIANA BORREGO NUÑEZ" userId="S::dianabn@us.es::4db94812-c8ba-4f2a-8f82-88c970476a91" providerId="AD" clId="Web-{E415861C-A1D2-17C9-0C35-E66EA580E4A2}" dt="2021-09-29T11:55:13.069" v="1" actId="20577"/>
          <ac:spMkLst>
            <pc:docMk/>
            <pc:sldMk cId="1325255908" sldId="815"/>
            <ac:spMk id="8" creationId="{00000000-0000-0000-0000-000000000000}"/>
          </ac:spMkLst>
        </pc:spChg>
        <pc:spChg chg="mod">
          <ac:chgData name="DIANA BORREGO NUÑEZ" userId="S::dianabn@us.es::4db94812-c8ba-4f2a-8f82-88c970476a91" providerId="AD" clId="Web-{E415861C-A1D2-17C9-0C35-E66EA580E4A2}" dt="2021-09-29T11:55:16.038" v="3" actId="20577"/>
          <ac:spMkLst>
            <pc:docMk/>
            <pc:sldMk cId="1325255908" sldId="815"/>
            <ac:spMk id="9" creationId="{00000000-0000-0000-0000-000000000000}"/>
          </ac:spMkLst>
        </pc:spChg>
      </pc:sldChg>
    </pc:docChg>
  </pc:docChgLst>
  <pc:docChgLst>
    <pc:chgData name="DIANA BORREGO NUÑEZ" userId="S::dianabn@us.es::4db94812-c8ba-4f2a-8f82-88c970476a91" providerId="AD" clId="Web-{925DF6BD-C014-4693-8B6E-20A87872C9AB}"/>
    <pc:docChg chg="modSld">
      <pc:chgData name="DIANA BORREGO NUÑEZ" userId="S::dianabn@us.es::4db94812-c8ba-4f2a-8f82-88c970476a91" providerId="AD" clId="Web-{925DF6BD-C014-4693-8B6E-20A87872C9AB}" dt="2019-11-05T13:06:02.145" v="0" actId="20577"/>
      <pc:docMkLst>
        <pc:docMk/>
      </pc:docMkLst>
      <pc:sldChg chg="modSp">
        <pc:chgData name="DIANA BORREGO NUÑEZ" userId="S::dianabn@us.es::4db94812-c8ba-4f2a-8f82-88c970476a91" providerId="AD" clId="Web-{925DF6BD-C014-4693-8B6E-20A87872C9AB}" dt="2019-11-05T13:06:02.145" v="0" actId="20577"/>
        <pc:sldMkLst>
          <pc:docMk/>
          <pc:sldMk cId="0" sldId="612"/>
        </pc:sldMkLst>
        <pc:spChg chg="mod">
          <ac:chgData name="DIANA BORREGO NUÑEZ" userId="S::dianabn@us.es::4db94812-c8ba-4f2a-8f82-88c970476a91" providerId="AD" clId="Web-{925DF6BD-C014-4693-8B6E-20A87872C9AB}" dt="2019-11-05T13:06:02.145" v="0" actId="20577"/>
          <ac:spMkLst>
            <pc:docMk/>
            <pc:sldMk cId="0" sldId="612"/>
            <ac:spMk id="6146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14C40F4B-3D98-92E0-F8B9-C84C5BB50E1B}"/>
    <pc:docChg chg="addSld modSld">
      <pc:chgData name="FRANCISCO FERNANDO DE LA ROSA TROYANO" userId="S::ffrosat@us.es::d2a10637-1781-4ef8-b050-6ce173053d00" providerId="AD" clId="Web-{14C40F4B-3D98-92E0-F8B9-C84C5BB50E1B}" dt="2020-10-21T23:42:27.827" v="485" actId="1076"/>
      <pc:docMkLst>
        <pc:docMk/>
      </pc:docMkLst>
      <pc:sldChg chg="addSp delSp modSp add replId">
        <pc:chgData name="FRANCISCO FERNANDO DE LA ROSA TROYANO" userId="S::ffrosat@us.es::d2a10637-1781-4ef8-b050-6ce173053d00" providerId="AD" clId="Web-{14C40F4B-3D98-92E0-F8B9-C84C5BB50E1B}" dt="2020-10-21T23:42:27.827" v="485" actId="1076"/>
        <pc:sldMkLst>
          <pc:docMk/>
          <pc:sldMk cId="1474645581" sldId="811"/>
        </pc:sldMkLst>
        <pc:spChg chg="del">
          <ac:chgData name="FRANCISCO FERNANDO DE LA ROSA TROYANO" userId="S::ffrosat@us.es::d2a10637-1781-4ef8-b050-6ce173053d00" providerId="AD" clId="Web-{14C40F4B-3D98-92E0-F8B9-C84C5BB50E1B}" dt="2020-10-21T23:14:09.522" v="29"/>
          <ac:spMkLst>
            <pc:docMk/>
            <pc:sldMk cId="1474645581" sldId="811"/>
            <ac:spMk id="5" creationId="{00000000-0000-0000-0000-000000000000}"/>
          </ac:spMkLst>
        </pc:spChg>
        <pc:spChg chg="mod">
          <ac:chgData name="FRANCISCO FERNANDO DE LA ROSA TROYANO" userId="S::ffrosat@us.es::d2a10637-1781-4ef8-b050-6ce173053d00" providerId="AD" clId="Web-{14C40F4B-3D98-92E0-F8B9-C84C5BB50E1B}" dt="2020-10-21T23:14:07.100" v="28" actId="20577"/>
          <ac:spMkLst>
            <pc:docMk/>
            <pc:sldMk cId="1474645581" sldId="811"/>
            <ac:spMk id="6" creationId="{00000000-0000-0000-0000-000000000000}"/>
          </ac:spMkLst>
        </pc:spChg>
        <pc:spChg chg="add mod">
          <ac:chgData name="FRANCISCO FERNANDO DE LA ROSA TROYANO" userId="S::ffrosat@us.es::d2a10637-1781-4ef8-b050-6ce173053d00" providerId="AD" clId="Web-{14C40F4B-3D98-92E0-F8B9-C84C5BB50E1B}" dt="2020-10-21T23:42:27.827" v="485" actId="1076"/>
          <ac:spMkLst>
            <pc:docMk/>
            <pc:sldMk cId="1474645581" sldId="811"/>
            <ac:spMk id="7" creationId="{A86ED9E8-B3BC-472E-8840-0F013A387489}"/>
          </ac:spMkLst>
        </pc:spChg>
        <pc:picChg chg="add mod">
          <ac:chgData name="FRANCISCO FERNANDO DE LA ROSA TROYANO" userId="S::ffrosat@us.es::d2a10637-1781-4ef8-b050-6ce173053d00" providerId="AD" clId="Web-{14C40F4B-3D98-92E0-F8B9-C84C5BB50E1B}" dt="2020-10-21T23:25:12.250" v="55" actId="1076"/>
          <ac:picMkLst>
            <pc:docMk/>
            <pc:sldMk cId="1474645581" sldId="811"/>
            <ac:picMk id="2" creationId="{4B377EF4-6C78-4F8A-95EE-2A7FBDF3CFCD}"/>
          </ac:picMkLst>
        </pc:picChg>
        <pc:picChg chg="add del mod">
          <ac:chgData name="FRANCISCO FERNANDO DE LA ROSA TROYANO" userId="S::ffrosat@us.es::d2a10637-1781-4ef8-b050-6ce173053d00" providerId="AD" clId="Web-{14C40F4B-3D98-92E0-F8B9-C84C5BB50E1B}" dt="2020-10-21T23:27:35.065" v="58"/>
          <ac:picMkLst>
            <pc:docMk/>
            <pc:sldMk cId="1474645581" sldId="811"/>
            <ac:picMk id="3" creationId="{2631B9E5-0603-44F5-A0CE-130F8919FB91}"/>
          </ac:picMkLst>
        </pc:picChg>
        <pc:picChg chg="add del mod">
          <ac:chgData name="FRANCISCO FERNANDO DE LA ROSA TROYANO" userId="S::ffrosat@us.es::d2a10637-1781-4ef8-b050-6ce173053d00" providerId="AD" clId="Web-{14C40F4B-3D98-92E0-F8B9-C84C5BB50E1B}" dt="2020-10-21T23:27:37.518" v="59"/>
          <ac:picMkLst>
            <pc:docMk/>
            <pc:sldMk cId="1474645581" sldId="811"/>
            <ac:picMk id="4" creationId="{ECDDC42B-2A87-4AAC-8C92-6FBE584AA4E8}"/>
          </ac:picMkLst>
        </pc:picChg>
      </pc:sldChg>
      <pc:sldChg chg="addSp delSp modSp add replId">
        <pc:chgData name="FRANCISCO FERNANDO DE LA ROSA TROYANO" userId="S::ffrosat@us.es::d2a10637-1781-4ef8-b050-6ce173053d00" providerId="AD" clId="Web-{14C40F4B-3D98-92E0-F8B9-C84C5BB50E1B}" dt="2020-10-21T23:40:04.482" v="480" actId="20577"/>
        <pc:sldMkLst>
          <pc:docMk/>
          <pc:sldMk cId="2946687819" sldId="812"/>
        </pc:sldMkLst>
        <pc:spChg chg="add mod">
          <ac:chgData name="FRANCISCO FERNANDO DE LA ROSA TROYANO" userId="S::ffrosat@us.es::d2a10637-1781-4ef8-b050-6ce173053d00" providerId="AD" clId="Web-{14C40F4B-3D98-92E0-F8B9-C84C5BB50E1B}" dt="2020-10-21T23:40:04.482" v="480" actId="20577"/>
          <ac:spMkLst>
            <pc:docMk/>
            <pc:sldMk cId="2946687819" sldId="812"/>
            <ac:spMk id="5" creationId="{6B0BD674-D76C-4B22-8CC3-B2E66CD96ABC}"/>
          </ac:spMkLst>
        </pc:spChg>
        <pc:picChg chg="del">
          <ac:chgData name="FRANCISCO FERNANDO DE LA ROSA TROYANO" userId="S::ffrosat@us.es::d2a10637-1781-4ef8-b050-6ce173053d00" providerId="AD" clId="Web-{14C40F4B-3D98-92E0-F8B9-C84C5BB50E1B}" dt="2020-10-21T23:36:05.416" v="342"/>
          <ac:picMkLst>
            <pc:docMk/>
            <pc:sldMk cId="2946687819" sldId="812"/>
            <ac:picMk id="2" creationId="{4B377EF4-6C78-4F8A-95EE-2A7FBDF3CFCD}"/>
          </ac:picMkLst>
        </pc:picChg>
        <pc:picChg chg="mod">
          <ac:chgData name="FRANCISCO FERNANDO DE LA ROSA TROYANO" userId="S::ffrosat@us.es::d2a10637-1781-4ef8-b050-6ce173053d00" providerId="AD" clId="Web-{14C40F4B-3D98-92E0-F8B9-C84C5BB50E1B}" dt="2020-10-21T23:36:48.791" v="366" actId="1076"/>
          <ac:picMkLst>
            <pc:docMk/>
            <pc:sldMk cId="2946687819" sldId="812"/>
            <ac:picMk id="3" creationId="{2631B9E5-0603-44F5-A0CE-130F8919FB91}"/>
          </ac:picMkLst>
        </pc:picChg>
        <pc:picChg chg="mod">
          <ac:chgData name="FRANCISCO FERNANDO DE LA ROSA TROYANO" userId="S::ffrosat@us.es::d2a10637-1781-4ef8-b050-6ce173053d00" providerId="AD" clId="Web-{14C40F4B-3D98-92E0-F8B9-C84C5BB50E1B}" dt="2020-10-21T23:36:50.948" v="367" actId="1076"/>
          <ac:picMkLst>
            <pc:docMk/>
            <pc:sldMk cId="2946687819" sldId="812"/>
            <ac:picMk id="4" creationId="{ECDDC42B-2A87-4AAC-8C92-6FBE584AA4E8}"/>
          </ac:picMkLst>
        </pc:picChg>
      </pc:sldChg>
    </pc:docChg>
  </pc:docChgLst>
  <pc:docChgLst>
    <pc:chgData name="FRANCISCO FERNANDO DE LA ROSA TROYANO" userId="S::ffrosat@us.es::d2a10637-1781-4ef8-b050-6ce173053d00" providerId="AD" clId="Web-{2AD6B8F7-5023-FA57-A087-A41E57B817D3}"/>
    <pc:docChg chg="addSld modSld sldOrd">
      <pc:chgData name="FRANCISCO FERNANDO DE LA ROSA TROYANO" userId="S::ffrosat@us.es::d2a10637-1781-4ef8-b050-6ce173053d00" providerId="AD" clId="Web-{2AD6B8F7-5023-FA57-A087-A41E57B817D3}" dt="2020-10-23T23:41:13.991" v="404"/>
      <pc:docMkLst>
        <pc:docMk/>
      </pc:docMkLst>
      <pc:sldChg chg="ord">
        <pc:chgData name="FRANCISCO FERNANDO DE LA ROSA TROYANO" userId="S::ffrosat@us.es::d2a10637-1781-4ef8-b050-6ce173053d00" providerId="AD" clId="Web-{2AD6B8F7-5023-FA57-A087-A41E57B817D3}" dt="2020-10-23T23:41:13.991" v="403"/>
        <pc:sldMkLst>
          <pc:docMk/>
          <pc:sldMk cId="1829352779" sldId="803"/>
        </pc:sldMkLst>
      </pc:sldChg>
      <pc:sldChg chg="ord">
        <pc:chgData name="FRANCISCO FERNANDO DE LA ROSA TROYANO" userId="S::ffrosat@us.es::d2a10637-1781-4ef8-b050-6ce173053d00" providerId="AD" clId="Web-{2AD6B8F7-5023-FA57-A087-A41E57B817D3}" dt="2020-10-23T23:41:13.991" v="402"/>
        <pc:sldMkLst>
          <pc:docMk/>
          <pc:sldMk cId="350797313" sldId="804"/>
        </pc:sldMkLst>
      </pc:sldChg>
      <pc:sldChg chg="ord">
        <pc:chgData name="FRANCISCO FERNANDO DE LA ROSA TROYANO" userId="S::ffrosat@us.es::d2a10637-1781-4ef8-b050-6ce173053d00" providerId="AD" clId="Web-{2AD6B8F7-5023-FA57-A087-A41E57B817D3}" dt="2020-10-23T23:41:13.991" v="401"/>
        <pc:sldMkLst>
          <pc:docMk/>
          <pc:sldMk cId="1534413397" sldId="805"/>
        </pc:sldMkLst>
      </pc:sldChg>
      <pc:sldChg chg="ord">
        <pc:chgData name="FRANCISCO FERNANDO DE LA ROSA TROYANO" userId="S::ffrosat@us.es::d2a10637-1781-4ef8-b050-6ce173053d00" providerId="AD" clId="Web-{2AD6B8F7-5023-FA57-A087-A41E57B817D3}" dt="2020-10-23T23:41:13.991" v="404"/>
        <pc:sldMkLst>
          <pc:docMk/>
          <pc:sldMk cId="2123184155" sldId="806"/>
        </pc:sldMkLst>
      </pc:sldChg>
      <pc:sldChg chg="modSp new ord">
        <pc:chgData name="FRANCISCO FERNANDO DE LA ROSA TROYANO" userId="S::ffrosat@us.es::d2a10637-1781-4ef8-b050-6ce173053d00" providerId="AD" clId="Web-{2AD6B8F7-5023-FA57-A087-A41E57B817D3}" dt="2020-10-23T23:30:09.479" v="212" actId="1076"/>
        <pc:sldMkLst>
          <pc:docMk/>
          <pc:sldMk cId="3824264670" sldId="813"/>
        </pc:sldMkLst>
        <pc:spChg chg="mod">
          <ac:chgData name="FRANCISCO FERNANDO DE LA ROSA TROYANO" userId="S::ffrosat@us.es::d2a10637-1781-4ef8-b050-6ce173053d00" providerId="AD" clId="Web-{2AD6B8F7-5023-FA57-A087-A41E57B817D3}" dt="2020-10-23T23:29:43.120" v="204" actId="20577"/>
          <ac:spMkLst>
            <pc:docMk/>
            <pc:sldMk cId="3824264670" sldId="813"/>
            <ac:spMk id="2" creationId="{928A2A1A-B2AC-4B74-B11C-E17C8CDCEF0D}"/>
          </ac:spMkLst>
        </pc:spChg>
        <pc:spChg chg="mod">
          <ac:chgData name="FRANCISCO FERNANDO DE LA ROSA TROYANO" userId="S::ffrosat@us.es::d2a10637-1781-4ef8-b050-6ce173053d00" providerId="AD" clId="Web-{2AD6B8F7-5023-FA57-A087-A41E57B817D3}" dt="2020-10-23T23:30:09.479" v="212" actId="1076"/>
          <ac:spMkLst>
            <pc:docMk/>
            <pc:sldMk cId="3824264670" sldId="813"/>
            <ac:spMk id="3" creationId="{1BEEF770-C97E-47F6-9DCC-A7C9609A11E3}"/>
          </ac:spMkLst>
        </pc:spChg>
      </pc:sldChg>
      <pc:sldChg chg="modSp add replId">
        <pc:chgData name="FRANCISCO FERNANDO DE LA ROSA TROYANO" userId="S::ffrosat@us.es::d2a10637-1781-4ef8-b050-6ce173053d00" providerId="AD" clId="Web-{2AD6B8F7-5023-FA57-A087-A41E57B817D3}" dt="2020-10-23T23:38:40.768" v="400" actId="20577"/>
        <pc:sldMkLst>
          <pc:docMk/>
          <pc:sldMk cId="2111139129" sldId="814"/>
        </pc:sldMkLst>
        <pc:spChg chg="mod">
          <ac:chgData name="FRANCISCO FERNANDO DE LA ROSA TROYANO" userId="S::ffrosat@us.es::d2a10637-1781-4ef8-b050-6ce173053d00" providerId="AD" clId="Web-{2AD6B8F7-5023-FA57-A087-A41E57B817D3}" dt="2020-10-23T23:31:44.106" v="218" actId="20577"/>
          <ac:spMkLst>
            <pc:docMk/>
            <pc:sldMk cId="2111139129" sldId="814"/>
            <ac:spMk id="2" creationId="{928A2A1A-B2AC-4B74-B11C-E17C8CDCEF0D}"/>
          </ac:spMkLst>
        </pc:spChg>
        <pc:spChg chg="mod">
          <ac:chgData name="FRANCISCO FERNANDO DE LA ROSA TROYANO" userId="S::ffrosat@us.es::d2a10637-1781-4ef8-b050-6ce173053d00" providerId="AD" clId="Web-{2AD6B8F7-5023-FA57-A087-A41E57B817D3}" dt="2020-10-23T23:38:40.768" v="400" actId="20577"/>
          <ac:spMkLst>
            <pc:docMk/>
            <pc:sldMk cId="2111139129" sldId="814"/>
            <ac:spMk id="3" creationId="{1BEEF770-C97E-47F6-9DCC-A7C9609A11E3}"/>
          </ac:spMkLst>
        </pc:spChg>
      </pc:sldChg>
    </pc:docChg>
  </pc:docChgLst>
  <pc:docChgLst>
    <pc:chgData name="Rafael Ceballos" userId="5a30ffd7-68bc-4671-86e1-f59e5e3413ca" providerId="ADAL" clId="{D212749E-D465-4CA0-BE23-91EF5302707E}"/>
    <pc:docChg chg="undo modSld">
      <pc:chgData name="Rafael Ceballos" userId="5a30ffd7-68bc-4671-86e1-f59e5e3413ca" providerId="ADAL" clId="{D212749E-D465-4CA0-BE23-91EF5302707E}" dt="2018-09-24T12:35:00.357" v="523" actId="20577"/>
      <pc:docMkLst>
        <pc:docMk/>
      </pc:docMkLst>
      <pc:sldChg chg="modSp">
        <pc:chgData name="Rafael Ceballos" userId="5a30ffd7-68bc-4671-86e1-f59e5e3413ca" providerId="ADAL" clId="{D212749E-D465-4CA0-BE23-91EF5302707E}" dt="2018-09-24T12:13:49.174" v="109" actId="6549"/>
        <pc:sldMkLst>
          <pc:docMk/>
          <pc:sldMk cId="514822634" sldId="718"/>
        </pc:sldMkLst>
        <pc:spChg chg="mod">
          <ac:chgData name="Rafael Ceballos" userId="5a30ffd7-68bc-4671-86e1-f59e5e3413ca" providerId="ADAL" clId="{D212749E-D465-4CA0-BE23-91EF5302707E}" dt="2018-09-24T12:13:49.174" v="109" actId="6549"/>
          <ac:spMkLst>
            <pc:docMk/>
            <pc:sldMk cId="514822634" sldId="718"/>
            <ac:spMk id="11268" creationId="{00000000-0000-0000-0000-000000000000}"/>
          </ac:spMkLst>
        </pc:spChg>
        <pc:picChg chg="mod">
          <ac:chgData name="Rafael Ceballos" userId="5a30ffd7-68bc-4671-86e1-f59e5e3413ca" providerId="ADAL" clId="{D212749E-D465-4CA0-BE23-91EF5302707E}" dt="2018-09-24T12:13:45.159" v="108" actId="1076"/>
          <ac:picMkLst>
            <pc:docMk/>
            <pc:sldMk cId="514822634" sldId="718"/>
            <ac:picMk id="1026" creationId="{00000000-0000-0000-0000-000000000000}"/>
          </ac:picMkLst>
        </pc:picChg>
      </pc:sldChg>
      <pc:sldChg chg="modSp">
        <pc:chgData name="Rafael Ceballos" userId="5a30ffd7-68bc-4671-86e1-f59e5e3413ca" providerId="ADAL" clId="{D212749E-D465-4CA0-BE23-91EF5302707E}" dt="2018-09-24T12:15:34.971" v="173" actId="1036"/>
        <pc:sldMkLst>
          <pc:docMk/>
          <pc:sldMk cId="3417400260" sldId="719"/>
        </pc:sldMkLst>
        <pc:picChg chg="mod">
          <ac:chgData name="Rafael Ceballos" userId="5a30ffd7-68bc-4671-86e1-f59e5e3413ca" providerId="ADAL" clId="{D212749E-D465-4CA0-BE23-91EF5302707E}" dt="2018-09-24T12:15:34.971" v="173" actId="1036"/>
          <ac:picMkLst>
            <pc:docMk/>
            <pc:sldMk cId="3417400260" sldId="719"/>
            <ac:picMk id="3" creationId="{00000000-0000-0000-0000-000000000000}"/>
          </ac:picMkLst>
        </pc:picChg>
      </pc:sldChg>
      <pc:sldChg chg="modSp">
        <pc:chgData name="Rafael Ceballos" userId="5a30ffd7-68bc-4671-86e1-f59e5e3413ca" providerId="ADAL" clId="{D212749E-D465-4CA0-BE23-91EF5302707E}" dt="2018-09-24T12:34:25.654" v="515" actId="6549"/>
        <pc:sldMkLst>
          <pc:docMk/>
          <pc:sldMk cId="2968157733" sldId="721"/>
        </pc:sldMkLst>
        <pc:spChg chg="mod">
          <ac:chgData name="Rafael Ceballos" userId="5a30ffd7-68bc-4671-86e1-f59e5e3413ca" providerId="ADAL" clId="{D212749E-D465-4CA0-BE23-91EF5302707E}" dt="2018-09-24T12:34:25.654" v="515" actId="6549"/>
          <ac:spMkLst>
            <pc:docMk/>
            <pc:sldMk cId="2968157733" sldId="721"/>
            <ac:spMk id="11268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35:00.357" v="523" actId="20577"/>
        <pc:sldMkLst>
          <pc:docMk/>
          <pc:sldMk cId="57549701" sldId="733"/>
        </pc:sldMkLst>
        <pc:spChg chg="mod">
          <ac:chgData name="Rafael Ceballos" userId="5a30ffd7-68bc-4671-86e1-f59e5e3413ca" providerId="ADAL" clId="{D212749E-D465-4CA0-BE23-91EF5302707E}" dt="2018-09-24T12:35:00.357" v="523" actId="20577"/>
          <ac:spMkLst>
            <pc:docMk/>
            <pc:sldMk cId="57549701" sldId="733"/>
            <ac:spMk id="11268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27:52.627" v="502" actId="20577"/>
        <pc:sldMkLst>
          <pc:docMk/>
          <pc:sldMk cId="506219655" sldId="762"/>
        </pc:sldMkLst>
        <pc:spChg chg="mod">
          <ac:chgData name="Rafael Ceballos" userId="5a30ffd7-68bc-4671-86e1-f59e5e3413ca" providerId="ADAL" clId="{D212749E-D465-4CA0-BE23-91EF5302707E}" dt="2018-09-24T12:27:52.627" v="502" actId="20577"/>
          <ac:spMkLst>
            <pc:docMk/>
            <pc:sldMk cId="506219655" sldId="762"/>
            <ac:spMk id="70660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33:39.826" v="513" actId="20577"/>
        <pc:sldMkLst>
          <pc:docMk/>
          <pc:sldMk cId="2599308758" sldId="778"/>
        </pc:sldMkLst>
        <pc:spChg chg="mod">
          <ac:chgData name="Rafael Ceballos" userId="5a30ffd7-68bc-4671-86e1-f59e5e3413ca" providerId="ADAL" clId="{D212749E-D465-4CA0-BE23-91EF5302707E}" dt="2018-09-24T12:33:39.826" v="513" actId="20577"/>
          <ac:spMkLst>
            <pc:docMk/>
            <pc:sldMk cId="2599308758" sldId="778"/>
            <ac:spMk id="11268" creationId="{00000000-0000-0000-0000-000000000000}"/>
          </ac:spMkLst>
        </pc:spChg>
      </pc:sldChg>
      <pc:sldChg chg="modSp">
        <pc:chgData name="Rafael Ceballos" userId="5a30ffd7-68bc-4671-86e1-f59e5e3413ca" providerId="ADAL" clId="{D212749E-D465-4CA0-BE23-91EF5302707E}" dt="2018-09-24T12:13:09.737" v="92" actId="1035"/>
        <pc:sldMkLst>
          <pc:docMk/>
          <pc:sldMk cId="2792672023" sldId="782"/>
        </pc:sldMkLst>
        <pc:spChg chg="mod">
          <ac:chgData name="Rafael Ceballos" userId="5a30ffd7-68bc-4671-86e1-f59e5e3413ca" providerId="ADAL" clId="{D212749E-D465-4CA0-BE23-91EF5302707E}" dt="2018-09-24T12:13:04.471" v="88" actId="6549"/>
          <ac:spMkLst>
            <pc:docMk/>
            <pc:sldMk cId="2792672023" sldId="782"/>
            <ac:spMk id="11268" creationId="{00000000-0000-0000-0000-000000000000}"/>
          </ac:spMkLst>
        </pc:spChg>
        <pc:picChg chg="mod">
          <ac:chgData name="Rafael Ceballos" userId="5a30ffd7-68bc-4671-86e1-f59e5e3413ca" providerId="ADAL" clId="{D212749E-D465-4CA0-BE23-91EF5302707E}" dt="2018-09-24T12:13:09.737" v="92" actId="1035"/>
          <ac:picMkLst>
            <pc:docMk/>
            <pc:sldMk cId="2792672023" sldId="782"/>
            <ac:picMk id="3" creationId="{00000000-0000-0000-0000-000000000000}"/>
          </ac:picMkLst>
        </pc:picChg>
        <pc:picChg chg="mod">
          <ac:chgData name="Rafael Ceballos" userId="5a30ffd7-68bc-4671-86e1-f59e5e3413ca" providerId="ADAL" clId="{D212749E-D465-4CA0-BE23-91EF5302707E}" dt="2018-09-24T12:13:09.737" v="92" actId="1035"/>
          <ac:picMkLst>
            <pc:docMk/>
            <pc:sldMk cId="2792672023" sldId="782"/>
            <ac:picMk id="4" creationId="{00000000-0000-0000-0000-000000000000}"/>
          </ac:picMkLst>
        </pc:picChg>
      </pc:sldChg>
    </pc:docChg>
  </pc:docChgLst>
  <pc:docChgLst>
    <pc:chgData name="FRANCISCO FERNANDO DE LA ROSA TROYANO" userId="S::ffrosat@us.es::d2a10637-1781-4ef8-b050-6ce173053d00" providerId="AD" clId="Web-{1D34B3F8-9D35-AC12-232C-FE00B50D60D4}"/>
    <pc:docChg chg="modSld">
      <pc:chgData name="FRANCISCO FERNANDO DE LA ROSA TROYANO" userId="S::ffrosat@us.es::d2a10637-1781-4ef8-b050-6ce173053d00" providerId="AD" clId="Web-{1D34B3F8-9D35-AC12-232C-FE00B50D60D4}" dt="2020-10-20T10:00:35.286" v="6"/>
      <pc:docMkLst>
        <pc:docMk/>
      </pc:docMkLst>
      <pc:sldChg chg="addSp delSp modSp">
        <pc:chgData name="FRANCISCO FERNANDO DE LA ROSA TROYANO" userId="S::ffrosat@us.es::d2a10637-1781-4ef8-b050-6ce173053d00" providerId="AD" clId="Web-{1D34B3F8-9D35-AC12-232C-FE00B50D60D4}" dt="2020-10-20T10:00:35.286" v="6"/>
        <pc:sldMkLst>
          <pc:docMk/>
          <pc:sldMk cId="267414441" sldId="800"/>
        </pc:sldMkLst>
        <pc:grpChg chg="del">
          <ac:chgData name="FRANCISCO FERNANDO DE LA ROSA TROYANO" userId="S::ffrosat@us.es::d2a10637-1781-4ef8-b050-6ce173053d00" providerId="AD" clId="Web-{1D34B3F8-9D35-AC12-232C-FE00B50D60D4}" dt="2020-10-20T10:00:17.488" v="4"/>
          <ac:grpSpMkLst>
            <pc:docMk/>
            <pc:sldMk cId="267414441" sldId="800"/>
            <ac:grpSpMk id="6" creationId="{00000000-0000-0000-0000-000000000000}"/>
          </ac:grpSpMkLst>
        </pc:grpChg>
        <pc:picChg chg="add mod ord">
          <ac:chgData name="FRANCISCO FERNANDO DE LA ROSA TROYANO" userId="S::ffrosat@us.es::d2a10637-1781-4ef8-b050-6ce173053d00" providerId="AD" clId="Web-{1D34B3F8-9D35-AC12-232C-FE00B50D60D4}" dt="2020-10-20T10:00:35.286" v="6"/>
          <ac:picMkLst>
            <pc:docMk/>
            <pc:sldMk cId="267414441" sldId="800"/>
            <ac:picMk id="11" creationId="{F3151C46-7A19-4354-B652-6B2271CA8A3D}"/>
          </ac:picMkLst>
        </pc:picChg>
      </pc:sldChg>
    </pc:docChg>
  </pc:docChgLst>
  <pc:docChgLst>
    <pc:chgData name="FRANCISCO FERNANDO DE LA ROSA TROYANO" userId="S::ffrosat@us.es::d2a10637-1781-4ef8-b050-6ce173053d00" providerId="AD" clId="Web-{33D3BBB4-6934-71BE-7BA0-1A1536BC1985}"/>
    <pc:docChg chg="modSld">
      <pc:chgData name="FRANCISCO FERNANDO DE LA ROSA TROYANO" userId="S::ffrosat@us.es::d2a10637-1781-4ef8-b050-6ce173053d00" providerId="AD" clId="Web-{33D3BBB4-6934-71BE-7BA0-1A1536BC1985}" dt="2020-09-25T11:08:55.745" v="7" actId="20577"/>
      <pc:docMkLst>
        <pc:docMk/>
      </pc:docMkLst>
      <pc:sldChg chg="modSp">
        <pc:chgData name="FRANCISCO FERNANDO DE LA ROSA TROYANO" userId="S::ffrosat@us.es::d2a10637-1781-4ef8-b050-6ce173053d00" providerId="AD" clId="Web-{33D3BBB4-6934-71BE-7BA0-1A1536BC1985}" dt="2020-09-25T11:08:46.057" v="3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33D3BBB4-6934-71BE-7BA0-1A1536BC1985}" dt="2020-09-25T11:08:46.057" v="3" actId="20577"/>
          <ac:spMkLst>
            <pc:docMk/>
            <pc:sldMk cId="0" sldId="612"/>
            <ac:spMk id="6147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33D3BBB4-6934-71BE-7BA0-1A1536BC1985}" dt="2020-09-25T11:08:55.745" v="7" actId="20577"/>
        <pc:sldMkLst>
          <pc:docMk/>
          <pc:sldMk cId="1887679934" sldId="810"/>
        </pc:sldMkLst>
        <pc:spChg chg="mod">
          <ac:chgData name="FRANCISCO FERNANDO DE LA ROSA TROYANO" userId="S::ffrosat@us.es::d2a10637-1781-4ef8-b050-6ce173053d00" providerId="AD" clId="Web-{33D3BBB4-6934-71BE-7BA0-1A1536BC1985}" dt="2020-09-25T11:08:55.745" v="7" actId="20577"/>
          <ac:spMkLst>
            <pc:docMk/>
            <pc:sldMk cId="1887679934" sldId="810"/>
            <ac:spMk id="6147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94D3E9B8-6DEA-59D8-D944-924023A75635}"/>
    <pc:docChg chg="modSld">
      <pc:chgData name="FRANCISCO FERNANDO DE LA ROSA TROYANO" userId="S::ffrosat@us.es::d2a10637-1781-4ef8-b050-6ce173053d00" providerId="AD" clId="Web-{94D3E9B8-6DEA-59D8-D944-924023A75635}" dt="2021-09-17T22:39:25.355" v="15"/>
      <pc:docMkLst>
        <pc:docMk/>
      </pc:docMkLst>
      <pc:sldChg chg="addSp delSp modSp">
        <pc:chgData name="FRANCISCO FERNANDO DE LA ROSA TROYANO" userId="S::ffrosat@us.es::d2a10637-1781-4ef8-b050-6ce173053d00" providerId="AD" clId="Web-{94D3E9B8-6DEA-59D8-D944-924023A75635}" dt="2021-09-17T22:39:25.355" v="15"/>
        <pc:sldMkLst>
          <pc:docMk/>
          <pc:sldMk cId="0" sldId="612"/>
        </pc:sldMkLst>
        <pc:spChg chg="add del">
          <ac:chgData name="FRANCISCO FERNANDO DE LA ROSA TROYANO" userId="S::ffrosat@us.es::d2a10637-1781-4ef8-b050-6ce173053d00" providerId="AD" clId="Web-{94D3E9B8-6DEA-59D8-D944-924023A75635}" dt="2021-09-17T22:39:25.355" v="15"/>
          <ac:spMkLst>
            <pc:docMk/>
            <pc:sldMk cId="0" sldId="612"/>
            <ac:spMk id="2" creationId="{655FE4EE-FADC-44AD-89DB-F9DA6CED1E09}"/>
          </ac:spMkLst>
        </pc:spChg>
        <pc:spChg chg="mod">
          <ac:chgData name="FRANCISCO FERNANDO DE LA ROSA TROYANO" userId="S::ffrosat@us.es::d2a10637-1781-4ef8-b050-6ce173053d00" providerId="AD" clId="Web-{94D3E9B8-6DEA-59D8-D944-924023A75635}" dt="2021-09-17T22:35:25.021" v="7" actId="20577"/>
          <ac:spMkLst>
            <pc:docMk/>
            <pc:sldMk cId="0" sldId="612"/>
            <ac:spMk id="6147" creationId="{00000000-0000-0000-0000-000000000000}"/>
          </ac:spMkLst>
        </pc:spChg>
      </pc:sldChg>
      <pc:sldChg chg="addSp delSp modSp">
        <pc:chgData name="FRANCISCO FERNANDO DE LA ROSA TROYANO" userId="S::ffrosat@us.es::d2a10637-1781-4ef8-b050-6ce173053d00" providerId="AD" clId="Web-{94D3E9B8-6DEA-59D8-D944-924023A75635}" dt="2021-09-17T22:15:17.837" v="2"/>
        <pc:sldMkLst>
          <pc:docMk/>
          <pc:sldMk cId="267414441" sldId="800"/>
        </pc:sldMkLst>
        <pc:spChg chg="add del mod">
          <ac:chgData name="FRANCISCO FERNANDO DE LA ROSA TROYANO" userId="S::ffrosat@us.es::d2a10637-1781-4ef8-b050-6ce173053d00" providerId="AD" clId="Web-{94D3E9B8-6DEA-59D8-D944-924023A75635}" dt="2021-09-17T22:15:17.837" v="2"/>
          <ac:spMkLst>
            <pc:docMk/>
            <pc:sldMk cId="267414441" sldId="800"/>
            <ac:spMk id="2" creationId="{E903702B-2EBC-4F6B-894B-6AF0438E6EBB}"/>
          </ac:spMkLst>
        </pc:spChg>
      </pc:sldChg>
      <pc:sldChg chg="addSp delSp">
        <pc:chgData name="FRANCISCO FERNANDO DE LA ROSA TROYANO" userId="S::ffrosat@us.es::d2a10637-1781-4ef8-b050-6ce173053d00" providerId="AD" clId="Web-{94D3E9B8-6DEA-59D8-D944-924023A75635}" dt="2021-09-17T22:37:20.415" v="14"/>
        <pc:sldMkLst>
          <pc:docMk/>
          <pc:sldMk cId="2123184155" sldId="806"/>
        </pc:sldMkLst>
        <pc:spChg chg="add del">
          <ac:chgData name="FRANCISCO FERNANDO DE LA ROSA TROYANO" userId="S::ffrosat@us.es::d2a10637-1781-4ef8-b050-6ce173053d00" providerId="AD" clId="Web-{94D3E9B8-6DEA-59D8-D944-924023A75635}" dt="2021-09-17T22:37:20.415" v="14"/>
          <ac:spMkLst>
            <pc:docMk/>
            <pc:sldMk cId="2123184155" sldId="806"/>
            <ac:spMk id="3" creationId="{45BDC395-ABF3-4140-B31A-A2884B14A28B}"/>
          </ac:spMkLst>
        </pc:spChg>
        <pc:spChg chg="add del">
          <ac:chgData name="FRANCISCO FERNANDO DE LA ROSA TROYANO" userId="S::ffrosat@us.es::d2a10637-1781-4ef8-b050-6ce173053d00" providerId="AD" clId="Web-{94D3E9B8-6DEA-59D8-D944-924023A75635}" dt="2021-09-17T22:37:20.415" v="13"/>
          <ac:spMkLst>
            <pc:docMk/>
            <pc:sldMk cId="2123184155" sldId="806"/>
            <ac:spMk id="9" creationId="{403CDA51-51B8-493A-BB56-3AA5460651C8}"/>
          </ac:spMkLst>
        </pc:spChg>
      </pc:sldChg>
      <pc:sldChg chg="modSp">
        <pc:chgData name="FRANCISCO FERNANDO DE LA ROSA TROYANO" userId="S::ffrosat@us.es::d2a10637-1781-4ef8-b050-6ce173053d00" providerId="AD" clId="Web-{94D3E9B8-6DEA-59D8-D944-924023A75635}" dt="2021-09-17T22:35:39.584" v="12" actId="20577"/>
        <pc:sldMkLst>
          <pc:docMk/>
          <pc:sldMk cId="1887679934" sldId="810"/>
        </pc:sldMkLst>
        <pc:spChg chg="mod">
          <ac:chgData name="FRANCISCO FERNANDO DE LA ROSA TROYANO" userId="S::ffrosat@us.es::d2a10637-1781-4ef8-b050-6ce173053d00" providerId="AD" clId="Web-{94D3E9B8-6DEA-59D8-D944-924023A75635}" dt="2021-09-17T22:35:39.584" v="12" actId="20577"/>
          <ac:spMkLst>
            <pc:docMk/>
            <pc:sldMk cId="1887679934" sldId="810"/>
            <ac:spMk id="6147" creationId="{00000000-0000-0000-0000-000000000000}"/>
          </ac:spMkLst>
        </pc:spChg>
      </pc:sldChg>
    </pc:docChg>
  </pc:docChgLst>
  <pc:docChgLst>
    <pc:chgData name="JOSE MIGUEL TORO BONILLA" userId="676c0905-4a43-49c3-9f52-96b165d280d0" providerId="ADAL" clId="{E9C0E1C2-2958-478D-901D-6C2F5AA49F56}"/>
    <pc:docChg chg="undo custSel delSld modSld sldOrd">
      <pc:chgData name="JOSE MIGUEL TORO BONILLA" userId="676c0905-4a43-49c3-9f52-96b165d280d0" providerId="ADAL" clId="{E9C0E1C2-2958-478D-901D-6C2F5AA49F56}" dt="2021-10-19T08:26:47.171" v="1829" actId="20577"/>
      <pc:docMkLst>
        <pc:docMk/>
      </pc:docMkLst>
      <pc:sldChg chg="modSp mod">
        <pc:chgData name="JOSE MIGUEL TORO BONILLA" userId="676c0905-4a43-49c3-9f52-96b165d280d0" providerId="ADAL" clId="{E9C0E1C2-2958-478D-901D-6C2F5AA49F56}" dt="2021-10-19T08:26:47.171" v="1829" actId="20577"/>
        <pc:sldMkLst>
          <pc:docMk/>
          <pc:sldMk cId="1829352779" sldId="803"/>
        </pc:sldMkLst>
        <pc:spChg chg="mod">
          <ac:chgData name="JOSE MIGUEL TORO BONILLA" userId="676c0905-4a43-49c3-9f52-96b165d280d0" providerId="ADAL" clId="{E9C0E1C2-2958-478D-901D-6C2F5AA49F56}" dt="2021-10-10T08:42:44.250" v="1048" actId="20577"/>
          <ac:spMkLst>
            <pc:docMk/>
            <pc:sldMk cId="1829352779" sldId="803"/>
            <ac:spMk id="2" creationId="{B5C0838B-370A-497F-AC34-0CB591AE2584}"/>
          </ac:spMkLst>
        </pc:spChg>
        <pc:spChg chg="mod">
          <ac:chgData name="JOSE MIGUEL TORO BONILLA" userId="676c0905-4a43-49c3-9f52-96b165d280d0" providerId="ADAL" clId="{E9C0E1C2-2958-478D-901D-6C2F5AA49F56}" dt="2021-10-19T08:26:47.171" v="1829" actId="20577"/>
          <ac:spMkLst>
            <pc:docMk/>
            <pc:sldMk cId="1829352779" sldId="803"/>
            <ac:spMk id="8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E9C0E1C2-2958-478D-901D-6C2F5AA49F56}" dt="2021-10-10T08:51:18.239" v="1259" actId="1076"/>
        <pc:sldMkLst>
          <pc:docMk/>
          <pc:sldMk cId="350797313" sldId="804"/>
        </pc:sldMkLst>
        <pc:spChg chg="del">
          <ac:chgData name="JOSE MIGUEL TORO BONILLA" userId="676c0905-4a43-49c3-9f52-96b165d280d0" providerId="ADAL" clId="{E9C0E1C2-2958-478D-901D-6C2F5AA49F56}" dt="2021-10-10T08:03:23.490" v="347" actId="478"/>
          <ac:spMkLst>
            <pc:docMk/>
            <pc:sldMk cId="350797313" sldId="804"/>
            <ac:spMk id="4" creationId="{00000000-0000-0000-0000-000000000000}"/>
          </ac:spMkLst>
        </pc:spChg>
        <pc:spChg chg="mod">
          <ac:chgData name="JOSE MIGUEL TORO BONILLA" userId="676c0905-4a43-49c3-9f52-96b165d280d0" providerId="ADAL" clId="{E9C0E1C2-2958-478D-901D-6C2F5AA49F56}" dt="2021-10-10T08:50:59.131" v="1257" actId="1076"/>
          <ac:spMkLst>
            <pc:docMk/>
            <pc:sldMk cId="350797313" sldId="804"/>
            <ac:spMk id="5" creationId="{00000000-0000-0000-0000-000000000000}"/>
          </ac:spMkLst>
        </pc:spChg>
        <pc:spChg chg="add mod">
          <ac:chgData name="JOSE MIGUEL TORO BONILLA" userId="676c0905-4a43-49c3-9f52-96b165d280d0" providerId="ADAL" clId="{E9C0E1C2-2958-478D-901D-6C2F5AA49F56}" dt="2021-10-10T08:49:55.365" v="1256" actId="20577"/>
          <ac:spMkLst>
            <pc:docMk/>
            <pc:sldMk cId="350797313" sldId="804"/>
            <ac:spMk id="8" creationId="{15ECFC8B-AECF-476E-BADE-07CAD51CD0FC}"/>
          </ac:spMkLst>
        </pc:spChg>
        <pc:spChg chg="add mod">
          <ac:chgData name="JOSE MIGUEL TORO BONILLA" userId="676c0905-4a43-49c3-9f52-96b165d280d0" providerId="ADAL" clId="{E9C0E1C2-2958-478D-901D-6C2F5AA49F56}" dt="2021-10-10T08:51:18.239" v="1259" actId="1076"/>
          <ac:spMkLst>
            <pc:docMk/>
            <pc:sldMk cId="350797313" sldId="804"/>
            <ac:spMk id="9" creationId="{8BEB2775-299E-464B-AE39-E5C3EACF9A23}"/>
          </ac:spMkLst>
        </pc:spChg>
        <pc:spChg chg="del">
          <ac:chgData name="JOSE MIGUEL TORO BONILLA" userId="676c0905-4a43-49c3-9f52-96b165d280d0" providerId="ADAL" clId="{E9C0E1C2-2958-478D-901D-6C2F5AA49F56}" dt="2021-10-10T08:02:57.910" v="344" actId="478"/>
          <ac:spMkLst>
            <pc:docMk/>
            <pc:sldMk cId="350797313" sldId="804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E9C0E1C2-2958-478D-901D-6C2F5AA49F56}" dt="2021-10-10T08:48:49.903" v="1228"/>
          <ac:spMkLst>
            <pc:docMk/>
            <pc:sldMk cId="350797313" sldId="804"/>
            <ac:spMk id="12" creationId="{FA77DD41-D8F7-4FC9-B27E-F895BD33A38B}"/>
          </ac:spMkLst>
        </pc:spChg>
        <pc:spChg chg="mod">
          <ac:chgData name="JOSE MIGUEL TORO BONILLA" userId="676c0905-4a43-49c3-9f52-96b165d280d0" providerId="ADAL" clId="{E9C0E1C2-2958-478D-901D-6C2F5AA49F56}" dt="2021-10-10T08:48:32.977" v="1226" actId="20577"/>
          <ac:spMkLst>
            <pc:docMk/>
            <pc:sldMk cId="350797313" sldId="804"/>
            <ac:spMk id="13" creationId="{951C9C68-61BD-452A-BA6D-B6EC05192E18}"/>
          </ac:spMkLst>
        </pc:spChg>
      </pc:sldChg>
      <pc:sldChg chg="addSp delSp modSp mod ord">
        <pc:chgData name="JOSE MIGUEL TORO BONILLA" userId="676c0905-4a43-49c3-9f52-96b165d280d0" providerId="ADAL" clId="{E9C0E1C2-2958-478D-901D-6C2F5AA49F56}" dt="2021-10-10T08:01:27.199" v="339"/>
        <pc:sldMkLst>
          <pc:docMk/>
          <pc:sldMk cId="1474645581" sldId="811"/>
        </pc:sldMkLst>
        <pc:spChg chg="mod">
          <ac:chgData name="JOSE MIGUEL TORO BONILLA" userId="676c0905-4a43-49c3-9f52-96b165d280d0" providerId="ADAL" clId="{E9C0E1C2-2958-478D-901D-6C2F5AA49F56}" dt="2021-10-10T07:59:56.216" v="336" actId="20577"/>
          <ac:spMkLst>
            <pc:docMk/>
            <pc:sldMk cId="1474645581" sldId="811"/>
            <ac:spMk id="4" creationId="{C6D668F4-0673-4019-B7DA-A5020FF52CC9}"/>
          </ac:spMkLst>
        </pc:spChg>
        <pc:spChg chg="add mod">
          <ac:chgData name="JOSE MIGUEL TORO BONILLA" userId="676c0905-4a43-49c3-9f52-96b165d280d0" providerId="ADAL" clId="{E9C0E1C2-2958-478D-901D-6C2F5AA49F56}" dt="2021-10-10T08:00:03.537" v="337" actId="208"/>
          <ac:spMkLst>
            <pc:docMk/>
            <pc:sldMk cId="1474645581" sldId="811"/>
            <ac:spMk id="5" creationId="{07B64603-E727-4022-AC26-F3C16BD3E058}"/>
          </ac:spMkLst>
        </pc:spChg>
        <pc:spChg chg="add mod">
          <ac:chgData name="JOSE MIGUEL TORO BONILLA" userId="676c0905-4a43-49c3-9f52-96b165d280d0" providerId="ADAL" clId="{E9C0E1C2-2958-478D-901D-6C2F5AA49F56}" dt="2021-10-10T07:55:41.499" v="301" actId="1076"/>
          <ac:spMkLst>
            <pc:docMk/>
            <pc:sldMk cId="1474645581" sldId="811"/>
            <ac:spMk id="7" creationId="{E09D4E20-4860-402D-AF04-2CD5A900E85B}"/>
          </ac:spMkLst>
        </pc:spChg>
        <pc:picChg chg="del">
          <ac:chgData name="JOSE MIGUEL TORO BONILLA" userId="676c0905-4a43-49c3-9f52-96b165d280d0" providerId="ADAL" clId="{E9C0E1C2-2958-478D-901D-6C2F5AA49F56}" dt="2021-10-10T07:55:35.700" v="300" actId="478"/>
          <ac:picMkLst>
            <pc:docMk/>
            <pc:sldMk cId="1474645581" sldId="811"/>
            <ac:picMk id="2" creationId="{4B377EF4-6C78-4F8A-95EE-2A7FBDF3CFCD}"/>
          </ac:picMkLst>
        </pc:picChg>
      </pc:sldChg>
      <pc:sldChg chg="addSp delSp modSp mod">
        <pc:chgData name="JOSE MIGUEL TORO BONILLA" userId="676c0905-4a43-49c3-9f52-96b165d280d0" providerId="ADAL" clId="{E9C0E1C2-2958-478D-901D-6C2F5AA49F56}" dt="2021-10-09T17:13:20.322" v="189" actId="1076"/>
        <pc:sldMkLst>
          <pc:docMk/>
          <pc:sldMk cId="1325255908" sldId="815"/>
        </pc:sldMkLst>
        <pc:spChg chg="add mod">
          <ac:chgData name="JOSE MIGUEL TORO BONILLA" userId="676c0905-4a43-49c3-9f52-96b165d280d0" providerId="ADAL" clId="{E9C0E1C2-2958-478D-901D-6C2F5AA49F56}" dt="2021-10-09T17:13:20.322" v="189" actId="1076"/>
          <ac:spMkLst>
            <pc:docMk/>
            <pc:sldMk cId="1325255908" sldId="815"/>
            <ac:spMk id="3" creationId="{569F3963-E13A-4669-9E03-7D51C5B3AEC7}"/>
          </ac:spMkLst>
        </pc:spChg>
        <pc:spChg chg="del">
          <ac:chgData name="JOSE MIGUEL TORO BONILLA" userId="676c0905-4a43-49c3-9f52-96b165d280d0" providerId="ADAL" clId="{E9C0E1C2-2958-478D-901D-6C2F5AA49F56}" dt="2021-10-09T17:10:46.209" v="177" actId="478"/>
          <ac:spMkLst>
            <pc:docMk/>
            <pc:sldMk cId="1325255908" sldId="815"/>
            <ac:spMk id="9" creationId="{00000000-0000-0000-0000-000000000000}"/>
          </ac:spMkLst>
        </pc:spChg>
        <pc:picChg chg="del">
          <ac:chgData name="JOSE MIGUEL TORO BONILLA" userId="676c0905-4a43-49c3-9f52-96b165d280d0" providerId="ADAL" clId="{E9C0E1C2-2958-478D-901D-6C2F5AA49F56}" dt="2021-10-09T17:09:08.498" v="171" actId="478"/>
          <ac:picMkLst>
            <pc:docMk/>
            <pc:sldMk cId="1325255908" sldId="815"/>
            <ac:picMk id="2" creationId="{00000000-0000-0000-0000-000000000000}"/>
          </ac:picMkLst>
        </pc:picChg>
      </pc:sldChg>
      <pc:sldChg chg="addSp delSp modSp mod">
        <pc:chgData name="JOSE MIGUEL TORO BONILLA" userId="676c0905-4a43-49c3-9f52-96b165d280d0" providerId="ADAL" clId="{E9C0E1C2-2958-478D-901D-6C2F5AA49F56}" dt="2021-10-16T10:12:11.290" v="1611" actId="1076"/>
        <pc:sldMkLst>
          <pc:docMk/>
          <pc:sldMk cId="1707598239" sldId="821"/>
        </pc:sldMkLst>
        <pc:spChg chg="del mod">
          <ac:chgData name="JOSE MIGUEL TORO BONILLA" userId="676c0905-4a43-49c3-9f52-96b165d280d0" providerId="ADAL" clId="{E9C0E1C2-2958-478D-901D-6C2F5AA49F56}" dt="2021-10-16T10:11:23.042" v="1596" actId="478"/>
          <ac:spMkLst>
            <pc:docMk/>
            <pc:sldMk cId="1707598239" sldId="821"/>
            <ac:spMk id="3" creationId="{B7AC1B46-A0F5-4D54-BDD8-904B9CA631BA}"/>
          </ac:spMkLst>
        </pc:spChg>
        <pc:spChg chg="add del mod">
          <ac:chgData name="JOSE MIGUEL TORO BONILLA" userId="676c0905-4a43-49c3-9f52-96b165d280d0" providerId="ADAL" clId="{E9C0E1C2-2958-478D-901D-6C2F5AA49F56}" dt="2021-10-16T09:41:04.379" v="1282" actId="478"/>
          <ac:spMkLst>
            <pc:docMk/>
            <pc:sldMk cId="1707598239" sldId="821"/>
            <ac:spMk id="7" creationId="{C0C42829-293C-49CA-BD50-A1AAA8A05E94}"/>
          </ac:spMkLst>
        </pc:spChg>
        <pc:spChg chg="del mod">
          <ac:chgData name="JOSE MIGUEL TORO BONILLA" userId="676c0905-4a43-49c3-9f52-96b165d280d0" providerId="ADAL" clId="{E9C0E1C2-2958-478D-901D-6C2F5AA49F56}" dt="2021-10-16T10:11:20.387" v="1595" actId="478"/>
          <ac:spMkLst>
            <pc:docMk/>
            <pc:sldMk cId="1707598239" sldId="821"/>
            <ac:spMk id="8" creationId="{66086E7B-40EF-484C-856F-454AF8FD4501}"/>
          </ac:spMkLst>
        </pc:spChg>
        <pc:spChg chg="del">
          <ac:chgData name="JOSE MIGUEL TORO BONILLA" userId="676c0905-4a43-49c3-9f52-96b165d280d0" providerId="ADAL" clId="{E9C0E1C2-2958-478D-901D-6C2F5AA49F56}" dt="2021-10-16T09:46:07.126" v="1344" actId="478"/>
          <ac:spMkLst>
            <pc:docMk/>
            <pc:sldMk cId="1707598239" sldId="821"/>
            <ac:spMk id="9" creationId="{764A9BE5-693C-456E-80F1-8432AD42601D}"/>
          </ac:spMkLst>
        </pc:spChg>
        <pc:spChg chg="add del mod">
          <ac:chgData name="JOSE MIGUEL TORO BONILLA" userId="676c0905-4a43-49c3-9f52-96b165d280d0" providerId="ADAL" clId="{E9C0E1C2-2958-478D-901D-6C2F5AA49F56}" dt="2021-10-16T09:41:14.422" v="1284" actId="478"/>
          <ac:spMkLst>
            <pc:docMk/>
            <pc:sldMk cId="1707598239" sldId="821"/>
            <ac:spMk id="10" creationId="{A4274D50-FD82-4707-8DD6-4B10188C1D65}"/>
          </ac:spMkLst>
        </pc:spChg>
        <pc:spChg chg="del">
          <ac:chgData name="JOSE MIGUEL TORO BONILLA" userId="676c0905-4a43-49c3-9f52-96b165d280d0" providerId="ADAL" clId="{E9C0E1C2-2958-478D-901D-6C2F5AA49F56}" dt="2021-10-16T09:46:09.371" v="1345" actId="478"/>
          <ac:spMkLst>
            <pc:docMk/>
            <pc:sldMk cId="1707598239" sldId="821"/>
            <ac:spMk id="11" creationId="{3762E06F-12A7-4274-950A-467088468639}"/>
          </ac:spMkLst>
        </pc:spChg>
        <pc:spChg chg="del mod">
          <ac:chgData name="JOSE MIGUEL TORO BONILLA" userId="676c0905-4a43-49c3-9f52-96b165d280d0" providerId="ADAL" clId="{E9C0E1C2-2958-478D-901D-6C2F5AA49F56}" dt="2021-10-16T09:46:17.120" v="1347" actId="478"/>
          <ac:spMkLst>
            <pc:docMk/>
            <pc:sldMk cId="1707598239" sldId="821"/>
            <ac:spMk id="12" creationId="{B53070A2-171C-4ACB-B843-E4A58BDB8DD4}"/>
          </ac:spMkLst>
        </pc:spChg>
        <pc:spChg chg="del">
          <ac:chgData name="JOSE MIGUEL TORO BONILLA" userId="676c0905-4a43-49c3-9f52-96b165d280d0" providerId="ADAL" clId="{E9C0E1C2-2958-478D-901D-6C2F5AA49F56}" dt="2021-10-16T10:11:26.746" v="1597" actId="478"/>
          <ac:spMkLst>
            <pc:docMk/>
            <pc:sldMk cId="1707598239" sldId="821"/>
            <ac:spMk id="15" creationId="{22861EF6-8654-4933-96B8-4C9883147FFE}"/>
          </ac:spMkLst>
        </pc:spChg>
        <pc:spChg chg="del mod">
          <ac:chgData name="JOSE MIGUEL TORO BONILLA" userId="676c0905-4a43-49c3-9f52-96b165d280d0" providerId="ADAL" clId="{E9C0E1C2-2958-478D-901D-6C2F5AA49F56}" dt="2021-10-16T10:11:33.227" v="1599" actId="478"/>
          <ac:spMkLst>
            <pc:docMk/>
            <pc:sldMk cId="1707598239" sldId="821"/>
            <ac:spMk id="16" creationId="{C839D8C5-6358-441E-AC96-8DF76B9941F7}"/>
          </ac:spMkLst>
        </pc:spChg>
        <pc:spChg chg="del mod">
          <ac:chgData name="JOSE MIGUEL TORO BONILLA" userId="676c0905-4a43-49c3-9f52-96b165d280d0" providerId="ADAL" clId="{E9C0E1C2-2958-478D-901D-6C2F5AA49F56}" dt="2021-10-16T10:11:29.362" v="1598" actId="478"/>
          <ac:spMkLst>
            <pc:docMk/>
            <pc:sldMk cId="1707598239" sldId="821"/>
            <ac:spMk id="17" creationId="{C5E830D8-CFA6-4313-ACC5-E265A60AEFF2}"/>
          </ac:spMkLst>
        </pc:spChg>
        <pc:spChg chg="del mod">
          <ac:chgData name="JOSE MIGUEL TORO BONILLA" userId="676c0905-4a43-49c3-9f52-96b165d280d0" providerId="ADAL" clId="{E9C0E1C2-2958-478D-901D-6C2F5AA49F56}" dt="2021-10-16T10:11:36.825" v="1600" actId="478"/>
          <ac:spMkLst>
            <pc:docMk/>
            <pc:sldMk cId="1707598239" sldId="821"/>
            <ac:spMk id="18" creationId="{E6F164CE-8392-4D19-9E28-9D2A14609F51}"/>
          </ac:spMkLst>
        </pc:spChg>
        <pc:spChg chg="del mod">
          <ac:chgData name="JOSE MIGUEL TORO BONILLA" userId="676c0905-4a43-49c3-9f52-96b165d280d0" providerId="ADAL" clId="{E9C0E1C2-2958-478D-901D-6C2F5AA49F56}" dt="2021-10-16T09:46:33.774" v="1351" actId="478"/>
          <ac:spMkLst>
            <pc:docMk/>
            <pc:sldMk cId="1707598239" sldId="821"/>
            <ac:spMk id="19" creationId="{54B61DC1-8EC7-4B78-9306-E6C67D7B62CD}"/>
          </ac:spMkLst>
        </pc:spChg>
        <pc:spChg chg="del">
          <ac:chgData name="JOSE MIGUEL TORO BONILLA" userId="676c0905-4a43-49c3-9f52-96b165d280d0" providerId="ADAL" clId="{E9C0E1C2-2958-478D-901D-6C2F5AA49F56}" dt="2021-10-16T09:46:39.051" v="1352" actId="478"/>
          <ac:spMkLst>
            <pc:docMk/>
            <pc:sldMk cId="1707598239" sldId="821"/>
            <ac:spMk id="20" creationId="{06235AB7-0282-4E51-BC3B-C86F3CA37A76}"/>
          </ac:spMkLst>
        </pc:spChg>
        <pc:spChg chg="del">
          <ac:chgData name="JOSE MIGUEL TORO BONILLA" userId="676c0905-4a43-49c3-9f52-96b165d280d0" providerId="ADAL" clId="{E9C0E1C2-2958-478D-901D-6C2F5AA49F56}" dt="2021-10-16T09:46:42.876" v="1353" actId="478"/>
          <ac:spMkLst>
            <pc:docMk/>
            <pc:sldMk cId="1707598239" sldId="821"/>
            <ac:spMk id="21" creationId="{02481552-76F3-49EE-92D1-57DA3F187E4C}"/>
          </ac:spMkLst>
        </pc:spChg>
        <pc:spChg chg="del">
          <ac:chgData name="JOSE MIGUEL TORO BONILLA" userId="676c0905-4a43-49c3-9f52-96b165d280d0" providerId="ADAL" clId="{E9C0E1C2-2958-478D-901D-6C2F5AA49F56}" dt="2021-10-16T09:46:48.177" v="1354" actId="478"/>
          <ac:spMkLst>
            <pc:docMk/>
            <pc:sldMk cId="1707598239" sldId="821"/>
            <ac:spMk id="22" creationId="{0C6016C5-F809-4BBB-AFAF-27719E154FA3}"/>
          </ac:spMkLst>
        </pc:spChg>
        <pc:spChg chg="del">
          <ac:chgData name="JOSE MIGUEL TORO BONILLA" userId="676c0905-4a43-49c3-9f52-96b165d280d0" providerId="ADAL" clId="{E9C0E1C2-2958-478D-901D-6C2F5AA49F56}" dt="2021-10-16T10:11:47.986" v="1604" actId="478"/>
          <ac:spMkLst>
            <pc:docMk/>
            <pc:sldMk cId="1707598239" sldId="821"/>
            <ac:spMk id="23" creationId="{88551B37-E0D2-47A0-B96D-274B37BBCAAB}"/>
          </ac:spMkLst>
        </pc:spChg>
        <pc:spChg chg="del">
          <ac:chgData name="JOSE MIGUEL TORO BONILLA" userId="676c0905-4a43-49c3-9f52-96b165d280d0" providerId="ADAL" clId="{E9C0E1C2-2958-478D-901D-6C2F5AA49F56}" dt="2021-10-16T10:11:40.859" v="1601" actId="478"/>
          <ac:spMkLst>
            <pc:docMk/>
            <pc:sldMk cId="1707598239" sldId="821"/>
            <ac:spMk id="24" creationId="{FBC71566-D772-45D8-9368-CA9EEC319B99}"/>
          </ac:spMkLst>
        </pc:spChg>
        <pc:spChg chg="del">
          <ac:chgData name="JOSE MIGUEL TORO BONILLA" userId="676c0905-4a43-49c3-9f52-96b165d280d0" providerId="ADAL" clId="{E9C0E1C2-2958-478D-901D-6C2F5AA49F56}" dt="2021-10-16T10:11:43.048" v="1602" actId="478"/>
          <ac:spMkLst>
            <pc:docMk/>
            <pc:sldMk cId="1707598239" sldId="821"/>
            <ac:spMk id="25" creationId="{6168193E-E86B-4907-A245-FC811C0F10C9}"/>
          </ac:spMkLst>
        </pc:spChg>
        <pc:spChg chg="del">
          <ac:chgData name="JOSE MIGUEL TORO BONILLA" userId="676c0905-4a43-49c3-9f52-96b165d280d0" providerId="ADAL" clId="{E9C0E1C2-2958-478D-901D-6C2F5AA49F56}" dt="2021-10-16T10:11:45.423" v="1603" actId="478"/>
          <ac:spMkLst>
            <pc:docMk/>
            <pc:sldMk cId="1707598239" sldId="821"/>
            <ac:spMk id="26" creationId="{7E8E1692-4EAD-4AC2-B9E0-AC3905ED301E}"/>
          </ac:spMkLst>
        </pc:spChg>
        <pc:spChg chg="add mod">
          <ac:chgData name="JOSE MIGUEL TORO BONILLA" userId="676c0905-4a43-49c3-9f52-96b165d280d0" providerId="ADAL" clId="{E9C0E1C2-2958-478D-901D-6C2F5AA49F56}" dt="2021-10-16T10:12:11.290" v="1611" actId="1076"/>
          <ac:spMkLst>
            <pc:docMk/>
            <pc:sldMk cId="1707598239" sldId="821"/>
            <ac:spMk id="27" creationId="{B57AA4C7-D11C-43A4-8B44-2083469F9177}"/>
          </ac:spMkLst>
        </pc:spChg>
        <pc:spChg chg="add del mod">
          <ac:chgData name="JOSE MIGUEL TORO BONILLA" userId="676c0905-4a43-49c3-9f52-96b165d280d0" providerId="ADAL" clId="{E9C0E1C2-2958-478D-901D-6C2F5AA49F56}" dt="2021-10-16T09:49:47.197" v="1412" actId="478"/>
          <ac:spMkLst>
            <pc:docMk/>
            <pc:sldMk cId="1707598239" sldId="821"/>
            <ac:spMk id="28" creationId="{F80349A6-AFB7-45F9-A2F4-28C986492BE4}"/>
          </ac:spMkLst>
        </pc:spChg>
        <pc:picChg chg="add del mod">
          <ac:chgData name="JOSE MIGUEL TORO BONILLA" userId="676c0905-4a43-49c3-9f52-96b165d280d0" providerId="ADAL" clId="{E9C0E1C2-2958-478D-901D-6C2F5AA49F56}" dt="2021-10-16T09:41:12.026" v="1283" actId="478"/>
          <ac:picMkLst>
            <pc:docMk/>
            <pc:sldMk cId="1707598239" sldId="821"/>
            <ac:picMk id="6" creationId="{D4FAB766-8863-4AA3-87F8-50C338E9FE0E}"/>
          </ac:picMkLst>
        </pc:picChg>
        <pc:cxnChg chg="del">
          <ac:chgData name="JOSE MIGUEL TORO BONILLA" userId="676c0905-4a43-49c3-9f52-96b165d280d0" providerId="ADAL" clId="{E9C0E1C2-2958-478D-901D-6C2F5AA49F56}" dt="2021-10-16T10:11:52.379" v="1606" actId="478"/>
          <ac:cxnSpMkLst>
            <pc:docMk/>
            <pc:sldMk cId="1707598239" sldId="821"/>
            <ac:cxnSpMk id="13" creationId="{66F50447-1470-4902-B776-66756EAAE67F}"/>
          </ac:cxnSpMkLst>
        </pc:cxnChg>
        <pc:cxnChg chg="del">
          <ac:chgData name="JOSE MIGUEL TORO BONILLA" userId="676c0905-4a43-49c3-9f52-96b165d280d0" providerId="ADAL" clId="{E9C0E1C2-2958-478D-901D-6C2F5AA49F56}" dt="2021-10-16T10:11:50.456" v="1605" actId="478"/>
          <ac:cxnSpMkLst>
            <pc:docMk/>
            <pc:sldMk cId="1707598239" sldId="821"/>
            <ac:cxnSpMk id="14" creationId="{E65F3E49-1A81-43A6-AA09-B4FCE6FDFE1C}"/>
          </ac:cxnSpMkLst>
        </pc:cxnChg>
      </pc:sldChg>
      <pc:sldChg chg="modSp mod">
        <pc:chgData name="JOSE MIGUEL TORO BONILLA" userId="676c0905-4a43-49c3-9f52-96b165d280d0" providerId="ADAL" clId="{E9C0E1C2-2958-478D-901D-6C2F5AA49F56}" dt="2021-10-09T09:04:00.247" v="48" actId="20577"/>
        <pc:sldMkLst>
          <pc:docMk/>
          <pc:sldMk cId="3913696426" sldId="822"/>
        </pc:sldMkLst>
        <pc:spChg chg="mod">
          <ac:chgData name="JOSE MIGUEL TORO BONILLA" userId="676c0905-4a43-49c3-9f52-96b165d280d0" providerId="ADAL" clId="{E9C0E1C2-2958-478D-901D-6C2F5AA49F56}" dt="2021-10-09T09:04:00.247" v="48" actId="20577"/>
          <ac:spMkLst>
            <pc:docMk/>
            <pc:sldMk cId="3913696426" sldId="822"/>
            <ac:spMk id="7" creationId="{055815EC-1D3C-4DF4-84CA-CD4B74FDC384}"/>
          </ac:spMkLst>
        </pc:spChg>
      </pc:sldChg>
      <pc:sldChg chg="modSp mod">
        <pc:chgData name="JOSE MIGUEL TORO BONILLA" userId="676c0905-4a43-49c3-9f52-96b165d280d0" providerId="ADAL" clId="{E9C0E1C2-2958-478D-901D-6C2F5AA49F56}" dt="2021-10-09T07:56:51.466" v="12" actId="20577"/>
        <pc:sldMkLst>
          <pc:docMk/>
          <pc:sldMk cId="3249898851" sldId="823"/>
        </pc:sldMkLst>
        <pc:spChg chg="mod">
          <ac:chgData name="JOSE MIGUEL TORO BONILLA" userId="676c0905-4a43-49c3-9f52-96b165d280d0" providerId="ADAL" clId="{E9C0E1C2-2958-478D-901D-6C2F5AA49F56}" dt="2021-10-09T07:56:51.466" v="12" actId="20577"/>
          <ac:spMkLst>
            <pc:docMk/>
            <pc:sldMk cId="3249898851" sldId="823"/>
            <ac:spMk id="7" creationId="{055815EC-1D3C-4DF4-84CA-CD4B74FDC384}"/>
          </ac:spMkLst>
        </pc:spChg>
      </pc:sldChg>
      <pc:sldChg chg="addSp delSp modSp mod">
        <pc:chgData name="JOSE MIGUEL TORO BONILLA" userId="676c0905-4a43-49c3-9f52-96b165d280d0" providerId="ADAL" clId="{E9C0E1C2-2958-478D-901D-6C2F5AA49F56}" dt="2021-10-15T15:54:00.759" v="1264" actId="20577"/>
        <pc:sldMkLst>
          <pc:docMk/>
          <pc:sldMk cId="1030812232" sldId="826"/>
        </pc:sldMkLst>
        <pc:spChg chg="mod">
          <ac:chgData name="JOSE MIGUEL TORO BONILLA" userId="676c0905-4a43-49c3-9f52-96b165d280d0" providerId="ADAL" clId="{E9C0E1C2-2958-478D-901D-6C2F5AA49F56}" dt="2021-10-15T15:54:00.759" v="1264" actId="20577"/>
          <ac:spMkLst>
            <pc:docMk/>
            <pc:sldMk cId="1030812232" sldId="826"/>
            <ac:spMk id="2" creationId="{E7113EC7-E341-4F2E-840D-F6B5C74CC4AE}"/>
          </ac:spMkLst>
        </pc:spChg>
        <pc:spChg chg="add mod">
          <ac:chgData name="JOSE MIGUEL TORO BONILLA" userId="676c0905-4a43-49c3-9f52-96b165d280d0" providerId="ADAL" clId="{E9C0E1C2-2958-478D-901D-6C2F5AA49F56}" dt="2021-10-09T09:15:31.996" v="170"/>
          <ac:spMkLst>
            <pc:docMk/>
            <pc:sldMk cId="1030812232" sldId="826"/>
            <ac:spMk id="3" creationId="{4076FD87-7DD6-449D-B21F-864FD41A7A1F}"/>
          </ac:spMkLst>
        </pc:spChg>
        <pc:spChg chg="del mod">
          <ac:chgData name="JOSE MIGUEL TORO BONILLA" userId="676c0905-4a43-49c3-9f52-96b165d280d0" providerId="ADAL" clId="{E9C0E1C2-2958-478D-901D-6C2F5AA49F56}" dt="2021-10-09T09:15:07.069" v="164"/>
          <ac:spMkLst>
            <pc:docMk/>
            <pc:sldMk cId="1030812232" sldId="826"/>
            <ac:spMk id="7" creationId="{7B32FD7A-4129-47C9-87FE-62C3F3D2FB6E}"/>
          </ac:spMkLst>
        </pc:spChg>
      </pc:sldChg>
      <pc:sldChg chg="modSp mod">
        <pc:chgData name="JOSE MIGUEL TORO BONILLA" userId="676c0905-4a43-49c3-9f52-96b165d280d0" providerId="ADAL" clId="{E9C0E1C2-2958-478D-901D-6C2F5AA49F56}" dt="2021-10-15T15:53:29.021" v="1261" actId="20577"/>
        <pc:sldMkLst>
          <pc:docMk/>
          <pc:sldMk cId="3813903583" sldId="829"/>
        </pc:sldMkLst>
        <pc:spChg chg="mod">
          <ac:chgData name="JOSE MIGUEL TORO BONILLA" userId="676c0905-4a43-49c3-9f52-96b165d280d0" providerId="ADAL" clId="{E9C0E1C2-2958-478D-901D-6C2F5AA49F56}" dt="2021-10-15T15:53:29.021" v="1261" actId="20577"/>
          <ac:spMkLst>
            <pc:docMk/>
            <pc:sldMk cId="3813903583" sldId="829"/>
            <ac:spMk id="70660" creationId="{00000000-0000-0000-0000-000000000000}"/>
          </ac:spMkLst>
        </pc:spChg>
      </pc:sldChg>
      <pc:sldChg chg="modSp mod">
        <pc:chgData name="JOSE MIGUEL TORO BONILLA" userId="676c0905-4a43-49c3-9f52-96b165d280d0" providerId="ADAL" clId="{E9C0E1C2-2958-478D-901D-6C2F5AA49F56}" dt="2021-10-15T15:54:13.480" v="1267" actId="20577"/>
        <pc:sldMkLst>
          <pc:docMk/>
          <pc:sldMk cId="1158001583" sldId="832"/>
        </pc:sldMkLst>
        <pc:spChg chg="mod">
          <ac:chgData name="JOSE MIGUEL TORO BONILLA" userId="676c0905-4a43-49c3-9f52-96b165d280d0" providerId="ADAL" clId="{E9C0E1C2-2958-478D-901D-6C2F5AA49F56}" dt="2021-10-15T15:54:13.480" v="1267" actId="20577"/>
          <ac:spMkLst>
            <pc:docMk/>
            <pc:sldMk cId="1158001583" sldId="832"/>
            <ac:spMk id="2" creationId="{E7113EC7-E341-4F2E-840D-F6B5C74CC4AE}"/>
          </ac:spMkLst>
        </pc:spChg>
        <pc:spChg chg="mod">
          <ac:chgData name="JOSE MIGUEL TORO BONILLA" userId="676c0905-4a43-49c3-9f52-96b165d280d0" providerId="ADAL" clId="{E9C0E1C2-2958-478D-901D-6C2F5AA49F56}" dt="2021-10-09T09:15:18.483" v="168" actId="20577"/>
          <ac:spMkLst>
            <pc:docMk/>
            <pc:sldMk cId="1158001583" sldId="832"/>
            <ac:spMk id="7" creationId="{7B32FD7A-4129-47C9-87FE-62C3F3D2FB6E}"/>
          </ac:spMkLst>
        </pc:spChg>
      </pc:sldChg>
      <pc:sldChg chg="delSp modSp mod">
        <pc:chgData name="JOSE MIGUEL TORO BONILLA" userId="676c0905-4a43-49c3-9f52-96b165d280d0" providerId="ADAL" clId="{E9C0E1C2-2958-478D-901D-6C2F5AA49F56}" dt="2021-10-09T17:15:58.598" v="254" actId="1076"/>
        <pc:sldMkLst>
          <pc:docMk/>
          <pc:sldMk cId="3083984785" sldId="833"/>
        </pc:sldMkLst>
        <pc:spChg chg="mod">
          <ac:chgData name="JOSE MIGUEL TORO BONILLA" userId="676c0905-4a43-49c3-9f52-96b165d280d0" providerId="ADAL" clId="{E9C0E1C2-2958-478D-901D-6C2F5AA49F56}" dt="2021-10-09T17:15:58.598" v="254" actId="1076"/>
          <ac:spMkLst>
            <pc:docMk/>
            <pc:sldMk cId="3083984785" sldId="833"/>
            <ac:spMk id="3" creationId="{569F3963-E13A-4669-9E03-7D51C5B3AEC7}"/>
          </ac:spMkLst>
        </pc:spChg>
        <pc:spChg chg="del">
          <ac:chgData name="JOSE MIGUEL TORO BONILLA" userId="676c0905-4a43-49c3-9f52-96b165d280d0" providerId="ADAL" clId="{E9C0E1C2-2958-478D-901D-6C2F5AA49F56}" dt="2021-10-09T17:15:55.647" v="253" actId="478"/>
          <ac:spMkLst>
            <pc:docMk/>
            <pc:sldMk cId="3083984785" sldId="833"/>
            <ac:spMk id="8" creationId="{00000000-0000-0000-0000-000000000000}"/>
          </ac:spMkLst>
        </pc:spChg>
        <pc:spChg chg="mod">
          <ac:chgData name="JOSE MIGUEL TORO BONILLA" userId="676c0905-4a43-49c3-9f52-96b165d280d0" providerId="ADAL" clId="{E9C0E1C2-2958-478D-901D-6C2F5AA49F56}" dt="2021-10-09T17:13:51.608" v="205" actId="255"/>
          <ac:spMkLst>
            <pc:docMk/>
            <pc:sldMk cId="3083984785" sldId="833"/>
            <ac:spMk id="14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E9C0E1C2-2958-478D-901D-6C2F5AA49F56}" dt="2021-10-09T17:17:23.057" v="290" actId="20577"/>
        <pc:sldMkLst>
          <pc:docMk/>
          <pc:sldMk cId="1054371191" sldId="834"/>
        </pc:sldMkLst>
        <pc:spChg chg="add del mod">
          <ac:chgData name="JOSE MIGUEL TORO BONILLA" userId="676c0905-4a43-49c3-9f52-96b165d280d0" providerId="ADAL" clId="{E9C0E1C2-2958-478D-901D-6C2F5AA49F56}" dt="2021-10-09T17:17:03.250" v="273" actId="478"/>
          <ac:spMkLst>
            <pc:docMk/>
            <pc:sldMk cId="1054371191" sldId="834"/>
            <ac:spMk id="2" creationId="{AB25A53E-AD81-4700-AD74-69CD2B43E607}"/>
          </ac:spMkLst>
        </pc:spChg>
        <pc:spChg chg="mod">
          <ac:chgData name="JOSE MIGUEL TORO BONILLA" userId="676c0905-4a43-49c3-9f52-96b165d280d0" providerId="ADAL" clId="{E9C0E1C2-2958-478D-901D-6C2F5AA49F56}" dt="2021-10-09T17:17:05.954" v="274" actId="1076"/>
          <ac:spMkLst>
            <pc:docMk/>
            <pc:sldMk cId="1054371191" sldId="834"/>
            <ac:spMk id="3" creationId="{569F3963-E13A-4669-9E03-7D51C5B3AEC7}"/>
          </ac:spMkLst>
        </pc:spChg>
        <pc:spChg chg="del mod">
          <ac:chgData name="JOSE MIGUEL TORO BONILLA" userId="676c0905-4a43-49c3-9f52-96b165d280d0" providerId="ADAL" clId="{E9C0E1C2-2958-478D-901D-6C2F5AA49F56}" dt="2021-10-09T17:16:06.207" v="256" actId="478"/>
          <ac:spMkLst>
            <pc:docMk/>
            <pc:sldMk cId="1054371191" sldId="834"/>
            <ac:spMk id="8" creationId="{00000000-0000-0000-0000-000000000000}"/>
          </ac:spMkLst>
        </pc:spChg>
        <pc:spChg chg="mod">
          <ac:chgData name="JOSE MIGUEL TORO BONILLA" userId="676c0905-4a43-49c3-9f52-96b165d280d0" providerId="ADAL" clId="{E9C0E1C2-2958-478D-901D-6C2F5AA49F56}" dt="2021-10-09T17:17:23.057" v="290" actId="20577"/>
          <ac:spMkLst>
            <pc:docMk/>
            <pc:sldMk cId="1054371191" sldId="834"/>
            <ac:spMk id="14" creationId="{00000000-0000-0000-0000-000000000000}"/>
          </ac:spMkLst>
        </pc:spChg>
      </pc:sldChg>
      <pc:sldChg chg="delSp modSp mod">
        <pc:chgData name="JOSE MIGUEL TORO BONILLA" userId="676c0905-4a43-49c3-9f52-96b165d280d0" providerId="ADAL" clId="{E9C0E1C2-2958-478D-901D-6C2F5AA49F56}" dt="2021-10-09T17:17:41.896" v="293" actId="208"/>
        <pc:sldMkLst>
          <pc:docMk/>
          <pc:sldMk cId="2065639774" sldId="835"/>
        </pc:sldMkLst>
        <pc:spChg chg="mod">
          <ac:chgData name="JOSE MIGUEL TORO BONILLA" userId="676c0905-4a43-49c3-9f52-96b165d280d0" providerId="ADAL" clId="{E9C0E1C2-2958-478D-901D-6C2F5AA49F56}" dt="2021-10-09T17:17:41.896" v="293" actId="208"/>
          <ac:spMkLst>
            <pc:docMk/>
            <pc:sldMk cId="2065639774" sldId="835"/>
            <ac:spMk id="2" creationId="{AB25A53E-AD81-4700-AD74-69CD2B43E607}"/>
          </ac:spMkLst>
        </pc:spChg>
        <pc:spChg chg="del">
          <ac:chgData name="JOSE MIGUEL TORO BONILLA" userId="676c0905-4a43-49c3-9f52-96b165d280d0" providerId="ADAL" clId="{E9C0E1C2-2958-478D-901D-6C2F5AA49F56}" dt="2021-10-09T17:17:30.117" v="291" actId="478"/>
          <ac:spMkLst>
            <pc:docMk/>
            <pc:sldMk cId="2065639774" sldId="835"/>
            <ac:spMk id="3" creationId="{569F3963-E13A-4669-9E03-7D51C5B3AEC7}"/>
          </ac:spMkLst>
        </pc:spChg>
        <pc:spChg chg="mod">
          <ac:chgData name="JOSE MIGUEL TORO BONILLA" userId="676c0905-4a43-49c3-9f52-96b165d280d0" providerId="ADAL" clId="{E9C0E1C2-2958-478D-901D-6C2F5AA49F56}" dt="2021-10-09T17:17:17.771" v="289" actId="20577"/>
          <ac:spMkLst>
            <pc:docMk/>
            <pc:sldMk cId="2065639774" sldId="835"/>
            <ac:spMk id="14" creationId="{00000000-0000-0000-0000-000000000000}"/>
          </ac:spMkLst>
        </pc:spChg>
      </pc:sldChg>
      <pc:sldChg chg="modSp mod">
        <pc:chgData name="JOSE MIGUEL TORO BONILLA" userId="676c0905-4a43-49c3-9f52-96b165d280d0" providerId="ADAL" clId="{E9C0E1C2-2958-478D-901D-6C2F5AA49F56}" dt="2021-10-16T09:31:14.383" v="1277" actId="108"/>
        <pc:sldMkLst>
          <pc:docMk/>
          <pc:sldMk cId="1379844628" sldId="837"/>
        </pc:sldMkLst>
        <pc:spChg chg="mod">
          <ac:chgData name="JOSE MIGUEL TORO BONILLA" userId="676c0905-4a43-49c3-9f52-96b165d280d0" providerId="ADAL" clId="{E9C0E1C2-2958-478D-901D-6C2F5AA49F56}" dt="2021-10-16T09:31:14.383" v="1277" actId="108"/>
          <ac:spMkLst>
            <pc:docMk/>
            <pc:sldMk cId="1379844628" sldId="837"/>
            <ac:spMk id="7" creationId="{AF4A5A18-008F-4BB3-BA53-ABE94FC1B3B7}"/>
          </ac:spMkLst>
        </pc:spChg>
        <pc:spChg chg="mod">
          <ac:chgData name="JOSE MIGUEL TORO BONILLA" userId="676c0905-4a43-49c3-9f52-96b165d280d0" providerId="ADAL" clId="{E9C0E1C2-2958-478D-901D-6C2F5AA49F56}" dt="2021-10-16T09:30:09.194" v="1276" actId="114"/>
          <ac:spMkLst>
            <pc:docMk/>
            <pc:sldMk cId="1379844628" sldId="837"/>
            <ac:spMk id="8" creationId="{9D97EBAF-4A86-4B3D-92AB-BBAC6A1B1D63}"/>
          </ac:spMkLst>
        </pc:spChg>
      </pc:sldChg>
      <pc:sldChg chg="delSp modSp mod">
        <pc:chgData name="JOSE MIGUEL TORO BONILLA" userId="676c0905-4a43-49c3-9f52-96b165d280d0" providerId="ADAL" clId="{E9C0E1C2-2958-478D-901D-6C2F5AA49F56}" dt="2021-10-16T10:09:00.520" v="1536" actId="20577"/>
        <pc:sldMkLst>
          <pc:docMk/>
          <pc:sldMk cId="99342371" sldId="838"/>
        </pc:sldMkLst>
        <pc:spChg chg="mod">
          <ac:chgData name="JOSE MIGUEL TORO BONILLA" userId="676c0905-4a43-49c3-9f52-96b165d280d0" providerId="ADAL" clId="{E9C0E1C2-2958-478D-901D-6C2F5AA49F56}" dt="2021-10-16T10:08:23.040" v="1524" actId="1076"/>
          <ac:spMkLst>
            <pc:docMk/>
            <pc:sldMk cId="99342371" sldId="838"/>
            <ac:spMk id="4" creationId="{54DF0A78-06F6-4C11-BAAB-F0AE9BF55A61}"/>
          </ac:spMkLst>
        </pc:spChg>
        <pc:spChg chg="mod">
          <ac:chgData name="JOSE MIGUEL TORO BONILLA" userId="676c0905-4a43-49c3-9f52-96b165d280d0" providerId="ADAL" clId="{E9C0E1C2-2958-478D-901D-6C2F5AA49F56}" dt="2021-10-16T10:09:00.520" v="1536" actId="20577"/>
          <ac:spMkLst>
            <pc:docMk/>
            <pc:sldMk cId="99342371" sldId="838"/>
            <ac:spMk id="8" creationId="{9D97EBAF-4A86-4B3D-92AB-BBAC6A1B1D63}"/>
          </ac:spMkLst>
        </pc:spChg>
        <pc:spChg chg="del">
          <ac:chgData name="JOSE MIGUEL TORO BONILLA" userId="676c0905-4a43-49c3-9f52-96b165d280d0" providerId="ADAL" clId="{E9C0E1C2-2958-478D-901D-6C2F5AA49F56}" dt="2021-10-16T09:52:19.415" v="1436" actId="478"/>
          <ac:spMkLst>
            <pc:docMk/>
            <pc:sldMk cId="99342371" sldId="838"/>
            <ac:spMk id="10" creationId="{929DA43D-6E4D-4696-AF2A-AC3BDD760CFC}"/>
          </ac:spMkLst>
        </pc:spChg>
        <pc:spChg chg="del">
          <ac:chgData name="JOSE MIGUEL TORO BONILLA" userId="676c0905-4a43-49c3-9f52-96b165d280d0" providerId="ADAL" clId="{E9C0E1C2-2958-478D-901D-6C2F5AA49F56}" dt="2021-10-16T09:52:16.851" v="1435" actId="478"/>
          <ac:spMkLst>
            <pc:docMk/>
            <pc:sldMk cId="99342371" sldId="838"/>
            <ac:spMk id="11" creationId="{04B784D3-A766-43EC-B7A0-FDFD589756EA}"/>
          </ac:spMkLst>
        </pc:spChg>
        <pc:spChg chg="del">
          <ac:chgData name="JOSE MIGUEL TORO BONILLA" userId="676c0905-4a43-49c3-9f52-96b165d280d0" providerId="ADAL" clId="{E9C0E1C2-2958-478D-901D-6C2F5AA49F56}" dt="2021-10-16T09:52:34.041" v="1439" actId="478"/>
          <ac:spMkLst>
            <pc:docMk/>
            <pc:sldMk cId="99342371" sldId="838"/>
            <ac:spMk id="13" creationId="{B4DA8320-E971-4268-AF92-F2DB581D3D0B}"/>
          </ac:spMkLst>
        </pc:spChg>
        <pc:spChg chg="del">
          <ac:chgData name="JOSE MIGUEL TORO BONILLA" userId="676c0905-4a43-49c3-9f52-96b165d280d0" providerId="ADAL" clId="{E9C0E1C2-2958-478D-901D-6C2F5AA49F56}" dt="2021-10-16T09:52:36.738" v="1440" actId="478"/>
          <ac:spMkLst>
            <pc:docMk/>
            <pc:sldMk cId="99342371" sldId="838"/>
            <ac:spMk id="14" creationId="{22E836E2-6BD9-4EA5-950D-8ECA4D0A2C38}"/>
          </ac:spMkLst>
        </pc:spChg>
        <pc:picChg chg="mod">
          <ac:chgData name="JOSE MIGUEL TORO BONILLA" userId="676c0905-4a43-49c3-9f52-96b165d280d0" providerId="ADAL" clId="{E9C0E1C2-2958-478D-901D-6C2F5AA49F56}" dt="2021-10-16T09:53:52.218" v="1488" actId="1076"/>
          <ac:picMkLst>
            <pc:docMk/>
            <pc:sldMk cId="99342371" sldId="838"/>
            <ac:picMk id="6" creationId="{F2B7092B-FF15-44B6-ACD2-A306B120261C}"/>
          </ac:picMkLst>
        </pc:picChg>
        <pc:cxnChg chg="del">
          <ac:chgData name="JOSE MIGUEL TORO BONILLA" userId="676c0905-4a43-49c3-9f52-96b165d280d0" providerId="ADAL" clId="{E9C0E1C2-2958-478D-901D-6C2F5AA49F56}" dt="2021-10-16T09:52:23.611" v="1437" actId="478"/>
          <ac:cxnSpMkLst>
            <pc:docMk/>
            <pc:sldMk cId="99342371" sldId="838"/>
            <ac:cxnSpMk id="16" creationId="{4725E26A-2C87-4F83-8791-DB3647B83C90}"/>
          </ac:cxnSpMkLst>
        </pc:cxnChg>
        <pc:cxnChg chg="del">
          <ac:chgData name="JOSE MIGUEL TORO BONILLA" userId="676c0905-4a43-49c3-9f52-96b165d280d0" providerId="ADAL" clId="{E9C0E1C2-2958-478D-901D-6C2F5AA49F56}" dt="2021-10-16T09:52:26.186" v="1438" actId="478"/>
          <ac:cxnSpMkLst>
            <pc:docMk/>
            <pc:sldMk cId="99342371" sldId="838"/>
            <ac:cxnSpMk id="17" creationId="{DF86198E-1F1D-4C05-9EC0-95B77F647C5C}"/>
          </ac:cxnSpMkLst>
        </pc:cxnChg>
      </pc:sldChg>
      <pc:sldChg chg="addSp delSp modSp del mod">
        <pc:chgData name="JOSE MIGUEL TORO BONILLA" userId="676c0905-4a43-49c3-9f52-96b165d280d0" providerId="ADAL" clId="{E9C0E1C2-2958-478D-901D-6C2F5AA49F56}" dt="2021-10-16T10:24:09.459" v="1826" actId="2696"/>
        <pc:sldMkLst>
          <pc:docMk/>
          <pc:sldMk cId="767799544" sldId="839"/>
        </pc:sldMkLst>
        <pc:spChg chg="add mod">
          <ac:chgData name="JOSE MIGUEL TORO BONILLA" userId="676c0905-4a43-49c3-9f52-96b165d280d0" providerId="ADAL" clId="{E9C0E1C2-2958-478D-901D-6C2F5AA49F56}" dt="2021-10-16T10:23:48.112" v="1825" actId="20577"/>
          <ac:spMkLst>
            <pc:docMk/>
            <pc:sldMk cId="767799544" sldId="839"/>
            <ac:spMk id="3" creationId="{EFF95401-D428-4217-B17F-9562685676F2}"/>
          </ac:spMkLst>
        </pc:spChg>
        <pc:spChg chg="del mod">
          <ac:chgData name="JOSE MIGUEL TORO BONILLA" userId="676c0905-4a43-49c3-9f52-96b165d280d0" providerId="ADAL" clId="{E9C0E1C2-2958-478D-901D-6C2F5AA49F56}" dt="2021-10-16T10:07:14.022" v="1498" actId="478"/>
          <ac:spMkLst>
            <pc:docMk/>
            <pc:sldMk cId="767799544" sldId="839"/>
            <ac:spMk id="7" creationId="{1729832B-BD88-4F1C-99F2-A733388F9271}"/>
          </ac:spMkLst>
        </pc:spChg>
        <pc:spChg chg="del">
          <ac:chgData name="JOSE MIGUEL TORO BONILLA" userId="676c0905-4a43-49c3-9f52-96b165d280d0" providerId="ADAL" clId="{E9C0E1C2-2958-478D-901D-6C2F5AA49F56}" dt="2021-10-16T10:07:17.691" v="1499" actId="478"/>
          <ac:spMkLst>
            <pc:docMk/>
            <pc:sldMk cId="767799544" sldId="839"/>
            <ac:spMk id="8" creationId="{8DB90387-92A3-41E5-8710-B3F293B34F36}"/>
          </ac:spMkLst>
        </pc:spChg>
        <pc:spChg chg="add mod">
          <ac:chgData name="JOSE MIGUEL TORO BONILLA" userId="676c0905-4a43-49c3-9f52-96b165d280d0" providerId="ADAL" clId="{E9C0E1C2-2958-478D-901D-6C2F5AA49F56}" dt="2021-10-16T10:16:15.323" v="1720" actId="14100"/>
          <ac:spMkLst>
            <pc:docMk/>
            <pc:sldMk cId="767799544" sldId="839"/>
            <ac:spMk id="9" creationId="{1924EF51-E570-4566-935A-D930E171F22C}"/>
          </ac:spMkLst>
        </pc:spChg>
      </pc:sldChg>
      <pc:sldChg chg="modSp mod">
        <pc:chgData name="JOSE MIGUEL TORO BONILLA" userId="676c0905-4a43-49c3-9f52-96b165d280d0" providerId="ADAL" clId="{E9C0E1C2-2958-478D-901D-6C2F5AA49F56}" dt="2021-10-16T10:13:05.526" v="1651" actId="113"/>
        <pc:sldMkLst>
          <pc:docMk/>
          <pc:sldMk cId="2262634230" sldId="840"/>
        </pc:sldMkLst>
        <pc:spChg chg="mod">
          <ac:chgData name="JOSE MIGUEL TORO BONILLA" userId="676c0905-4a43-49c3-9f52-96b165d280d0" providerId="ADAL" clId="{E9C0E1C2-2958-478D-901D-6C2F5AA49F56}" dt="2021-10-16T10:13:05.526" v="1651" actId="113"/>
          <ac:spMkLst>
            <pc:docMk/>
            <pc:sldMk cId="2262634230" sldId="840"/>
            <ac:spMk id="9" creationId="{1924EF51-E570-4566-935A-D930E171F22C}"/>
          </ac:spMkLst>
        </pc:spChg>
      </pc:sldChg>
    </pc:docChg>
  </pc:docChgLst>
  <pc:docChgLst>
    <pc:chgData name="FRANCISCO FERNANDO DE LA ROSA TROYANO" userId="S::ffrosat@us.es::d2a10637-1781-4ef8-b050-6ce173053d00" providerId="AD" clId="Web-{F0BBBFED-AA3E-C0D2-70E2-FA095A5DF3AB}"/>
    <pc:docChg chg="addSld delSld modSld sldOrd">
      <pc:chgData name="FRANCISCO FERNANDO DE LA ROSA TROYANO" userId="S::ffrosat@us.es::d2a10637-1781-4ef8-b050-6ce173053d00" providerId="AD" clId="Web-{F0BBBFED-AA3E-C0D2-70E2-FA095A5DF3AB}" dt="2021-09-27T20:28:21.783" v="139"/>
      <pc:docMkLst>
        <pc:docMk/>
      </pc:docMkLst>
      <pc:sldChg chg="modSp">
        <pc:chgData name="FRANCISCO FERNANDO DE LA ROSA TROYANO" userId="S::ffrosat@us.es::d2a10637-1781-4ef8-b050-6ce173053d00" providerId="AD" clId="Web-{F0BBBFED-AA3E-C0D2-70E2-FA095A5DF3AB}" dt="2021-09-27T20:27:16.385" v="136" actId="20577"/>
        <pc:sldMkLst>
          <pc:docMk/>
          <pc:sldMk cId="0" sldId="257"/>
        </pc:sldMkLst>
        <pc:spChg chg="mod">
          <ac:chgData name="FRANCISCO FERNANDO DE LA ROSA TROYANO" userId="S::ffrosat@us.es::d2a10637-1781-4ef8-b050-6ce173053d00" providerId="AD" clId="Web-{F0BBBFED-AA3E-C0D2-70E2-FA095A5DF3AB}" dt="2021-09-27T20:27:16.385" v="136" actId="20577"/>
          <ac:spMkLst>
            <pc:docMk/>
            <pc:sldMk cId="0" sldId="257"/>
            <ac:spMk id="9220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F0BBBFED-AA3E-C0D2-70E2-FA095A5DF3AB}" dt="2021-09-27T20:25:39.693" v="109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F0BBBFED-AA3E-C0D2-70E2-FA095A5DF3AB}" dt="2021-09-27T20:25:39.693" v="109" actId="20577"/>
          <ac:spMkLst>
            <pc:docMk/>
            <pc:sldMk cId="0" sldId="612"/>
            <ac:spMk id="6146" creationId="{00000000-0000-0000-0000-000000000000}"/>
          </ac:spMkLst>
        </pc:spChg>
      </pc:sldChg>
      <pc:sldChg chg="del">
        <pc:chgData name="FRANCISCO FERNANDO DE LA ROSA TROYANO" userId="S::ffrosat@us.es::d2a10637-1781-4ef8-b050-6ce173053d00" providerId="AD" clId="Web-{F0BBBFED-AA3E-C0D2-70E2-FA095A5DF3AB}" dt="2021-09-27T20:17:51.809" v="52"/>
        <pc:sldMkLst>
          <pc:docMk/>
          <pc:sldMk cId="1819071491" sldId="792"/>
        </pc:sldMkLst>
      </pc:sldChg>
      <pc:sldChg chg="ord">
        <pc:chgData name="FRANCISCO FERNANDO DE LA ROSA TROYANO" userId="S::ffrosat@us.es::d2a10637-1781-4ef8-b050-6ce173053d00" providerId="AD" clId="Web-{F0BBBFED-AA3E-C0D2-70E2-FA095A5DF3AB}" dt="2021-09-27T20:28:21.783" v="139"/>
        <pc:sldMkLst>
          <pc:docMk/>
          <pc:sldMk cId="2479059035" sldId="796"/>
        </pc:sldMkLst>
      </pc:sldChg>
      <pc:sldChg chg="del">
        <pc:chgData name="FRANCISCO FERNANDO DE LA ROSA TROYANO" userId="S::ffrosat@us.es::d2a10637-1781-4ef8-b050-6ce173053d00" providerId="AD" clId="Web-{F0BBBFED-AA3E-C0D2-70E2-FA095A5DF3AB}" dt="2021-09-27T20:14:41.118" v="23"/>
        <pc:sldMkLst>
          <pc:docMk/>
          <pc:sldMk cId="267414441" sldId="800"/>
        </pc:sldMkLst>
      </pc:sldChg>
      <pc:sldChg chg="del">
        <pc:chgData name="FRANCISCO FERNANDO DE LA ROSA TROYANO" userId="S::ffrosat@us.es::d2a10637-1781-4ef8-b050-6ce173053d00" providerId="AD" clId="Web-{F0BBBFED-AA3E-C0D2-70E2-FA095A5DF3AB}" dt="2021-09-27T20:14:41.118" v="22"/>
        <pc:sldMkLst>
          <pc:docMk/>
          <pc:sldMk cId="126880496" sldId="801"/>
        </pc:sldMkLst>
      </pc:sldChg>
      <pc:sldChg chg="del">
        <pc:chgData name="FRANCISCO FERNANDO DE LA ROSA TROYANO" userId="S::ffrosat@us.es::d2a10637-1781-4ef8-b050-6ce173053d00" providerId="AD" clId="Web-{F0BBBFED-AA3E-C0D2-70E2-FA095A5DF3AB}" dt="2021-09-27T20:14:41.118" v="21"/>
        <pc:sldMkLst>
          <pc:docMk/>
          <pc:sldMk cId="1981736578" sldId="802"/>
        </pc:sldMkLst>
      </pc:sldChg>
      <pc:sldChg chg="ord">
        <pc:chgData name="FRANCISCO FERNANDO DE LA ROSA TROYANO" userId="S::ffrosat@us.es::d2a10637-1781-4ef8-b050-6ce173053d00" providerId="AD" clId="Web-{F0BBBFED-AA3E-C0D2-70E2-FA095A5DF3AB}" dt="2021-09-27T20:21:48.016" v="57"/>
        <pc:sldMkLst>
          <pc:docMk/>
          <pc:sldMk cId="1829352779" sldId="803"/>
        </pc:sldMkLst>
      </pc:sldChg>
      <pc:sldChg chg="ord">
        <pc:chgData name="FRANCISCO FERNANDO DE LA ROSA TROYANO" userId="S::ffrosat@us.es::d2a10637-1781-4ef8-b050-6ce173053d00" providerId="AD" clId="Web-{F0BBBFED-AA3E-C0D2-70E2-FA095A5DF3AB}" dt="2021-09-27T20:21:48.016" v="56"/>
        <pc:sldMkLst>
          <pc:docMk/>
          <pc:sldMk cId="350797313" sldId="804"/>
        </pc:sldMkLst>
      </pc:sldChg>
      <pc:sldChg chg="ord">
        <pc:chgData name="FRANCISCO FERNANDO DE LA ROSA TROYANO" userId="S::ffrosat@us.es::d2a10637-1781-4ef8-b050-6ce173053d00" providerId="AD" clId="Web-{F0BBBFED-AA3E-C0D2-70E2-FA095A5DF3AB}" dt="2021-09-27T20:21:48.016" v="55"/>
        <pc:sldMkLst>
          <pc:docMk/>
          <pc:sldMk cId="1534413397" sldId="805"/>
        </pc:sldMkLst>
      </pc:sldChg>
      <pc:sldChg chg="ord">
        <pc:chgData name="FRANCISCO FERNANDO DE LA ROSA TROYANO" userId="S::ffrosat@us.es::d2a10637-1781-4ef8-b050-6ce173053d00" providerId="AD" clId="Web-{F0BBBFED-AA3E-C0D2-70E2-FA095A5DF3AB}" dt="2021-09-27T20:21:48.016" v="58"/>
        <pc:sldMkLst>
          <pc:docMk/>
          <pc:sldMk cId="2123184155" sldId="806"/>
        </pc:sldMkLst>
      </pc:sldChg>
      <pc:sldChg chg="del">
        <pc:chgData name="FRANCISCO FERNANDO DE LA ROSA TROYANO" userId="S::ffrosat@us.es::d2a10637-1781-4ef8-b050-6ce173053d00" providerId="AD" clId="Web-{F0BBBFED-AA3E-C0D2-70E2-FA095A5DF3AB}" dt="2021-09-27T20:14:41.118" v="20"/>
        <pc:sldMkLst>
          <pc:docMk/>
          <pc:sldMk cId="1299065817" sldId="807"/>
        </pc:sldMkLst>
      </pc:sldChg>
      <pc:sldChg chg="modSp">
        <pc:chgData name="FRANCISCO FERNANDO DE LA ROSA TROYANO" userId="S::ffrosat@us.es::d2a10637-1781-4ef8-b050-6ce173053d00" providerId="AD" clId="Web-{F0BBBFED-AA3E-C0D2-70E2-FA095A5DF3AB}" dt="2021-09-27T20:15:01.353" v="29" actId="20577"/>
        <pc:sldMkLst>
          <pc:docMk/>
          <pc:sldMk cId="715742008" sldId="808"/>
        </pc:sldMkLst>
        <pc:spChg chg="mod">
          <ac:chgData name="FRANCISCO FERNANDO DE LA ROSA TROYANO" userId="S::ffrosat@us.es::d2a10637-1781-4ef8-b050-6ce173053d00" providerId="AD" clId="Web-{F0BBBFED-AA3E-C0D2-70E2-FA095A5DF3AB}" dt="2021-09-27T20:15:01.353" v="29" actId="20577"/>
          <ac:spMkLst>
            <pc:docMk/>
            <pc:sldMk cId="715742008" sldId="808"/>
            <ac:spMk id="14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F0BBBFED-AA3E-C0D2-70E2-FA095A5DF3AB}" dt="2021-09-27T20:15:22.072" v="51" actId="20577"/>
        <pc:sldMkLst>
          <pc:docMk/>
          <pc:sldMk cId="1892152861" sldId="809"/>
        </pc:sldMkLst>
        <pc:spChg chg="mod">
          <ac:chgData name="FRANCISCO FERNANDO DE LA ROSA TROYANO" userId="S::ffrosat@us.es::d2a10637-1781-4ef8-b050-6ce173053d00" providerId="AD" clId="Web-{F0BBBFED-AA3E-C0D2-70E2-FA095A5DF3AB}" dt="2021-09-27T20:15:22.072" v="51" actId="20577"/>
          <ac:spMkLst>
            <pc:docMk/>
            <pc:sldMk cId="1892152861" sldId="809"/>
            <ac:spMk id="14" creationId="{00000000-0000-0000-0000-000000000000}"/>
          </ac:spMkLst>
        </pc:spChg>
      </pc:sldChg>
      <pc:sldChg chg="ord">
        <pc:chgData name="FRANCISCO FERNANDO DE LA ROSA TROYANO" userId="S::ffrosat@us.es::d2a10637-1781-4ef8-b050-6ce173053d00" providerId="AD" clId="Web-{F0BBBFED-AA3E-C0D2-70E2-FA095A5DF3AB}" dt="2021-09-27T20:28:07.471" v="138"/>
        <pc:sldMkLst>
          <pc:docMk/>
          <pc:sldMk cId="1474645581" sldId="811"/>
        </pc:sldMkLst>
      </pc:sldChg>
      <pc:sldChg chg="ord">
        <pc:chgData name="FRANCISCO FERNANDO DE LA ROSA TROYANO" userId="S::ffrosat@us.es::d2a10637-1781-4ef8-b050-6ce173053d00" providerId="AD" clId="Web-{F0BBBFED-AA3E-C0D2-70E2-FA095A5DF3AB}" dt="2021-09-27T20:28:07.471" v="137"/>
        <pc:sldMkLst>
          <pc:docMk/>
          <pc:sldMk cId="2946687819" sldId="812"/>
        </pc:sldMkLst>
      </pc:sldChg>
      <pc:sldChg chg="add">
        <pc:chgData name="FRANCISCO FERNANDO DE LA ROSA TROYANO" userId="S::ffrosat@us.es::d2a10637-1781-4ef8-b050-6ce173053d00" providerId="AD" clId="Web-{F0BBBFED-AA3E-C0D2-70E2-FA095A5DF3AB}" dt="2021-09-27T20:20:16.796" v="53"/>
        <pc:sldMkLst>
          <pc:docMk/>
          <pc:sldMk cId="1325255908" sldId="815"/>
        </pc:sldMkLst>
      </pc:sldChg>
      <pc:sldChg chg="add replId">
        <pc:chgData name="FRANCISCO FERNANDO DE LA ROSA TROYANO" userId="S::ffrosat@us.es::d2a10637-1781-4ef8-b050-6ce173053d00" providerId="AD" clId="Web-{F0BBBFED-AA3E-C0D2-70E2-FA095A5DF3AB}" dt="2021-09-27T20:20:55.890" v="54"/>
        <pc:sldMkLst>
          <pc:docMk/>
          <pc:sldMk cId="553350114" sldId="816"/>
        </pc:sldMkLst>
      </pc:sldChg>
    </pc:docChg>
  </pc:docChgLst>
  <pc:docChgLst>
    <pc:chgData name="FRANCISCO FERNANDO DE LA ROSA TROYANO" userId="S::ffrosat@us.es::d2a10637-1781-4ef8-b050-6ce173053d00" providerId="AD" clId="Web-{01013573-1CA3-DCC7-2A37-E1BE86368838}"/>
    <pc:docChg chg="modSld">
      <pc:chgData name="FRANCISCO FERNANDO DE LA ROSA TROYANO" userId="S::ffrosat@us.es::d2a10637-1781-4ef8-b050-6ce173053d00" providerId="AD" clId="Web-{01013573-1CA3-DCC7-2A37-E1BE86368838}" dt="2021-09-27T20:31:00.847" v="42" actId="20577"/>
      <pc:docMkLst>
        <pc:docMk/>
      </pc:docMkLst>
      <pc:sldChg chg="modSp">
        <pc:chgData name="FRANCISCO FERNANDO DE LA ROSA TROYANO" userId="S::ffrosat@us.es::d2a10637-1781-4ef8-b050-6ce173053d00" providerId="AD" clId="Web-{01013573-1CA3-DCC7-2A37-E1BE86368838}" dt="2021-09-27T20:31:00.847" v="42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01013573-1CA3-DCC7-2A37-E1BE86368838}" dt="2021-09-27T20:31:00.847" v="42" actId="20577"/>
          <ac:spMkLst>
            <pc:docMk/>
            <pc:sldMk cId="0" sldId="612"/>
            <ac:spMk id="6146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01013573-1CA3-DCC7-2A37-E1BE86368838}" dt="2021-09-27T20:30:35.878" v="40" actId="20577"/>
        <pc:sldMkLst>
          <pc:docMk/>
          <pc:sldMk cId="1887679934" sldId="810"/>
        </pc:sldMkLst>
        <pc:spChg chg="mod">
          <ac:chgData name="FRANCISCO FERNANDO DE LA ROSA TROYANO" userId="S::ffrosat@us.es::d2a10637-1781-4ef8-b050-6ce173053d00" providerId="AD" clId="Web-{01013573-1CA3-DCC7-2A37-E1BE86368838}" dt="2021-09-27T20:30:35.878" v="40" actId="20577"/>
          <ac:spMkLst>
            <pc:docMk/>
            <pc:sldMk cId="1887679934" sldId="810"/>
            <ac:spMk id="6146" creationId="{00000000-0000-0000-0000-000000000000}"/>
          </ac:spMkLst>
        </pc:spChg>
      </pc:sldChg>
    </pc:docChg>
  </pc:docChgLst>
  <pc:docChgLst>
    <pc:chgData name="JOSE MIGUEL TORO BONILLA" userId="676c0905-4a43-49c3-9f52-96b165d280d0" providerId="ADAL" clId="{CCA6B280-F87F-41D5-916F-CCC39210AB64}"/>
    <pc:docChg chg="undo redo custSel delSld modSld">
      <pc:chgData name="JOSE MIGUEL TORO BONILLA" userId="676c0905-4a43-49c3-9f52-96b165d280d0" providerId="ADAL" clId="{CCA6B280-F87F-41D5-916F-CCC39210AB64}" dt="2022-10-02T14:21:03.314" v="2409" actId="12"/>
      <pc:docMkLst>
        <pc:docMk/>
      </pc:docMkLst>
      <pc:sldChg chg="modSp mod">
        <pc:chgData name="JOSE MIGUEL TORO BONILLA" userId="676c0905-4a43-49c3-9f52-96b165d280d0" providerId="ADAL" clId="{CCA6B280-F87F-41D5-916F-CCC39210AB64}" dt="2022-10-02T13:57:55.693" v="1611" actId="20577"/>
        <pc:sldMkLst>
          <pc:docMk/>
          <pc:sldMk cId="1829352779" sldId="803"/>
        </pc:sldMkLst>
        <pc:spChg chg="mod">
          <ac:chgData name="JOSE MIGUEL TORO BONILLA" userId="676c0905-4a43-49c3-9f52-96b165d280d0" providerId="ADAL" clId="{CCA6B280-F87F-41D5-916F-CCC39210AB64}" dt="2022-10-02T13:57:55.693" v="1611" actId="20577"/>
          <ac:spMkLst>
            <pc:docMk/>
            <pc:sldMk cId="1829352779" sldId="803"/>
            <ac:spMk id="2" creationId="{B5C0838B-370A-497F-AC34-0CB591AE2584}"/>
          </ac:spMkLst>
        </pc:spChg>
        <pc:spChg chg="mod">
          <ac:chgData name="JOSE MIGUEL TORO BONILLA" userId="676c0905-4a43-49c3-9f52-96b165d280d0" providerId="ADAL" clId="{CCA6B280-F87F-41D5-916F-CCC39210AB64}" dt="2022-10-02T13:52:09.480" v="1510" actId="1076"/>
          <ac:spMkLst>
            <pc:docMk/>
            <pc:sldMk cId="1829352779" sldId="803"/>
            <ac:spMk id="8" creationId="{00000000-0000-0000-0000-000000000000}"/>
          </ac:spMkLst>
        </pc:spChg>
      </pc:sldChg>
      <pc:sldChg chg="delSp modSp mod">
        <pc:chgData name="JOSE MIGUEL TORO BONILLA" userId="676c0905-4a43-49c3-9f52-96b165d280d0" providerId="ADAL" clId="{CCA6B280-F87F-41D5-916F-CCC39210AB64}" dt="2022-10-02T13:58:04.431" v="1621" actId="20577"/>
        <pc:sldMkLst>
          <pc:docMk/>
          <pc:sldMk cId="350797313" sldId="804"/>
        </pc:sldMkLst>
        <pc:spChg chg="mod">
          <ac:chgData name="JOSE MIGUEL TORO BONILLA" userId="676c0905-4a43-49c3-9f52-96b165d280d0" providerId="ADAL" clId="{CCA6B280-F87F-41D5-916F-CCC39210AB64}" dt="2022-10-02T13:58:04.431" v="1621" actId="20577"/>
          <ac:spMkLst>
            <pc:docMk/>
            <pc:sldMk cId="350797313" sldId="804"/>
            <ac:spMk id="8" creationId="{15ECFC8B-AECF-476E-BADE-07CAD51CD0FC}"/>
          </ac:spMkLst>
        </pc:spChg>
        <pc:spChg chg="del">
          <ac:chgData name="JOSE MIGUEL TORO BONILLA" userId="676c0905-4a43-49c3-9f52-96b165d280d0" providerId="ADAL" clId="{CCA6B280-F87F-41D5-916F-CCC39210AB64}" dt="2022-10-02T11:53:11.635" v="1429" actId="478"/>
          <ac:spMkLst>
            <pc:docMk/>
            <pc:sldMk cId="350797313" sldId="804"/>
            <ac:spMk id="12" creationId="{FA77DD41-D8F7-4FC9-B27E-F895BD33A38B}"/>
          </ac:spMkLst>
        </pc:spChg>
        <pc:spChg chg="del">
          <ac:chgData name="JOSE MIGUEL TORO BONILLA" userId="676c0905-4a43-49c3-9f52-96b165d280d0" providerId="ADAL" clId="{CCA6B280-F87F-41D5-916F-CCC39210AB64}" dt="2022-10-02T11:53:14.899" v="1430" actId="478"/>
          <ac:spMkLst>
            <pc:docMk/>
            <pc:sldMk cId="350797313" sldId="804"/>
            <ac:spMk id="13" creationId="{951C9C68-61BD-452A-BA6D-B6EC05192E18}"/>
          </ac:spMkLst>
        </pc:spChg>
      </pc:sldChg>
      <pc:sldChg chg="modSp mod">
        <pc:chgData name="JOSE MIGUEL TORO BONILLA" userId="676c0905-4a43-49c3-9f52-96b165d280d0" providerId="ADAL" clId="{CCA6B280-F87F-41D5-916F-CCC39210AB64}" dt="2022-10-02T14:01:56.940" v="1694" actId="20577"/>
        <pc:sldMkLst>
          <pc:docMk/>
          <pc:sldMk cId="2123184155" sldId="806"/>
        </pc:sldMkLst>
        <pc:spChg chg="mod">
          <ac:chgData name="JOSE MIGUEL TORO BONILLA" userId="676c0905-4a43-49c3-9f52-96b165d280d0" providerId="ADAL" clId="{CCA6B280-F87F-41D5-916F-CCC39210AB64}" dt="2022-10-02T14:00:45.086" v="1665" actId="20577"/>
          <ac:spMkLst>
            <pc:docMk/>
            <pc:sldMk cId="2123184155" sldId="806"/>
            <ac:spMk id="3" creationId="{09628F07-47FB-4BB6-B15F-6D9AF9686284}"/>
          </ac:spMkLst>
        </pc:spChg>
        <pc:spChg chg="mod">
          <ac:chgData name="JOSE MIGUEL TORO BONILLA" userId="676c0905-4a43-49c3-9f52-96b165d280d0" providerId="ADAL" clId="{CCA6B280-F87F-41D5-916F-CCC39210AB64}" dt="2022-10-02T14:01:56.940" v="1694" actId="20577"/>
          <ac:spMkLst>
            <pc:docMk/>
            <pc:sldMk cId="2123184155" sldId="806"/>
            <ac:spMk id="10" creationId="{79BB4457-C9A4-42D1-AB6E-85753397CBF4}"/>
          </ac:spMkLst>
        </pc:spChg>
      </pc:sldChg>
      <pc:sldChg chg="del">
        <pc:chgData name="JOSE MIGUEL TORO BONILLA" userId="676c0905-4a43-49c3-9f52-96b165d280d0" providerId="ADAL" clId="{CCA6B280-F87F-41D5-916F-CCC39210AB64}" dt="2022-10-02T09:52:21.640" v="859" actId="2696"/>
        <pc:sldMkLst>
          <pc:docMk/>
          <pc:sldMk cId="821947377" sldId="811"/>
        </pc:sldMkLst>
      </pc:sldChg>
      <pc:sldChg chg="del">
        <pc:chgData name="JOSE MIGUEL TORO BONILLA" userId="676c0905-4a43-49c3-9f52-96b165d280d0" providerId="ADAL" clId="{CCA6B280-F87F-41D5-916F-CCC39210AB64}" dt="2022-09-30T16:59:37.410" v="746" actId="2696"/>
        <pc:sldMkLst>
          <pc:docMk/>
          <pc:sldMk cId="1474645581" sldId="811"/>
        </pc:sldMkLst>
      </pc:sldChg>
      <pc:sldChg chg="modSp mod">
        <pc:chgData name="JOSE MIGUEL TORO BONILLA" userId="676c0905-4a43-49c3-9f52-96b165d280d0" providerId="ADAL" clId="{CCA6B280-F87F-41D5-916F-CCC39210AB64}" dt="2022-10-02T14:10:12.174" v="1878" actId="1076"/>
        <pc:sldMkLst>
          <pc:docMk/>
          <pc:sldMk cId="1325255908" sldId="815"/>
        </pc:sldMkLst>
        <pc:spChg chg="mod">
          <ac:chgData name="JOSE MIGUEL TORO BONILLA" userId="676c0905-4a43-49c3-9f52-96b165d280d0" providerId="ADAL" clId="{CCA6B280-F87F-41D5-916F-CCC39210AB64}" dt="2022-10-02T14:10:12.174" v="1878" actId="1076"/>
          <ac:spMkLst>
            <pc:docMk/>
            <pc:sldMk cId="1325255908" sldId="815"/>
            <ac:spMk id="3" creationId="{569F3963-E13A-4669-9E03-7D51C5B3AEC7}"/>
          </ac:spMkLst>
        </pc:spChg>
        <pc:spChg chg="mod">
          <ac:chgData name="JOSE MIGUEL TORO BONILLA" userId="676c0905-4a43-49c3-9f52-96b165d280d0" providerId="ADAL" clId="{CCA6B280-F87F-41D5-916F-CCC39210AB64}" dt="2022-10-02T14:10:01.055" v="1877" actId="113"/>
          <ac:spMkLst>
            <pc:docMk/>
            <pc:sldMk cId="1325255908" sldId="815"/>
            <ac:spMk id="8" creationId="{00000000-0000-0000-0000-000000000000}"/>
          </ac:spMkLst>
        </pc:spChg>
      </pc:sldChg>
      <pc:sldChg chg="modSp mod">
        <pc:chgData name="JOSE MIGUEL TORO BONILLA" userId="676c0905-4a43-49c3-9f52-96b165d280d0" providerId="ADAL" clId="{CCA6B280-F87F-41D5-916F-CCC39210AB64}" dt="2022-10-02T11:19:48.518" v="953" actId="20577"/>
        <pc:sldMkLst>
          <pc:docMk/>
          <pc:sldMk cId="1542812805" sldId="820"/>
        </pc:sldMkLst>
        <pc:spChg chg="mod">
          <ac:chgData name="JOSE MIGUEL TORO BONILLA" userId="676c0905-4a43-49c3-9f52-96b165d280d0" providerId="ADAL" clId="{CCA6B280-F87F-41D5-916F-CCC39210AB64}" dt="2022-10-02T11:19:48.518" v="953" actId="20577"/>
          <ac:spMkLst>
            <pc:docMk/>
            <pc:sldMk cId="1542812805" sldId="820"/>
            <ac:spMk id="2" creationId="{1BBE08B2-D6CC-4E2F-926A-BB9109BA292B}"/>
          </ac:spMkLst>
        </pc:spChg>
      </pc:sldChg>
      <pc:sldChg chg="del">
        <pc:chgData name="JOSE MIGUEL TORO BONILLA" userId="676c0905-4a43-49c3-9f52-96b165d280d0" providerId="ADAL" clId="{CCA6B280-F87F-41D5-916F-CCC39210AB64}" dt="2022-09-30T16:58:13.095" v="745" actId="2696"/>
        <pc:sldMkLst>
          <pc:docMk/>
          <pc:sldMk cId="1707598239" sldId="821"/>
        </pc:sldMkLst>
      </pc:sldChg>
      <pc:sldChg chg="modSp mod">
        <pc:chgData name="JOSE MIGUEL TORO BONILLA" userId="676c0905-4a43-49c3-9f52-96b165d280d0" providerId="ADAL" clId="{CCA6B280-F87F-41D5-916F-CCC39210AB64}" dt="2022-10-02T11:33:53.914" v="1075" actId="20577"/>
        <pc:sldMkLst>
          <pc:docMk/>
          <pc:sldMk cId="3913696426" sldId="822"/>
        </pc:sldMkLst>
        <pc:spChg chg="mod">
          <ac:chgData name="JOSE MIGUEL TORO BONILLA" userId="676c0905-4a43-49c3-9f52-96b165d280d0" providerId="ADAL" clId="{CCA6B280-F87F-41D5-916F-CCC39210AB64}" dt="2022-10-02T11:28:12.482" v="1071" actId="1076"/>
          <ac:spMkLst>
            <pc:docMk/>
            <pc:sldMk cId="3913696426" sldId="822"/>
            <ac:spMk id="7" creationId="{055815EC-1D3C-4DF4-84CA-CD4B74FDC384}"/>
          </ac:spMkLst>
        </pc:spChg>
        <pc:spChg chg="mod">
          <ac:chgData name="JOSE MIGUEL TORO BONILLA" userId="676c0905-4a43-49c3-9f52-96b165d280d0" providerId="ADAL" clId="{CCA6B280-F87F-41D5-916F-CCC39210AB64}" dt="2022-10-02T11:33:53.914" v="1075" actId="20577"/>
          <ac:spMkLst>
            <pc:docMk/>
            <pc:sldMk cId="3913696426" sldId="822"/>
            <ac:spMk id="14" creationId="{00000000-0000-0000-0000-000000000000}"/>
          </ac:spMkLst>
        </pc:spChg>
      </pc:sldChg>
      <pc:sldChg chg="modSp mod">
        <pc:chgData name="JOSE MIGUEL TORO BONILLA" userId="676c0905-4a43-49c3-9f52-96b165d280d0" providerId="ADAL" clId="{CCA6B280-F87F-41D5-916F-CCC39210AB64}" dt="2022-10-02T11:33:16.354" v="1072" actId="20577"/>
        <pc:sldMkLst>
          <pc:docMk/>
          <pc:sldMk cId="3249898851" sldId="823"/>
        </pc:sldMkLst>
        <pc:spChg chg="mod">
          <ac:chgData name="JOSE MIGUEL TORO BONILLA" userId="676c0905-4a43-49c3-9f52-96b165d280d0" providerId="ADAL" clId="{CCA6B280-F87F-41D5-916F-CCC39210AB64}" dt="2022-10-02T11:33:16.354" v="1072" actId="20577"/>
          <ac:spMkLst>
            <pc:docMk/>
            <pc:sldMk cId="3249898851" sldId="823"/>
            <ac:spMk id="7" creationId="{055815EC-1D3C-4DF4-84CA-CD4B74FDC384}"/>
          </ac:spMkLst>
        </pc:spChg>
      </pc:sldChg>
      <pc:sldChg chg="modSp mod">
        <pc:chgData name="JOSE MIGUEL TORO BONILLA" userId="676c0905-4a43-49c3-9f52-96b165d280d0" providerId="ADAL" clId="{CCA6B280-F87F-41D5-916F-CCC39210AB64}" dt="2022-10-02T11:36:52.915" v="1098" actId="20577"/>
        <pc:sldMkLst>
          <pc:docMk/>
          <pc:sldMk cId="3411588175" sldId="824"/>
        </pc:sldMkLst>
        <pc:spChg chg="mod">
          <ac:chgData name="JOSE MIGUEL TORO BONILLA" userId="676c0905-4a43-49c3-9f52-96b165d280d0" providerId="ADAL" clId="{CCA6B280-F87F-41D5-916F-CCC39210AB64}" dt="2022-10-02T11:36:52.915" v="1098" actId="20577"/>
          <ac:spMkLst>
            <pc:docMk/>
            <pc:sldMk cId="3411588175" sldId="824"/>
            <ac:spMk id="3" creationId="{142125B6-1A8E-4D78-B8B8-8585D5E0B75F}"/>
          </ac:spMkLst>
        </pc:spChg>
        <pc:spChg chg="mod">
          <ac:chgData name="JOSE MIGUEL TORO BONILLA" userId="676c0905-4a43-49c3-9f52-96b165d280d0" providerId="ADAL" clId="{CCA6B280-F87F-41D5-916F-CCC39210AB64}" dt="2022-10-02T11:36:35.961" v="1096" actId="1076"/>
          <ac:spMkLst>
            <pc:docMk/>
            <pc:sldMk cId="3411588175" sldId="824"/>
            <ac:spMk id="6" creationId="{C145CA2E-3C66-44EC-8B1F-3135C92399BC}"/>
          </ac:spMkLst>
        </pc:spChg>
      </pc:sldChg>
      <pc:sldChg chg="modSp mod">
        <pc:chgData name="JOSE MIGUEL TORO BONILLA" userId="676c0905-4a43-49c3-9f52-96b165d280d0" providerId="ADAL" clId="{CCA6B280-F87F-41D5-916F-CCC39210AB64}" dt="2022-10-02T11:42:09.027" v="1368" actId="20577"/>
        <pc:sldMkLst>
          <pc:docMk/>
          <pc:sldMk cId="3117427500" sldId="830"/>
        </pc:sldMkLst>
        <pc:spChg chg="mod">
          <ac:chgData name="JOSE MIGUEL TORO BONILLA" userId="676c0905-4a43-49c3-9f52-96b165d280d0" providerId="ADAL" clId="{CCA6B280-F87F-41D5-916F-CCC39210AB64}" dt="2022-10-02T11:42:09.027" v="1368" actId="20577"/>
          <ac:spMkLst>
            <pc:docMk/>
            <pc:sldMk cId="3117427500" sldId="830"/>
            <ac:spMk id="2" creationId="{33A60B98-6AFF-46AA-BA63-70E6523E6311}"/>
          </ac:spMkLst>
        </pc:spChg>
        <pc:spChg chg="mod">
          <ac:chgData name="JOSE MIGUEL TORO BONILLA" userId="676c0905-4a43-49c3-9f52-96b165d280d0" providerId="ADAL" clId="{CCA6B280-F87F-41D5-916F-CCC39210AB64}" dt="2022-10-02T11:40:24.603" v="1226" actId="1076"/>
          <ac:spMkLst>
            <pc:docMk/>
            <pc:sldMk cId="3117427500" sldId="830"/>
            <ac:spMk id="7" creationId="{B2CCABDE-209F-4415-A962-38ECE5EDCFA6}"/>
          </ac:spMkLst>
        </pc:spChg>
      </pc:sldChg>
      <pc:sldChg chg="addSp modSp mod">
        <pc:chgData name="JOSE MIGUEL TORO BONILLA" userId="676c0905-4a43-49c3-9f52-96b165d280d0" providerId="ADAL" clId="{CCA6B280-F87F-41D5-916F-CCC39210AB64}" dt="2022-10-02T11:43:01.186" v="1375" actId="20577"/>
        <pc:sldMkLst>
          <pc:docMk/>
          <pc:sldMk cId="2164653874" sldId="831"/>
        </pc:sldMkLst>
        <pc:spChg chg="add mod">
          <ac:chgData name="JOSE MIGUEL TORO BONILLA" userId="676c0905-4a43-49c3-9f52-96b165d280d0" providerId="ADAL" clId="{CCA6B280-F87F-41D5-916F-CCC39210AB64}" dt="2022-10-02T11:41:22.801" v="1285" actId="20577"/>
          <ac:spMkLst>
            <pc:docMk/>
            <pc:sldMk cId="2164653874" sldId="831"/>
            <ac:spMk id="3" creationId="{C84A4C38-6AD2-86A1-41A3-D51DF5F839C8}"/>
          </ac:spMkLst>
        </pc:spChg>
        <pc:spChg chg="add mod">
          <ac:chgData name="JOSE MIGUEL TORO BONILLA" userId="676c0905-4a43-49c3-9f52-96b165d280d0" providerId="ADAL" clId="{CCA6B280-F87F-41D5-916F-CCC39210AB64}" dt="2022-10-02T11:43:01.186" v="1375" actId="20577"/>
          <ac:spMkLst>
            <pc:docMk/>
            <pc:sldMk cId="2164653874" sldId="831"/>
            <ac:spMk id="4" creationId="{23312116-4A29-63FC-AA5C-BEEE1ABF1AA7}"/>
          </ac:spMkLst>
        </pc:spChg>
      </pc:sldChg>
      <pc:sldChg chg="addSp modSp mod">
        <pc:chgData name="JOSE MIGUEL TORO BONILLA" userId="676c0905-4a43-49c3-9f52-96b165d280d0" providerId="ADAL" clId="{CCA6B280-F87F-41D5-916F-CCC39210AB64}" dt="2022-10-02T14:10:53.884" v="1902" actId="20577"/>
        <pc:sldMkLst>
          <pc:docMk/>
          <pc:sldMk cId="3083984785" sldId="833"/>
        </pc:sldMkLst>
        <pc:spChg chg="mod">
          <ac:chgData name="JOSE MIGUEL TORO BONILLA" userId="676c0905-4a43-49c3-9f52-96b165d280d0" providerId="ADAL" clId="{CCA6B280-F87F-41D5-916F-CCC39210AB64}" dt="2022-10-02T14:10:21.551" v="1879" actId="1076"/>
          <ac:spMkLst>
            <pc:docMk/>
            <pc:sldMk cId="3083984785" sldId="833"/>
            <ac:spMk id="3" creationId="{569F3963-E13A-4669-9E03-7D51C5B3AEC7}"/>
          </ac:spMkLst>
        </pc:spChg>
        <pc:spChg chg="add mod">
          <ac:chgData name="JOSE MIGUEL TORO BONILLA" userId="676c0905-4a43-49c3-9f52-96b165d280d0" providerId="ADAL" clId="{CCA6B280-F87F-41D5-916F-CCC39210AB64}" dt="2022-10-02T14:10:53.884" v="1902" actId="20577"/>
          <ac:spMkLst>
            <pc:docMk/>
            <pc:sldMk cId="3083984785" sldId="833"/>
            <ac:spMk id="6" creationId="{B20708BA-7F2F-A374-F449-D507EEA17A24}"/>
          </ac:spMkLst>
        </pc:spChg>
      </pc:sldChg>
      <pc:sldChg chg="modSp mod">
        <pc:chgData name="JOSE MIGUEL TORO BONILLA" userId="676c0905-4a43-49c3-9f52-96b165d280d0" providerId="ADAL" clId="{CCA6B280-F87F-41D5-916F-CCC39210AB64}" dt="2022-09-24T10:29:05.941" v="39" actId="20577"/>
        <pc:sldMkLst>
          <pc:docMk/>
          <pc:sldMk cId="1054371191" sldId="834"/>
        </pc:sldMkLst>
        <pc:spChg chg="mod">
          <ac:chgData name="JOSE MIGUEL TORO BONILLA" userId="676c0905-4a43-49c3-9f52-96b165d280d0" providerId="ADAL" clId="{CCA6B280-F87F-41D5-916F-CCC39210AB64}" dt="2022-09-24T10:29:05.941" v="39" actId="20577"/>
          <ac:spMkLst>
            <pc:docMk/>
            <pc:sldMk cId="1054371191" sldId="834"/>
            <ac:spMk id="3" creationId="{569F3963-E13A-4669-9E03-7D51C5B3AEC7}"/>
          </ac:spMkLst>
        </pc:spChg>
      </pc:sldChg>
      <pc:sldChg chg="modSp mod">
        <pc:chgData name="JOSE MIGUEL TORO BONILLA" userId="676c0905-4a43-49c3-9f52-96b165d280d0" providerId="ADAL" clId="{CCA6B280-F87F-41D5-916F-CCC39210AB64}" dt="2022-09-24T10:29:27.009" v="41" actId="20577"/>
        <pc:sldMkLst>
          <pc:docMk/>
          <pc:sldMk cId="2065639774" sldId="835"/>
        </pc:sldMkLst>
        <pc:spChg chg="mod">
          <ac:chgData name="JOSE MIGUEL TORO BONILLA" userId="676c0905-4a43-49c3-9f52-96b165d280d0" providerId="ADAL" clId="{CCA6B280-F87F-41D5-916F-CCC39210AB64}" dt="2022-09-24T10:29:27.009" v="41" actId="20577"/>
          <ac:spMkLst>
            <pc:docMk/>
            <pc:sldMk cId="2065639774" sldId="835"/>
            <ac:spMk id="2" creationId="{AB25A53E-AD81-4700-AD74-69CD2B43E607}"/>
          </ac:spMkLst>
        </pc:spChg>
      </pc:sldChg>
      <pc:sldChg chg="addSp delSp modSp mod">
        <pc:chgData name="JOSE MIGUEL TORO BONILLA" userId="676c0905-4a43-49c3-9f52-96b165d280d0" providerId="ADAL" clId="{CCA6B280-F87F-41D5-916F-CCC39210AB64}" dt="2022-10-02T09:51:20.152" v="858" actId="20577"/>
        <pc:sldMkLst>
          <pc:docMk/>
          <pc:sldMk cId="1392687335" sldId="836"/>
        </pc:sldMkLst>
        <pc:spChg chg="add mod">
          <ac:chgData name="JOSE MIGUEL TORO BONILLA" userId="676c0905-4a43-49c3-9f52-96b165d280d0" providerId="ADAL" clId="{CCA6B280-F87F-41D5-916F-CCC39210AB64}" dt="2022-10-02T09:50:16.845" v="812" actId="1076"/>
          <ac:spMkLst>
            <pc:docMk/>
            <pc:sldMk cId="1392687335" sldId="836"/>
            <ac:spMk id="3" creationId="{75A5AEB2-E5B1-096C-94E6-51F4E7493593}"/>
          </ac:spMkLst>
        </pc:spChg>
        <pc:spChg chg="mod">
          <ac:chgData name="JOSE MIGUEL TORO BONILLA" userId="676c0905-4a43-49c3-9f52-96b165d280d0" providerId="ADAL" clId="{CCA6B280-F87F-41D5-916F-CCC39210AB64}" dt="2022-10-02T09:51:20.152" v="858" actId="20577"/>
          <ac:spMkLst>
            <pc:docMk/>
            <pc:sldMk cId="1392687335" sldId="836"/>
            <ac:spMk id="4" creationId="{C6D668F4-0673-4019-B7DA-A5020FF52CC9}"/>
          </ac:spMkLst>
        </pc:spChg>
        <pc:picChg chg="del">
          <ac:chgData name="JOSE MIGUEL TORO BONILLA" userId="676c0905-4a43-49c3-9f52-96b165d280d0" providerId="ADAL" clId="{CCA6B280-F87F-41D5-916F-CCC39210AB64}" dt="2022-10-02T09:48:00.374" v="760" actId="478"/>
          <ac:picMkLst>
            <pc:docMk/>
            <pc:sldMk cId="1392687335" sldId="836"/>
            <ac:picMk id="2" creationId="{4B377EF4-6C78-4F8A-95EE-2A7FBDF3CFCD}"/>
          </ac:picMkLst>
        </pc:picChg>
      </pc:sldChg>
      <pc:sldChg chg="del">
        <pc:chgData name="JOSE MIGUEL TORO BONILLA" userId="676c0905-4a43-49c3-9f52-96b165d280d0" providerId="ADAL" clId="{CCA6B280-F87F-41D5-916F-CCC39210AB64}" dt="2022-09-30T16:59:37.410" v="746" actId="2696"/>
        <pc:sldMkLst>
          <pc:docMk/>
          <pc:sldMk cId="2326864989" sldId="836"/>
        </pc:sldMkLst>
      </pc:sldChg>
      <pc:sldChg chg="del">
        <pc:chgData name="JOSE MIGUEL TORO BONILLA" userId="676c0905-4a43-49c3-9f52-96b165d280d0" providerId="ADAL" clId="{CCA6B280-F87F-41D5-916F-CCC39210AB64}" dt="2022-09-30T16:59:37.410" v="746" actId="2696"/>
        <pc:sldMkLst>
          <pc:docMk/>
          <pc:sldMk cId="1379844628" sldId="837"/>
        </pc:sldMkLst>
      </pc:sldChg>
      <pc:sldChg chg="del">
        <pc:chgData name="JOSE MIGUEL TORO BONILLA" userId="676c0905-4a43-49c3-9f52-96b165d280d0" providerId="ADAL" clId="{CCA6B280-F87F-41D5-916F-CCC39210AB64}" dt="2022-09-30T16:59:37.410" v="746" actId="2696"/>
        <pc:sldMkLst>
          <pc:docMk/>
          <pc:sldMk cId="99342371" sldId="838"/>
        </pc:sldMkLst>
      </pc:sldChg>
      <pc:sldChg chg="del">
        <pc:chgData name="JOSE MIGUEL TORO BONILLA" userId="676c0905-4a43-49c3-9f52-96b165d280d0" providerId="ADAL" clId="{CCA6B280-F87F-41D5-916F-CCC39210AB64}" dt="2022-09-30T16:58:13.095" v="745" actId="2696"/>
        <pc:sldMkLst>
          <pc:docMk/>
          <pc:sldMk cId="2262634230" sldId="840"/>
        </pc:sldMkLst>
      </pc:sldChg>
      <pc:sldChg chg="modSp mod">
        <pc:chgData name="JOSE MIGUEL TORO BONILLA" userId="676c0905-4a43-49c3-9f52-96b165d280d0" providerId="ADAL" clId="{CCA6B280-F87F-41D5-916F-CCC39210AB64}" dt="2022-09-24T10:25:09.135" v="33" actId="20577"/>
        <pc:sldMkLst>
          <pc:docMk/>
          <pc:sldMk cId="3230865310" sldId="841"/>
        </pc:sldMkLst>
        <pc:spChg chg="mod">
          <ac:chgData name="JOSE MIGUEL TORO BONILLA" userId="676c0905-4a43-49c3-9f52-96b165d280d0" providerId="ADAL" clId="{CCA6B280-F87F-41D5-916F-CCC39210AB64}" dt="2022-09-24T10:25:09.135" v="33" actId="20577"/>
          <ac:spMkLst>
            <pc:docMk/>
            <pc:sldMk cId="3230865310" sldId="841"/>
            <ac:spMk id="2" creationId="{E7113EC7-E341-4F2E-840D-F6B5C74CC4AE}"/>
          </ac:spMkLst>
        </pc:spChg>
      </pc:sldChg>
      <pc:sldChg chg="modSp">
        <pc:chgData name="JOSE MIGUEL TORO BONILLA" userId="676c0905-4a43-49c3-9f52-96b165d280d0" providerId="ADAL" clId="{CCA6B280-F87F-41D5-916F-CCC39210AB64}" dt="2022-10-02T09:53:10.862" v="864" actId="20577"/>
        <pc:sldMkLst>
          <pc:docMk/>
          <pc:sldMk cId="899886562" sldId="842"/>
        </pc:sldMkLst>
        <pc:spChg chg="mod">
          <ac:chgData name="JOSE MIGUEL TORO BONILLA" userId="676c0905-4a43-49c3-9f52-96b165d280d0" providerId="ADAL" clId="{CCA6B280-F87F-41D5-916F-CCC39210AB64}" dt="2022-10-02T09:53:10.862" v="864" actId="20577"/>
          <ac:spMkLst>
            <pc:docMk/>
            <pc:sldMk cId="899886562" sldId="842"/>
            <ac:spMk id="2" creationId="{B5C0838B-370A-497F-AC34-0CB591AE2584}"/>
          </ac:spMkLst>
        </pc:spChg>
      </pc:sldChg>
      <pc:sldChg chg="delSp modSp del mod">
        <pc:chgData name="JOSE MIGUEL TORO BONILLA" userId="676c0905-4a43-49c3-9f52-96b165d280d0" providerId="ADAL" clId="{CCA6B280-F87F-41D5-916F-CCC39210AB64}" dt="2022-09-30T16:57:15.682" v="744" actId="2696"/>
        <pc:sldMkLst>
          <pc:docMk/>
          <pc:sldMk cId="3468414411" sldId="842"/>
        </pc:sldMkLst>
        <pc:spChg chg="mod">
          <ac:chgData name="JOSE MIGUEL TORO BONILLA" userId="676c0905-4a43-49c3-9f52-96b165d280d0" providerId="ADAL" clId="{CCA6B280-F87F-41D5-916F-CCC39210AB64}" dt="2022-09-30T16:50:48.564" v="372" actId="20577"/>
          <ac:spMkLst>
            <pc:docMk/>
            <pc:sldMk cId="3468414411" sldId="842"/>
            <ac:spMk id="2" creationId="{B5C0838B-370A-497F-AC34-0CB591AE2584}"/>
          </ac:spMkLst>
        </pc:spChg>
        <pc:spChg chg="del mod">
          <ac:chgData name="JOSE MIGUEL TORO BONILLA" userId="676c0905-4a43-49c3-9f52-96b165d280d0" providerId="ADAL" clId="{CCA6B280-F87F-41D5-916F-CCC39210AB64}" dt="2022-09-30T16:43:53.412" v="181" actId="478"/>
          <ac:spMkLst>
            <pc:docMk/>
            <pc:sldMk cId="3468414411" sldId="842"/>
            <ac:spMk id="8" creationId="{00000000-0000-0000-0000-000000000000}"/>
          </ac:spMkLst>
        </pc:spChg>
      </pc:sldChg>
      <pc:sldChg chg="modSp">
        <pc:chgData name="JOSE MIGUEL TORO BONILLA" userId="676c0905-4a43-49c3-9f52-96b165d280d0" providerId="ADAL" clId="{CCA6B280-F87F-41D5-916F-CCC39210AB64}" dt="2022-10-02T09:55:34.142" v="893" actId="20577"/>
        <pc:sldMkLst>
          <pc:docMk/>
          <pc:sldMk cId="1292450747" sldId="843"/>
        </pc:sldMkLst>
        <pc:spChg chg="mod">
          <ac:chgData name="JOSE MIGUEL TORO BONILLA" userId="676c0905-4a43-49c3-9f52-96b165d280d0" providerId="ADAL" clId="{CCA6B280-F87F-41D5-916F-CCC39210AB64}" dt="2022-10-02T09:55:34.142" v="893" actId="20577"/>
          <ac:spMkLst>
            <pc:docMk/>
            <pc:sldMk cId="1292450747" sldId="843"/>
            <ac:spMk id="2" creationId="{B5C0838B-370A-497F-AC34-0CB591AE2584}"/>
          </ac:spMkLst>
        </pc:spChg>
      </pc:sldChg>
      <pc:sldChg chg="delSp modSp del mod">
        <pc:chgData name="JOSE MIGUEL TORO BONILLA" userId="676c0905-4a43-49c3-9f52-96b165d280d0" providerId="ADAL" clId="{CCA6B280-F87F-41D5-916F-CCC39210AB64}" dt="2022-09-30T16:57:15.682" v="744" actId="2696"/>
        <pc:sldMkLst>
          <pc:docMk/>
          <pc:sldMk cId="1599883949" sldId="843"/>
        </pc:sldMkLst>
        <pc:spChg chg="mod">
          <ac:chgData name="JOSE MIGUEL TORO BONILLA" userId="676c0905-4a43-49c3-9f52-96b165d280d0" providerId="ADAL" clId="{CCA6B280-F87F-41D5-916F-CCC39210AB64}" dt="2022-09-30T16:55:44.679" v="743" actId="20577"/>
          <ac:spMkLst>
            <pc:docMk/>
            <pc:sldMk cId="1599883949" sldId="843"/>
            <ac:spMk id="2" creationId="{B5C0838B-370A-497F-AC34-0CB591AE2584}"/>
          </ac:spMkLst>
        </pc:spChg>
        <pc:spChg chg="del">
          <ac:chgData name="JOSE MIGUEL TORO BONILLA" userId="676c0905-4a43-49c3-9f52-96b165d280d0" providerId="ADAL" clId="{CCA6B280-F87F-41D5-916F-CCC39210AB64}" dt="2022-09-30T16:47:22.112" v="250" actId="478"/>
          <ac:spMkLst>
            <pc:docMk/>
            <pc:sldMk cId="1599883949" sldId="843"/>
            <ac:spMk id="8" creationId="{00000000-0000-0000-0000-000000000000}"/>
          </ac:spMkLst>
        </pc:spChg>
      </pc:sldChg>
      <pc:sldChg chg="addSp delSp modSp mod">
        <pc:chgData name="JOSE MIGUEL TORO BONILLA" userId="676c0905-4a43-49c3-9f52-96b165d280d0" providerId="ADAL" clId="{CCA6B280-F87F-41D5-916F-CCC39210AB64}" dt="2022-10-02T11:08:15.707" v="921" actId="14100"/>
        <pc:sldMkLst>
          <pc:docMk/>
          <pc:sldMk cId="2490474543" sldId="844"/>
        </pc:sldMkLst>
        <pc:spChg chg="del">
          <ac:chgData name="JOSE MIGUEL TORO BONILLA" userId="676c0905-4a43-49c3-9f52-96b165d280d0" providerId="ADAL" clId="{CCA6B280-F87F-41D5-916F-CCC39210AB64}" dt="2022-10-02T10:56:33.345" v="894" actId="478"/>
          <ac:spMkLst>
            <pc:docMk/>
            <pc:sldMk cId="2490474543" sldId="844"/>
            <ac:spMk id="2" creationId="{B5C0838B-370A-497F-AC34-0CB591AE2584}"/>
          </ac:spMkLst>
        </pc:spChg>
        <pc:spChg chg="add mod">
          <ac:chgData name="JOSE MIGUEL TORO BONILLA" userId="676c0905-4a43-49c3-9f52-96b165d280d0" providerId="ADAL" clId="{CCA6B280-F87F-41D5-916F-CCC39210AB64}" dt="2022-10-02T11:02:05.903" v="911" actId="1076"/>
          <ac:spMkLst>
            <pc:docMk/>
            <pc:sldMk cId="2490474543" sldId="844"/>
            <ac:spMk id="10" creationId="{08EEA5E3-AA23-88B8-C7DF-29412D720EF2}"/>
          </ac:spMkLst>
        </pc:spChg>
        <pc:spChg chg="add mod">
          <ac:chgData name="JOSE MIGUEL TORO BONILLA" userId="676c0905-4a43-49c3-9f52-96b165d280d0" providerId="ADAL" clId="{CCA6B280-F87F-41D5-916F-CCC39210AB64}" dt="2022-10-02T11:02:21.576" v="915" actId="14100"/>
          <ac:spMkLst>
            <pc:docMk/>
            <pc:sldMk cId="2490474543" sldId="844"/>
            <ac:spMk id="12" creationId="{B905247E-A6AF-E51A-3258-600D069FAB8D}"/>
          </ac:spMkLst>
        </pc:spChg>
        <pc:picChg chg="add del mod">
          <ac:chgData name="JOSE MIGUEL TORO BONILLA" userId="676c0905-4a43-49c3-9f52-96b165d280d0" providerId="ADAL" clId="{CCA6B280-F87F-41D5-916F-CCC39210AB64}" dt="2022-10-02T11:07:56.437" v="917" actId="478"/>
          <ac:picMkLst>
            <pc:docMk/>
            <pc:sldMk cId="2490474543" sldId="844"/>
            <ac:picMk id="6" creationId="{C0F523A8-FA42-B67F-4FF8-0043C92B4D41}"/>
          </ac:picMkLst>
        </pc:picChg>
        <pc:picChg chg="add mod">
          <ac:chgData name="JOSE MIGUEL TORO BONILLA" userId="676c0905-4a43-49c3-9f52-96b165d280d0" providerId="ADAL" clId="{CCA6B280-F87F-41D5-916F-CCC39210AB64}" dt="2022-10-02T11:00:42.503" v="905" actId="1076"/>
          <ac:picMkLst>
            <pc:docMk/>
            <pc:sldMk cId="2490474543" sldId="844"/>
            <ac:picMk id="8" creationId="{B23927D1-EF94-F55C-9D0B-2B1980E55686}"/>
          </ac:picMkLst>
        </pc:picChg>
        <pc:picChg chg="add mod">
          <ac:chgData name="JOSE MIGUEL TORO BONILLA" userId="676c0905-4a43-49c3-9f52-96b165d280d0" providerId="ADAL" clId="{CCA6B280-F87F-41D5-916F-CCC39210AB64}" dt="2022-10-02T11:08:15.707" v="921" actId="14100"/>
          <ac:picMkLst>
            <pc:docMk/>
            <pc:sldMk cId="2490474543" sldId="844"/>
            <ac:picMk id="15" creationId="{4C1E87E8-DDB1-5446-9B9A-4CA69C975B37}"/>
          </ac:picMkLst>
        </pc:picChg>
      </pc:sldChg>
      <pc:sldChg chg="addSp delSp modSp mod">
        <pc:chgData name="JOSE MIGUEL TORO BONILLA" userId="676c0905-4a43-49c3-9f52-96b165d280d0" providerId="ADAL" clId="{CCA6B280-F87F-41D5-916F-CCC39210AB64}" dt="2022-10-02T11:13:56.554" v="940" actId="1076"/>
        <pc:sldMkLst>
          <pc:docMk/>
          <pc:sldMk cId="574642122" sldId="845"/>
        </pc:sldMkLst>
        <pc:spChg chg="mod">
          <ac:chgData name="JOSE MIGUEL TORO BONILLA" userId="676c0905-4a43-49c3-9f52-96b165d280d0" providerId="ADAL" clId="{CCA6B280-F87F-41D5-916F-CCC39210AB64}" dt="2022-10-02T11:13:56.554" v="940" actId="1076"/>
          <ac:spMkLst>
            <pc:docMk/>
            <pc:sldMk cId="574642122" sldId="845"/>
            <ac:spMk id="2" creationId="{B5C0838B-370A-497F-AC34-0CB591AE2584}"/>
          </ac:spMkLst>
        </pc:spChg>
        <pc:picChg chg="add del mod">
          <ac:chgData name="JOSE MIGUEL TORO BONILLA" userId="676c0905-4a43-49c3-9f52-96b165d280d0" providerId="ADAL" clId="{CCA6B280-F87F-41D5-916F-CCC39210AB64}" dt="2022-10-02T11:13:08.549" v="934" actId="478"/>
          <ac:picMkLst>
            <pc:docMk/>
            <pc:sldMk cId="574642122" sldId="845"/>
            <ac:picMk id="6" creationId="{18673B29-D790-96EE-E314-A8C46BE88C32}"/>
          </ac:picMkLst>
        </pc:picChg>
        <pc:picChg chg="add mod">
          <ac:chgData name="JOSE MIGUEL TORO BONILLA" userId="676c0905-4a43-49c3-9f52-96b165d280d0" providerId="ADAL" clId="{CCA6B280-F87F-41D5-916F-CCC39210AB64}" dt="2022-10-02T11:13:47.104" v="939" actId="14100"/>
          <ac:picMkLst>
            <pc:docMk/>
            <pc:sldMk cId="574642122" sldId="845"/>
            <ac:picMk id="8" creationId="{76A4A97F-2A00-90F6-CDB2-097CBBA6A43F}"/>
          </ac:picMkLst>
        </pc:picChg>
      </pc:sldChg>
      <pc:sldChg chg="modSp mod">
        <pc:chgData name="JOSE MIGUEL TORO BONILLA" userId="676c0905-4a43-49c3-9f52-96b165d280d0" providerId="ADAL" clId="{CCA6B280-F87F-41D5-916F-CCC39210AB64}" dt="2022-10-02T11:12:41.324" v="931" actId="14100"/>
        <pc:sldMkLst>
          <pc:docMk/>
          <pc:sldMk cId="986627233" sldId="846"/>
        </pc:sldMkLst>
        <pc:spChg chg="mod">
          <ac:chgData name="JOSE MIGUEL TORO BONILLA" userId="676c0905-4a43-49c3-9f52-96b165d280d0" providerId="ADAL" clId="{CCA6B280-F87F-41D5-916F-CCC39210AB64}" dt="2022-10-02T11:12:31.936" v="929" actId="20577"/>
          <ac:spMkLst>
            <pc:docMk/>
            <pc:sldMk cId="986627233" sldId="846"/>
            <ac:spMk id="2" creationId="{B5C0838B-370A-497F-AC34-0CB591AE2584}"/>
          </ac:spMkLst>
        </pc:spChg>
        <pc:picChg chg="mod">
          <ac:chgData name="JOSE MIGUEL TORO BONILLA" userId="676c0905-4a43-49c3-9f52-96b165d280d0" providerId="ADAL" clId="{CCA6B280-F87F-41D5-916F-CCC39210AB64}" dt="2022-10-02T11:12:41.324" v="931" actId="14100"/>
          <ac:picMkLst>
            <pc:docMk/>
            <pc:sldMk cId="986627233" sldId="846"/>
            <ac:picMk id="6" creationId="{18673B29-D790-96EE-E314-A8C46BE88C32}"/>
          </ac:picMkLst>
        </pc:picChg>
      </pc:sldChg>
      <pc:sldChg chg="addSp delSp modSp mod">
        <pc:chgData name="JOSE MIGUEL TORO BONILLA" userId="676c0905-4a43-49c3-9f52-96b165d280d0" providerId="ADAL" clId="{CCA6B280-F87F-41D5-916F-CCC39210AB64}" dt="2022-10-02T14:21:03.314" v="2409" actId="12"/>
        <pc:sldMkLst>
          <pc:docMk/>
          <pc:sldMk cId="3583678394" sldId="847"/>
        </pc:sldMkLst>
        <pc:spChg chg="del mod">
          <ac:chgData name="JOSE MIGUEL TORO BONILLA" userId="676c0905-4a43-49c3-9f52-96b165d280d0" providerId="ADAL" clId="{CCA6B280-F87F-41D5-916F-CCC39210AB64}" dt="2022-10-02T14:05:04.862" v="1751" actId="478"/>
          <ac:spMkLst>
            <pc:docMk/>
            <pc:sldMk cId="3583678394" sldId="847"/>
            <ac:spMk id="3" creationId="{09628F07-47FB-4BB6-B15F-6D9AF9686284}"/>
          </ac:spMkLst>
        </pc:spChg>
        <pc:spChg chg="del mod">
          <ac:chgData name="JOSE MIGUEL TORO BONILLA" userId="676c0905-4a43-49c3-9f52-96b165d280d0" providerId="ADAL" clId="{CCA6B280-F87F-41D5-916F-CCC39210AB64}" dt="2022-10-02T14:05:07.829" v="1752" actId="478"/>
          <ac:spMkLst>
            <pc:docMk/>
            <pc:sldMk cId="3583678394" sldId="847"/>
            <ac:spMk id="10" creationId="{79BB4457-C9A4-42D1-AB6E-85753397CBF4}"/>
          </ac:spMkLst>
        </pc:spChg>
        <pc:spChg chg="add del mod">
          <ac:chgData name="JOSE MIGUEL TORO BONILLA" userId="676c0905-4a43-49c3-9f52-96b165d280d0" providerId="ADAL" clId="{CCA6B280-F87F-41D5-916F-CCC39210AB64}" dt="2022-10-02T14:21:03.314" v="2409" actId="12"/>
          <ac:spMkLst>
            <pc:docMk/>
            <pc:sldMk cId="3583678394" sldId="847"/>
            <ac:spMk id="11" creationId="{00000000-0000-0000-0000-000000000000}"/>
          </ac:spMkLst>
        </pc:spChg>
        <pc:spChg chg="mod">
          <ac:chgData name="JOSE MIGUEL TORO BONILLA" userId="676c0905-4a43-49c3-9f52-96b165d280d0" providerId="ADAL" clId="{CCA6B280-F87F-41D5-916F-CCC39210AB64}" dt="2022-10-02T14:03:28.165" v="1719" actId="120"/>
          <ac:spMkLst>
            <pc:docMk/>
            <pc:sldMk cId="3583678394" sldId="847"/>
            <ac:spMk id="14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CD03F6D7-C95C-8EED-5A66-2C670B30B761}"/>
    <pc:docChg chg="sldOrd">
      <pc:chgData name="FRANCISCO FERNANDO DE LA ROSA TROYANO" userId="S::ffrosat@us.es::d2a10637-1781-4ef8-b050-6ce173053d00" providerId="AD" clId="Web-{CD03F6D7-C95C-8EED-5A66-2C670B30B761}" dt="2020-10-23T11:47:08.163" v="1"/>
      <pc:docMkLst>
        <pc:docMk/>
      </pc:docMkLst>
      <pc:sldChg chg="ord">
        <pc:chgData name="FRANCISCO FERNANDO DE LA ROSA TROYANO" userId="S::ffrosat@us.es::d2a10637-1781-4ef8-b050-6ce173053d00" providerId="AD" clId="Web-{CD03F6D7-C95C-8EED-5A66-2C670B30B761}" dt="2020-10-23T11:47:08.163" v="1"/>
        <pc:sldMkLst>
          <pc:docMk/>
          <pc:sldMk cId="2123184155" sldId="806"/>
        </pc:sldMkLst>
      </pc:sldChg>
      <pc:sldChg chg="ord">
        <pc:chgData name="FRANCISCO FERNANDO DE LA ROSA TROYANO" userId="S::ffrosat@us.es::d2a10637-1781-4ef8-b050-6ce173053d00" providerId="AD" clId="Web-{CD03F6D7-C95C-8EED-5A66-2C670B30B761}" dt="2020-10-23T11:45:50.611" v="0"/>
        <pc:sldMkLst>
          <pc:docMk/>
          <pc:sldMk cId="1299065817" sldId="807"/>
        </pc:sldMkLst>
      </pc:sldChg>
    </pc:docChg>
  </pc:docChgLst>
  <pc:docChgLst>
    <pc:chgData name="FRANCISCO FERNANDO DE LA ROSA TROYANO" userId="S::ffrosat@us.es::d2a10637-1781-4ef8-b050-6ce173053d00" providerId="AD" clId="Web-{46526C20-FB9A-E665-AD68-2CC6276FA618}"/>
    <pc:docChg chg="modSld">
      <pc:chgData name="FRANCISCO FERNANDO DE LA ROSA TROYANO" userId="S::ffrosat@us.es::d2a10637-1781-4ef8-b050-6ce173053d00" providerId="AD" clId="Web-{46526C20-FB9A-E665-AD68-2CC6276FA618}" dt="2020-10-28T01:46:47.684" v="3"/>
      <pc:docMkLst>
        <pc:docMk/>
      </pc:docMkLst>
      <pc:sldChg chg="modSp">
        <pc:chgData name="FRANCISCO FERNANDO DE LA ROSA TROYANO" userId="S::ffrosat@us.es::d2a10637-1781-4ef8-b050-6ce173053d00" providerId="AD" clId="Web-{46526C20-FB9A-E665-AD68-2CC6276FA618}" dt="2020-10-28T01:46:28.480" v="2" actId="20577"/>
        <pc:sldMkLst>
          <pc:docMk/>
          <pc:sldMk cId="0" sldId="257"/>
        </pc:sldMkLst>
        <pc:spChg chg="mod">
          <ac:chgData name="FRANCISCO FERNANDO DE LA ROSA TROYANO" userId="S::ffrosat@us.es::d2a10637-1781-4ef8-b050-6ce173053d00" providerId="AD" clId="Web-{46526C20-FB9A-E665-AD68-2CC6276FA618}" dt="2020-10-28T01:46:28.480" v="2" actId="20577"/>
          <ac:spMkLst>
            <pc:docMk/>
            <pc:sldMk cId="0" sldId="257"/>
            <ac:spMk id="9220" creationId="{00000000-0000-0000-0000-000000000000}"/>
          </ac:spMkLst>
        </pc:spChg>
      </pc:sldChg>
      <pc:sldChg chg="mod modShow">
        <pc:chgData name="FRANCISCO FERNANDO DE LA ROSA TROYANO" userId="S::ffrosat@us.es::d2a10637-1781-4ef8-b050-6ce173053d00" providerId="AD" clId="Web-{46526C20-FB9A-E665-AD68-2CC6276FA618}" dt="2020-10-28T01:46:47.684" v="3"/>
        <pc:sldMkLst>
          <pc:docMk/>
          <pc:sldMk cId="1819071491" sldId="7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C5396D41-A62A-484C-B610-8A052DF50795}" type="datetime1">
              <a:rPr lang="es-ES" smtClean="0"/>
              <a:t>02/10/2022</a:t>
            </a:fld>
            <a:endParaRPr lang="es-E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B3A65EE0-C9BE-45A7-BC4A-C1FD68CB64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886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97822" y="976846"/>
            <a:ext cx="15481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600" b="1">
                <a:latin typeface="Arial" charset="0"/>
              </a:defRPr>
            </a:lvl1pPr>
          </a:lstStyle>
          <a:p>
            <a:pPr>
              <a:defRPr/>
            </a:pPr>
            <a:r>
              <a:rPr lang="es-ES" dirty="0"/>
              <a:t>T1- Diseño Recursivo e Iterativo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3847" y="400782"/>
            <a:ext cx="122413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0"/>
            <a:ext cx="4305734" cy="32289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3317106"/>
            <a:ext cx="7099299" cy="68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881798" y="2092970"/>
            <a:ext cx="173937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s-ES" dirty="0"/>
              <a:t>Página  </a:t>
            </a:r>
            <a:fld id="{4051BA0F-DC63-4A91-B33D-A757D685A38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62958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1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29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07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73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14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5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12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72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68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51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4305300" cy="3228975"/>
          </a:xfrm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3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02/10/2022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02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5" name="Picture 8" descr="marca-dos-tintas_100x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Práctica </a:t>
            </a:r>
            <a:endParaRPr lang="es-E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5549-7063-408E-9985-AB4992CC29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1A157-9415-45EA-8389-FE34E1BD91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12E97-7360-4348-9E23-4FCB47C293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A5B3F-B46A-422F-A5FE-4EABACA899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CA4D-E8D4-4D27-97F3-74D66748B6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8832-60C6-4CAC-A225-49A4E7B982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F67B-0EC4-4137-9D17-5DC4566425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06292-D7A0-4219-BE07-F230E6187B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1291-569D-470C-8F4A-5E5C9621E4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62EF-438D-4A4F-A95B-C49ABE3974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42554-E8C5-4A42-BAA9-39E06B7BDB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65DC5-7B73-4058-8E40-0B9C48F6AF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AE18-C675-4993-A09B-3D00A4BE39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889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3C0EAC7-B6DA-402F-92EC-7D70C1E3F8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32" name="Picture 8" descr="marca-dos-tintas_100x9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2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410519"/>
            <a:ext cx="7772400" cy="1306513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>
                <a:latin typeface="Arial Narrow"/>
              </a:rPr>
              <a:t>Esquemas Recursivos</a:t>
            </a:r>
            <a:br>
              <a:rPr lang="es-ES" b="1" dirty="0">
                <a:latin typeface="Arial Narrow"/>
              </a:rPr>
            </a:br>
            <a:r>
              <a:rPr lang="es-ES" b="1" dirty="0">
                <a:latin typeface="Arial Narrow"/>
              </a:rPr>
              <a:t>No Final y Múltiple</a:t>
            </a:r>
            <a:br>
              <a:rPr lang="es-ES" sz="51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Estructuras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7644" y="4221088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Lista ordenada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5815EC-1D3C-4DF4-84CA-CD4B74FDC384}"/>
              </a:ext>
            </a:extLst>
          </p:cNvPr>
          <p:cNvSpPr txBox="1"/>
          <p:nvPr/>
        </p:nvSpPr>
        <p:spPr>
          <a:xfrm>
            <a:off x="1213389" y="1924247"/>
            <a:ext cx="671722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index4(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index4(0,ls.size(),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ls,elem,cmp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Integer index4(Integer i, Integer j, List&lt;E&gt; ls, E elem, 	Comparator&lt;E&gt; cmp)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(j-i&gt;1){</a:t>
            </a:r>
          </a:p>
          <a:p>
            <a:pPr algn="l"/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Integer k = (j+i)/2;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elem,ls.get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(k)) == 0) r = k;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cmp.compare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elem,ls.get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(k)) &lt; 0) </a:t>
            </a: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	r = index4(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i,k,ls,elem,cmp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index4(k+1,j,ls,elem,cmp);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8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Secuencia no indexable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2125B6-1A8E-4D78-B8B8-8585D5E0B75F}"/>
              </a:ext>
            </a:extLst>
          </p:cNvPr>
          <p:cNvSpPr txBox="1"/>
          <p:nvPr/>
        </p:nvSpPr>
        <p:spPr>
          <a:xfrm>
            <a:off x="575556" y="1717799"/>
            <a:ext cx="753518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index4(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Iterables.file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(file).iterator();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index4(0,it,elem);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Integer index4(Integer i,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(it.hasNext()){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 = it.next();</a:t>
            </a:r>
          </a:p>
          <a:p>
            <a:pPr algn="l"/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r = index4(i+1,it,elem);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e.equals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r = i;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Integer index4(Integer i,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Iterator&lt;String&gt;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it.hasNext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String e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it.next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e.equals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r = i;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index4(i+1,it,elem);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45CA2E-3C66-44EC-8B1F-3135C92399BC}"/>
              </a:ext>
            </a:extLst>
          </p:cNvPr>
          <p:cNvSpPr txBox="1"/>
          <p:nvPr/>
        </p:nvSpPr>
        <p:spPr>
          <a:xfrm>
            <a:off x="1151620" y="1348467"/>
            <a:ext cx="75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 no ordenado</a:t>
            </a:r>
          </a:p>
        </p:txBody>
      </p:sp>
    </p:spTree>
    <p:extLst>
      <p:ext uri="{BB962C8B-B14F-4D97-AF65-F5344CB8AC3E}">
        <p14:creationId xmlns:p14="http://schemas.microsoft.com/office/powerpoint/2010/main" val="341158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Fichero ordenado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DFD306-537F-49C3-9D5B-98C51395180A}"/>
              </a:ext>
            </a:extLst>
          </p:cNvPr>
          <p:cNvSpPr txBox="1"/>
          <p:nvPr/>
        </p:nvSpPr>
        <p:spPr>
          <a:xfrm>
            <a:off x="1137515" y="2369538"/>
            <a:ext cx="753518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Iterables.file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(file).iterator();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index(0,it,elem);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Integer index(Integer i,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(it.hasNext()){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 = it.next();</a:t>
            </a:r>
          </a:p>
          <a:p>
            <a:pPr algn="l"/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e.equals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r = i;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(e 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(i+1,it,elem);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67F0F4-903C-48F1-A1E3-57F8145DE930}"/>
              </a:ext>
            </a:extLst>
          </p:cNvPr>
          <p:cNvSpPr txBox="1"/>
          <p:nvPr/>
        </p:nvSpPr>
        <p:spPr>
          <a:xfrm>
            <a:off x="1151620" y="1556792"/>
            <a:ext cx="75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 ordenado</a:t>
            </a:r>
          </a:p>
        </p:txBody>
      </p:sp>
    </p:spTree>
    <p:extLst>
      <p:ext uri="{BB962C8B-B14F-4D97-AF65-F5344CB8AC3E}">
        <p14:creationId xmlns:p14="http://schemas.microsoft.com/office/powerpoint/2010/main" val="42565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Otras generalizaciones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113EC7-E341-4F2E-840D-F6B5C74CC4AE}"/>
              </a:ext>
            </a:extLst>
          </p:cNvPr>
          <p:cNvSpPr txBox="1"/>
          <p:nvPr/>
        </p:nvSpPr>
        <p:spPr>
          <a:xfrm>
            <a:off x="611560" y="3176972"/>
            <a:ext cx="8316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esPalindromo4(String p)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esPalindromo4(0,p.length()-,p);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esPalindromo4(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j,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p)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true;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- i &gt; 1)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b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 ==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(j-1) 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esPalindromo4(i + 1, j - 1, p);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32FD7A-4129-47C9-87FE-62C3F3D2FB6E}"/>
              </a:ext>
            </a:extLst>
          </p:cNvPr>
          <p:cNvSpPr txBox="1"/>
          <p:nvPr/>
        </p:nvSpPr>
        <p:spPr>
          <a:xfrm>
            <a:off x="1331640" y="191683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Dada una cadena, ¿es un palíndromo? </a:t>
            </a:r>
          </a:p>
        </p:txBody>
      </p:sp>
    </p:spTree>
    <p:extLst>
      <p:ext uri="{BB962C8B-B14F-4D97-AF65-F5344CB8AC3E}">
        <p14:creationId xmlns:p14="http://schemas.microsoft.com/office/powerpoint/2010/main" val="115800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Otras generalizaciones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113EC7-E341-4F2E-840D-F6B5C74CC4AE}"/>
              </a:ext>
            </a:extLst>
          </p:cNvPr>
          <p:cNvSpPr txBox="1"/>
          <p:nvPr/>
        </p:nvSpPr>
        <p:spPr>
          <a:xfrm>
            <a:off x="611560" y="3176972"/>
            <a:ext cx="831692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esPalindromo4(String p)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esPalindromo4(0,p.length()-,p);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esPalindromo4(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j,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p)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true;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- i &gt; 1)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b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 ==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p.charAt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(j-1);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(b) b = esPalindromo4(i + 1, j - 1, p);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76FD87-7DD6-449D-B21F-864FD41A7A1F}"/>
              </a:ext>
            </a:extLst>
          </p:cNvPr>
          <p:cNvSpPr txBox="1"/>
          <p:nvPr/>
        </p:nvSpPr>
        <p:spPr>
          <a:xfrm>
            <a:off x="1295636" y="1844824"/>
            <a:ext cx="60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Operadores de cortocircuito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081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2A760-B1B3-4CEA-B585-917752E8A4B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Otras generalizaciones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113EC7-E341-4F2E-840D-F6B5C74CC4AE}"/>
              </a:ext>
            </a:extLst>
          </p:cNvPr>
          <p:cNvSpPr txBox="1"/>
          <p:nvPr/>
        </p:nvSpPr>
        <p:spPr>
          <a:xfrm>
            <a:off x="611560" y="3176972"/>
            <a:ext cx="8316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esPalindromo4(String p)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esPalindromo4(0,p.length()-,p);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esPalindromo4(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i,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j,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 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p.charAt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 ==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p.charAt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(j-1));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(j - i &gt; 1 &amp;&amp; b)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b = esPalindromo4(i + 1, j - 1, p);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76FD87-7DD6-449D-B21F-864FD41A7A1F}"/>
              </a:ext>
            </a:extLst>
          </p:cNvPr>
          <p:cNvSpPr txBox="1"/>
          <p:nvPr/>
        </p:nvSpPr>
        <p:spPr>
          <a:xfrm>
            <a:off x="1295636" y="1844824"/>
            <a:ext cx="60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Operadores de cortocircuito </a:t>
            </a:r>
          </a:p>
        </p:txBody>
      </p:sp>
    </p:spTree>
    <p:extLst>
      <p:ext uri="{BB962C8B-B14F-4D97-AF65-F5344CB8AC3E}">
        <p14:creationId xmlns:p14="http://schemas.microsoft.com/office/powerpoint/2010/main" val="323086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295637" y="188913"/>
            <a:ext cx="7391164" cy="922337"/>
          </a:xfrm>
        </p:spPr>
        <p:txBody>
          <a:bodyPr/>
          <a:lstStyle/>
          <a:p>
            <a:r>
              <a:rPr lang="es-ES" dirty="0"/>
              <a:t>Funciones de partición: tipos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DFD306-537F-49C3-9D5B-98C51395180A}"/>
              </a:ext>
            </a:extLst>
          </p:cNvPr>
          <p:cNvSpPr txBox="1"/>
          <p:nvPr/>
        </p:nvSpPr>
        <p:spPr>
          <a:xfrm>
            <a:off x="1241630" y="4437112"/>
            <a:ext cx="66607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View1&lt;D,E&gt; (E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View2&lt;D&gt; (D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left,D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View2E&lt;D&gt; (E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e,D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left,D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s-ES" i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View4&lt;D&gt; (D a, D b, D c, D d).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7419F79-3657-4340-967D-DA84E1283A2C}"/>
              </a:ext>
            </a:extLst>
          </p:cNvPr>
          <p:cNvSpPr txBox="1"/>
          <p:nvPr/>
        </p:nvSpPr>
        <p:spPr>
          <a:xfrm>
            <a:off x="1295636" y="1952836"/>
            <a:ext cx="687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función de partición obtiene una vista de un agregado de datos. La vista se compone de varias partes del agregado</a:t>
            </a:r>
          </a:p>
          <a:p>
            <a:endParaRPr lang="es-ES" dirty="0"/>
          </a:p>
          <a:p>
            <a:r>
              <a:rPr lang="es-ES" dirty="0"/>
              <a:t>Podemos definir funciones de partición para listas, conjuntos ficheros, matrices, etc.</a:t>
            </a:r>
          </a:p>
        </p:txBody>
      </p:sp>
    </p:spTree>
    <p:extLst>
      <p:ext uri="{BB962C8B-B14F-4D97-AF65-F5344CB8AC3E}">
        <p14:creationId xmlns:p14="http://schemas.microsoft.com/office/powerpoint/2010/main" val="175291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295637" y="188913"/>
            <a:ext cx="7391164" cy="922337"/>
          </a:xfrm>
        </p:spPr>
        <p:txBody>
          <a:bodyPr/>
          <a:lstStyle/>
          <a:p>
            <a:r>
              <a:rPr lang="es-ES" dirty="0"/>
              <a:t>Funciones de partición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DFD306-537F-49C3-9D5B-98C51395180A}"/>
              </a:ext>
            </a:extLst>
          </p:cNvPr>
          <p:cNvSpPr txBox="1"/>
          <p:nvPr/>
        </p:nvSpPr>
        <p:spPr>
          <a:xfrm>
            <a:off x="923885" y="2564904"/>
            <a:ext cx="777686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cercano(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if(n&lt;1)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Preconditions.checkArgument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else if (n == 1) 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(n == 2) r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masCercano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(e,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(0),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 &gt; 2)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View2E&lt;List&lt;Integer&gt;, Integer&gt; w = 				 	 	List2.view2eOverlap(ls);	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(e ==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r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(e &lt;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r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cercano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w.left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e);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cercano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w.right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e);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81F1E6-94E1-42D7-8E69-2250A8125C73}"/>
              </a:ext>
            </a:extLst>
          </p:cNvPr>
          <p:cNvSpPr txBox="1"/>
          <p:nvPr/>
        </p:nvSpPr>
        <p:spPr>
          <a:xfrm>
            <a:off x="923885" y="1628800"/>
            <a:ext cx="776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Encontrar en una lista el elemento más cercano a uno dado</a:t>
            </a:r>
          </a:p>
        </p:txBody>
      </p:sp>
    </p:spTree>
    <p:extLst>
      <p:ext uri="{BB962C8B-B14F-4D97-AF65-F5344CB8AC3E}">
        <p14:creationId xmlns:p14="http://schemas.microsoft.com/office/powerpoint/2010/main" val="164240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17F5-B8C9-4555-A52B-D2C24592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Arial"/>
              </a:rPr>
              <a:t>Recursividad múltiple y matrices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12B6F-2120-4FA9-8879-D4067F7F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AC5862-3313-4968-B4BC-96D17CB3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7AA4C7-D11C-43A4-8B44-2083469F9177}"/>
              </a:ext>
            </a:extLst>
          </p:cNvPr>
          <p:cNvSpPr txBox="1"/>
          <p:nvPr/>
        </p:nvSpPr>
        <p:spPr>
          <a:xfrm>
            <a:off x="683568" y="2852936"/>
            <a:ext cx="75248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Diseñe un algoritmo que dada una matriz de 𝑛 𝑥 𝑛 enteros (con 𝑛=2m; siendo m un número entero mayor que 0), devuelva cierto si el valor en la casilla superior izquierda es menor al de la casilla inferior derecha, y cada una de las 4 submatrices cumplen también dicha propiedad, y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7306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EE5A5-E1F6-4FF0-B9B7-F7A391D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Recursividad múltiple y matrices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9F2A1C-C3F6-47FD-AFBD-46CDC333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A1C30-16A2-4BFF-B8FE-4EE5F37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F95401-D428-4217-B17F-9562685676F2}"/>
              </a:ext>
            </a:extLst>
          </p:cNvPr>
          <p:cNvSpPr txBox="1"/>
          <p:nvPr/>
        </p:nvSpPr>
        <p:spPr>
          <a:xfrm>
            <a:off x="791580" y="3429000"/>
            <a:ext cx="63727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cumpleEnunciado2(Matrix&lt;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true;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m.area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&gt; 1)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m.corners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().get(0)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m.corners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().get(3);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View4&lt;Matrix&lt;Integer&gt;&gt; w = m.views4();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r = r &amp;&amp; cumpleEnunciado2(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		      &amp;&amp; cumpleEnunciado2(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		      &amp;&amp; cumpleEnunciado2(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		      &amp;&amp; cumpleEnunciado2(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w.d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24EF51-E570-4566-935A-D930E171F22C}"/>
              </a:ext>
            </a:extLst>
          </p:cNvPr>
          <p:cNvSpPr txBox="1"/>
          <p:nvPr/>
        </p:nvSpPr>
        <p:spPr>
          <a:xfrm>
            <a:off x="899592" y="2085459"/>
            <a:ext cx="6372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Cambria" panose="02040503050406030204" pitchFamily="18" charset="0"/>
                <a:cs typeface="Times New Roman" panose="02020603050405020304" pitchFamily="18" charset="0"/>
              </a:rPr>
              <a:t>Vistas de una matriz</a:t>
            </a:r>
          </a:p>
        </p:txBody>
      </p:sp>
    </p:spTree>
    <p:extLst>
      <p:ext uri="{BB962C8B-B14F-4D97-AF65-F5344CB8AC3E}">
        <p14:creationId xmlns:p14="http://schemas.microsoft.com/office/powerpoint/2010/main" val="14744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CD6C7C-6E9D-4C12-9E09-F4EC21D3CF17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/>
              <a:t>Índice</a:t>
            </a:r>
            <a:endParaRPr lang="es-ES" sz="40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7338"/>
            <a:ext cx="77724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r>
              <a:rPr lang="es-ES" sz="2400" dirty="0"/>
              <a:t>Elementos de los algoritmos recursivos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endParaRPr lang="es-ES" sz="2400" dirty="0"/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r>
              <a:rPr lang="es-ES" sz="2400" dirty="0"/>
              <a:t>Esquema recursivo no final y algoritmos iterativos</a:t>
            </a:r>
            <a:endParaRPr lang="es-ES" sz="2400" dirty="0">
              <a:cs typeface="Arial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endParaRPr lang="es-ES" sz="2400" dirty="0"/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r>
              <a:rPr lang="es-ES" sz="2400" dirty="0"/>
              <a:t>Esquemas recursivos múltiples</a:t>
            </a:r>
            <a:endParaRPr lang="es-ES" sz="2400" dirty="0">
              <a:cs typeface="Arial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endParaRPr lang="es-ES" sz="2400" dirty="0"/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r>
              <a:rPr lang="es-ES" sz="2400" dirty="0"/>
              <a:t>Diseño de algoritmos recursivos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7" y="1423801"/>
            <a:ext cx="7643192" cy="217886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1800" dirty="0"/>
              <a:t>Partir de unas propiedades, definir el conjunto de problemas, el tamaño, los casos base y como la solución de un problema se consigue a través de las de otros más pequeños</a:t>
            </a:r>
          </a:p>
          <a:p>
            <a:pPr marL="0" indent="0" algn="just" eaLnBrk="1" hangingPunct="1">
              <a:buNone/>
            </a:pPr>
            <a:endParaRPr lang="es-ES" sz="1800" dirty="0"/>
          </a:p>
          <a:p>
            <a:pPr marL="0" indent="0" algn="just" eaLnBrk="1" hangingPunct="1">
              <a:buNone/>
            </a:pPr>
            <a:r>
              <a:rPr lang="es-ES" sz="1800" dirty="0"/>
              <a:t>Ejemplo: Diseñar un algoritmo basado en estas propiedades</a:t>
            </a:r>
          </a:p>
          <a:p>
            <a:pPr algn="just" eaLnBrk="1" hangingPunct="1"/>
            <a:endParaRPr lang="es-ES" sz="1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A partir de propiedades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66" y="3430776"/>
            <a:ext cx="3692467" cy="21788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50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596" y="3494255"/>
            <a:ext cx="7643192" cy="238301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en-U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</a:t>
            </a:r>
            <a:r>
              <a:rPr lang="en-U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binom</a:t>
            </a:r>
            <a:r>
              <a:rPr lang="en-U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(Long n, Long k) {</a:t>
            </a:r>
          </a:p>
          <a:p>
            <a:pPr marL="0" indent="0" algn="l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(k==0 || n-k ==0) r = BigInteger.ONE;</a:t>
            </a:r>
          </a:p>
          <a:p>
            <a:pPr marL="0" indent="0" algn="l">
              <a:buNone/>
            </a:pPr>
            <a:r>
              <a:rPr lang="en-U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else if(k==1 || n-k ==1) r = new </a:t>
            </a:r>
            <a:r>
              <a:rPr lang="en-U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n.toString</a:t>
            </a:r>
            <a:r>
              <a:rPr lang="en-U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	r =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binom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(n-1, k-1).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binom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(n-1, k));</a:t>
            </a:r>
          </a:p>
          <a:p>
            <a:pPr marL="0" indent="0" algn="l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marL="0" indent="0" algn="l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A partir de 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CCABDE-209F-4415-A962-38ECE5EDCFA6}"/>
                  </a:ext>
                </a:extLst>
              </p:cNvPr>
              <p:cNvSpPr txBox="1"/>
              <p:nvPr/>
            </p:nvSpPr>
            <p:spPr>
              <a:xfrm>
                <a:off x="1403648" y="1678790"/>
                <a:ext cx="5796644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s-E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CCABDE-209F-4415-A962-38ECE5EDC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78790"/>
                <a:ext cx="5796644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90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Restricción de entrada-salida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CCABDE-209F-4415-A962-38ECE5EDCFA6}"/>
                  </a:ext>
                </a:extLst>
              </p:cNvPr>
              <p:cNvSpPr txBox="1"/>
              <p:nvPr/>
            </p:nvSpPr>
            <p:spPr>
              <a:xfrm>
                <a:off x="840414" y="3969912"/>
                <a:ext cx="7463172" cy="2947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)≡ 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∧  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  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 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≥0∧ 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E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Imaginemos un estado formado por 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s-E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un invariante relajado de la relación anterior </a:t>
                </a:r>
              </a:p>
              <a:p>
                <a:endParaRPr lang="es-E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1)≡ 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= 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∧ 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≥0∧ 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E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expresamos la restricción en la forma </a:t>
                </a:r>
                <a:endParaRPr lang="es-E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s-E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1∗(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1+1)+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1 − 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E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2CCABDE-209F-4415-A962-38ECE5EDC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4" y="3969912"/>
                <a:ext cx="7463172" cy="2947730"/>
              </a:xfrm>
              <a:prstGeom prst="rect">
                <a:avLst/>
              </a:prstGeom>
              <a:blipFill>
                <a:blip r:embed="rId3"/>
                <a:stretch>
                  <a:fillRect l="-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33A60B98-6AFF-46AA-BA63-70E6523E6311}"/>
              </a:ext>
            </a:extLst>
          </p:cNvPr>
          <p:cNvSpPr txBox="1"/>
          <p:nvPr/>
        </p:nvSpPr>
        <p:spPr>
          <a:xfrm>
            <a:off x="840414" y="1372487"/>
            <a:ext cx="7463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Restricción entrada-salida: Un predicado que relaciona los parámetros con el resultado.</a:t>
            </a:r>
          </a:p>
          <a:p>
            <a:endParaRPr lang="es-ES" dirty="0"/>
          </a:p>
          <a:p>
            <a:r>
              <a:rPr lang="es-ES" dirty="0"/>
              <a:t>Dados a, b encontrar su cociente y resto:</a:t>
            </a:r>
          </a:p>
          <a:p>
            <a:r>
              <a:rPr lang="es-ES" dirty="0"/>
              <a:t>	Generalizar</a:t>
            </a:r>
          </a:p>
          <a:p>
            <a:r>
              <a:rPr lang="es-ES" dirty="0"/>
              <a:t>	Encontrar invariante</a:t>
            </a:r>
          </a:p>
          <a:p>
            <a:r>
              <a:rPr lang="es-ES" dirty="0"/>
              <a:t>	Definir función siguiente</a:t>
            </a:r>
          </a:p>
          <a:p>
            <a:r>
              <a:rPr lang="es-ES" dirty="0"/>
              <a:t>	Definir el tamaño del problema</a:t>
            </a:r>
          </a:p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742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Restricción de entrada-salida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CCABDE-209F-4415-A962-38ECE5EDCFA6}"/>
              </a:ext>
            </a:extLst>
          </p:cNvPr>
          <p:cNvSpPr txBox="1"/>
          <p:nvPr/>
        </p:nvSpPr>
        <p:spPr>
          <a:xfrm>
            <a:off x="1216471" y="3140968"/>
            <a:ext cx="7463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record Cr(Integer c, Integer r) {}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(Integer a, Integer b)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Integer c = 0, r = a;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if(r-b&gt;0){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Cr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(c+1,r-b);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new Cr(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c,r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3A60B98-6AFF-46AA-BA63-70E6523E6311}"/>
                  </a:ext>
                </a:extLst>
              </p:cNvPr>
              <p:cNvSpPr txBox="1"/>
              <p:nvPr/>
            </p:nvSpPr>
            <p:spPr>
              <a:xfrm>
                <a:off x="1216471" y="1907183"/>
                <a:ext cx="7463172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𝑐𝑟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1,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  <m: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1),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𝑐𝑟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1+1,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1),  &amp;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3A60B98-6AFF-46AA-BA63-70E6523E6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71" y="1907183"/>
                <a:ext cx="7463172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84A4C38-6AD2-86A1-41A3-D51DF5F839C8}"/>
                  </a:ext>
                </a:extLst>
              </p:cNvPr>
              <p:cNvSpPr txBox="1"/>
              <p:nvPr/>
            </p:nvSpPr>
            <p:spPr>
              <a:xfrm>
                <a:off x="1115616" y="1381464"/>
                <a:ext cx="746317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𝐹𝑢𝑛𝑐𝑖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ó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𝑠𝑖𝑔𝑢𝑖𝑒𝑛𝑡𝑒</m:t>
                      </m:r>
                      <m:r>
                        <a:rPr lang="es-E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s-E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84A4C38-6AD2-86A1-41A3-D51DF5F8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81464"/>
                <a:ext cx="7463172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3312116-4A29-63FC-AA5C-BEEE1ABF1AA7}"/>
                  </a:ext>
                </a:extLst>
              </p:cNvPr>
              <p:cNvSpPr txBox="1"/>
              <p:nvPr/>
            </p:nvSpPr>
            <p:spPr>
              <a:xfrm>
                <a:off x="1115616" y="2674025"/>
                <a:ext cx="746317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𝑇𝑎𝑚𝑎</m:t>
                    </m:r>
                    <m:r>
                      <a:rPr lang="es-E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ñ</m:t>
                    </m:r>
                    <m:r>
                      <a:rPr lang="es-E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𝑜</m:t>
                    </m:r>
                    <m:r>
                      <a:rPr lang="es-E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s-E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r1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3312116-4A29-63FC-AA5C-BEEE1ABF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74025"/>
                <a:ext cx="7463172" cy="369332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5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Esquema recursivo </a:t>
            </a:r>
            <a:r>
              <a:rPr lang="es-ES" dirty="0" err="1"/>
              <a:t>multiple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1620" y="1412776"/>
            <a:ext cx="75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Esquema</a:t>
            </a:r>
            <a:r>
              <a:rPr lang="en-US" dirty="0"/>
              <a:t> general de un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 </a:t>
            </a:r>
            <a:r>
              <a:rPr lang="en-US" dirty="0" err="1"/>
              <a:t>mútiple</a:t>
            </a:r>
            <a:r>
              <a:rPr lang="en-US" dirty="0"/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419700"/>
            <a:ext cx="3492388" cy="27799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851870" y="1916832"/>
            <a:ext cx="3960440" cy="378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b(x)</a:t>
            </a:r>
            <a:r>
              <a:rPr lang="en-US" sz="1600" dirty="0"/>
              <a:t> </a:t>
            </a:r>
            <a:r>
              <a:rPr lang="en-US" sz="1600" dirty="0">
                <a:sym typeface="Wingdings"/>
              </a:rPr>
              <a:t> </a:t>
            </a:r>
            <a:r>
              <a:rPr lang="en-US" sz="1600" dirty="0" err="1">
                <a:sym typeface="Wingdings"/>
              </a:rPr>
              <a:t>es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err="1">
                <a:sym typeface="Wingdings"/>
              </a:rPr>
              <a:t>caso</a:t>
            </a:r>
            <a:r>
              <a:rPr lang="en-US" sz="1600" dirty="0">
                <a:sym typeface="Wingdings"/>
              </a:rPr>
              <a:t> base?</a:t>
            </a:r>
          </a:p>
          <a:p>
            <a:endParaRPr lang="en-US" sz="1600" dirty="0">
              <a:sym typeface="Wingdings"/>
            </a:endParaRPr>
          </a:p>
          <a:p>
            <a:r>
              <a:rPr lang="en-US" sz="1600" i="1" dirty="0" err="1">
                <a:sym typeface="Wingdings"/>
              </a:rPr>
              <a:t>sb</a:t>
            </a:r>
            <a:r>
              <a:rPr lang="en-US" sz="1600" i="1" dirty="0">
                <a:sym typeface="Wingdings"/>
              </a:rPr>
              <a:t>(x)</a:t>
            </a:r>
            <a:r>
              <a:rPr lang="en-US" sz="1600" dirty="0">
                <a:sym typeface="Wingdings"/>
              </a:rPr>
              <a:t>  </a:t>
            </a:r>
            <a:r>
              <a:rPr lang="en-US" sz="1600" dirty="0" err="1">
                <a:sym typeface="Wingdings"/>
              </a:rPr>
              <a:t>solución</a:t>
            </a:r>
            <a:r>
              <a:rPr lang="en-US" sz="1600" dirty="0">
                <a:sym typeface="Wingdings"/>
              </a:rPr>
              <a:t> del </a:t>
            </a:r>
            <a:r>
              <a:rPr lang="en-US" sz="1600" dirty="0" err="1">
                <a:sym typeface="Wingdings"/>
              </a:rPr>
              <a:t>caso</a:t>
            </a:r>
            <a:r>
              <a:rPr lang="en-US" sz="1600" dirty="0">
                <a:sym typeface="Wingdings"/>
              </a:rPr>
              <a:t> base</a:t>
            </a:r>
          </a:p>
          <a:p>
            <a:endParaRPr lang="en-US" sz="1600" dirty="0">
              <a:sym typeface="Wingdings"/>
            </a:endParaRPr>
          </a:p>
          <a:p>
            <a:r>
              <a:rPr lang="es-ES" sz="1600" i="1" dirty="0">
                <a:sym typeface="Wingdings"/>
              </a:rPr>
              <a:t>y1, y2, </a:t>
            </a:r>
            <a:r>
              <a:rPr lang="mr-IN" sz="1600" i="1" dirty="0">
                <a:sym typeface="Wingdings"/>
              </a:rPr>
              <a:t>…</a:t>
            </a:r>
            <a:r>
              <a:rPr lang="es-ES" sz="1600" dirty="0">
                <a:sym typeface="Wingdings"/>
              </a:rPr>
              <a:t>  </a:t>
            </a:r>
            <a:r>
              <a:rPr lang="es-ES" sz="1600" dirty="0" err="1">
                <a:sym typeface="Wingdings"/>
              </a:rPr>
              <a:t>subproblemas</a:t>
            </a:r>
            <a:endParaRPr lang="en-US" sz="1600" dirty="0">
              <a:sym typeface="Wingdings"/>
            </a:endParaRPr>
          </a:p>
          <a:p>
            <a:endParaRPr lang="en-US" sz="1600" dirty="0">
              <a:sym typeface="Wingdings"/>
            </a:endParaRPr>
          </a:p>
          <a:p>
            <a:pPr marL="358775" indent="-358775"/>
            <a:r>
              <a:rPr lang="en-US" sz="1600" i="1" dirty="0">
                <a:sym typeface="Wingdings"/>
              </a:rPr>
              <a:t>sp1(x), sp2(x), </a:t>
            </a:r>
            <a:r>
              <a:rPr lang="mr-IN" sz="1600" i="1" dirty="0">
                <a:sym typeface="Wingdings"/>
              </a:rPr>
              <a:t>…</a:t>
            </a:r>
            <a:r>
              <a:rPr lang="es-ES" sz="1600" i="1" dirty="0">
                <a:sym typeface="Wingdings"/>
              </a:rPr>
              <a:t> </a:t>
            </a:r>
            <a:r>
              <a:rPr lang="es-ES" sz="1600" dirty="0">
                <a:sym typeface="Wingdings"/>
              </a:rPr>
              <a:t> cálculo de los </a:t>
            </a:r>
            <a:r>
              <a:rPr lang="es-ES" sz="1600" dirty="0" err="1">
                <a:sym typeface="Wingdings"/>
              </a:rPr>
              <a:t>subproblemas</a:t>
            </a:r>
            <a:endParaRPr lang="es-ES" sz="1600" dirty="0">
              <a:sym typeface="Wingdings"/>
            </a:endParaRPr>
          </a:p>
          <a:p>
            <a:pPr marL="358775" indent="-358775"/>
            <a:endParaRPr lang="es-ES" sz="1600" dirty="0">
              <a:sym typeface="Wingdings"/>
            </a:endParaRPr>
          </a:p>
          <a:p>
            <a:pPr marL="358775" indent="-358775"/>
            <a:r>
              <a:rPr lang="es-ES" sz="1600" i="1" dirty="0">
                <a:sym typeface="Wingdings"/>
              </a:rPr>
              <a:t>s1, s2, </a:t>
            </a:r>
            <a:r>
              <a:rPr lang="mr-IN" sz="1600" i="1" dirty="0">
                <a:sym typeface="Wingdings"/>
              </a:rPr>
              <a:t>…</a:t>
            </a:r>
            <a:r>
              <a:rPr lang="es-ES" sz="1600" i="1" dirty="0">
                <a:sym typeface="Wingdings"/>
              </a:rPr>
              <a:t> </a:t>
            </a:r>
            <a:r>
              <a:rPr lang="es-ES" sz="1600" dirty="0">
                <a:sym typeface="Wingdings"/>
              </a:rPr>
              <a:t> soluciones de los </a:t>
            </a:r>
            <a:r>
              <a:rPr lang="es-ES" sz="1600" dirty="0" err="1">
                <a:sym typeface="Wingdings"/>
              </a:rPr>
              <a:t>subproblemas</a:t>
            </a:r>
            <a:endParaRPr lang="es-ES" sz="1600" dirty="0">
              <a:sym typeface="Wingdings"/>
            </a:endParaRPr>
          </a:p>
          <a:p>
            <a:endParaRPr lang="es-ES" sz="1600" dirty="0">
              <a:sym typeface="Wingdings"/>
            </a:endParaRPr>
          </a:p>
          <a:p>
            <a:pPr marL="358775" indent="-358775"/>
            <a:r>
              <a:rPr lang="es-ES" sz="1600" i="1" dirty="0">
                <a:sym typeface="Wingdings"/>
              </a:rPr>
              <a:t>c(s1, s2, </a:t>
            </a:r>
            <a:r>
              <a:rPr lang="mr-IN" sz="1600" i="1" dirty="0">
                <a:sym typeface="Wingdings"/>
              </a:rPr>
              <a:t>…</a:t>
            </a:r>
            <a:r>
              <a:rPr lang="es-ES" sz="1600" i="1" dirty="0">
                <a:sym typeface="Wingdings"/>
              </a:rPr>
              <a:t>, x) </a:t>
            </a:r>
            <a:r>
              <a:rPr lang="es-ES" sz="1600" dirty="0">
                <a:sym typeface="Wingdings"/>
              </a:rPr>
              <a:t> función de combinación (soluciones de los </a:t>
            </a:r>
            <a:r>
              <a:rPr lang="es-ES" sz="1600" dirty="0" err="1">
                <a:sym typeface="Wingdings"/>
              </a:rPr>
              <a:t>subproblemas</a:t>
            </a:r>
            <a:r>
              <a:rPr lang="es-ES" sz="1600" dirty="0">
                <a:sym typeface="Wingdings"/>
              </a:rPr>
              <a:t> + propiedades del problema)</a:t>
            </a:r>
          </a:p>
        </p:txBody>
      </p:sp>
    </p:spTree>
    <p:extLst>
      <p:ext uri="{BB962C8B-B14F-4D97-AF65-F5344CB8AC3E}">
        <p14:creationId xmlns:p14="http://schemas.microsoft.com/office/powerpoint/2010/main" val="71574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87724" y="6182228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>
                <a:cs typeface="Arial"/>
              </a:rPr>
              <a:t>Esquema con memoria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1197986" y="1628800"/>
            <a:ext cx="32907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Recursividad</a:t>
            </a:r>
            <a:r>
              <a:rPr lang="en-US" u="sng" dirty="0"/>
              <a:t> con </a:t>
            </a:r>
            <a:r>
              <a:rPr lang="en-US" u="sng" dirty="0" err="1"/>
              <a:t>memoria</a:t>
            </a:r>
            <a:r>
              <a:rPr lang="en-US" dirty="0"/>
              <a:t>: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subproblemas</a:t>
            </a:r>
            <a:r>
              <a:rPr lang="en-US" dirty="0"/>
              <a:t> </a:t>
            </a:r>
            <a:r>
              <a:rPr lang="en-US" dirty="0" err="1"/>
              <a:t>repetidos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Necesitamos</a:t>
            </a:r>
            <a:r>
              <a:rPr lang="en-US" dirty="0"/>
              <a:t> un </a:t>
            </a:r>
            <a:r>
              <a:rPr lang="en-US" dirty="0" err="1"/>
              <a:t>diccionario</a:t>
            </a:r>
            <a:r>
              <a:rPr lang="en-US" dirty="0"/>
              <a:t> (</a:t>
            </a:r>
            <a:r>
              <a:rPr lang="en-US" i="1" dirty="0"/>
              <a:t>m</a:t>
            </a:r>
            <a:r>
              <a:rPr lang="en-US" dirty="0"/>
              <a:t>) que </a:t>
            </a:r>
            <a:r>
              <a:rPr lang="en-US" dirty="0" err="1"/>
              <a:t>almacene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resuelto</a:t>
            </a:r>
            <a:endParaRPr lang="en-US" dirty="0"/>
          </a:p>
          <a:p>
            <a:endParaRPr lang="en-US" dirty="0"/>
          </a:p>
          <a:p>
            <a:r>
              <a:rPr lang="en-US" sz="1600" i="1" dirty="0"/>
              <a:t>P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el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problemas</a:t>
            </a:r>
            <a:r>
              <a:rPr lang="en-US" sz="1600" dirty="0"/>
              <a:t> y S </a:t>
            </a:r>
            <a:r>
              <a:rPr lang="en-US" sz="1600" dirty="0" err="1"/>
              <a:t>es</a:t>
            </a:r>
            <a:r>
              <a:rPr lang="en-US" sz="1600" dirty="0"/>
              <a:t> el </a:t>
            </a:r>
            <a:r>
              <a:rPr lang="en-US" sz="1600" dirty="0" err="1"/>
              <a:t>tipo</a:t>
            </a:r>
            <a:r>
              <a:rPr lang="en-US" sz="1600" dirty="0"/>
              <a:t> de la </a:t>
            </a:r>
            <a:r>
              <a:rPr lang="en-US" sz="1600" dirty="0" err="1"/>
              <a:t>solución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6" y="1394323"/>
            <a:ext cx="3600400" cy="50890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215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A2A1A-B2AC-4B74-B11C-E17C8CDC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637" y="188913"/>
            <a:ext cx="7391164" cy="922337"/>
          </a:xfrm>
        </p:spPr>
        <p:txBody>
          <a:bodyPr/>
          <a:lstStyle/>
          <a:p>
            <a:r>
              <a:rPr lang="es-ES" dirty="0">
                <a:cs typeface="Arial"/>
              </a:rPr>
              <a:t>Fibonacci sin y con memoria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EF770-C97E-47F6-9DCC-A7C9609A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14" y="2443674"/>
            <a:ext cx="3936342" cy="288276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(n==0)  {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 r =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BigInteger.ZERO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}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(n==1) {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 r = BigInteger.ONE;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}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 r =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(n-1).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(n-2));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 }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ES" sz="1400" kern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s-ES" sz="1400" kern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1BF88B-6E23-4945-A9D4-3C753925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6426" y="6182617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3E5D7D-2337-4B29-B195-4090568F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A1A21D-E483-43DF-8451-E38BE3899FDE}"/>
              </a:ext>
            </a:extLst>
          </p:cNvPr>
          <p:cNvSpPr txBox="1">
            <a:spLocks/>
          </p:cNvSpPr>
          <p:nvPr/>
        </p:nvSpPr>
        <p:spPr bwMode="auto">
          <a:xfrm>
            <a:off x="4175956" y="1340769"/>
            <a:ext cx="4510844" cy="5220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(n,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 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m.contains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(n))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(n==0) 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BigInteger.ZERO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n,r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(n==1)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 r = BigInteger.ONE;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n,r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(n-1,m).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(n-2,m));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n,r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s-ES" sz="1400" kern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D800B9-BB29-441B-86A1-CF60D5D6DE6F}"/>
              </a:ext>
            </a:extLst>
          </p:cNvPr>
          <p:cNvSpPr txBox="1"/>
          <p:nvPr/>
        </p:nvSpPr>
        <p:spPr>
          <a:xfrm>
            <a:off x="323528" y="1661118"/>
            <a:ext cx="343272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(n)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(n-1)+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(n-2), 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 =0,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(1)=1</a:t>
            </a:r>
          </a:p>
        </p:txBody>
      </p:sp>
    </p:spTree>
    <p:extLst>
      <p:ext uri="{BB962C8B-B14F-4D97-AF65-F5344CB8AC3E}">
        <p14:creationId xmlns:p14="http://schemas.microsoft.com/office/powerpoint/2010/main" val="382426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Trasformación recursivo múltiple a iterativo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D668F4-0673-4019-B7DA-A5020FF52CC9}"/>
              </a:ext>
            </a:extLst>
          </p:cNvPr>
          <p:cNvSpPr txBox="1"/>
          <p:nvPr/>
        </p:nvSpPr>
        <p:spPr>
          <a:xfrm>
            <a:off x="465696" y="2492896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fblin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Integer,BigInteger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	</a:t>
            </a:r>
          </a:p>
          <a:p>
            <a:pPr algn="l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	for(int i = 0;i&lt;=n;i++)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if(i==0) 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else if(i==1) r = BigInteger.ONE;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aa.multiply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(i-1)).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bb.multiply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(i-2)));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(i, r);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m.remove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(i-3);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5A5AEB2-E5B1-096C-94E6-51F4E7493593}"/>
                  </a:ext>
                </a:extLst>
              </p:cNvPr>
              <p:cNvSpPr txBox="1"/>
              <p:nvPr/>
            </p:nvSpPr>
            <p:spPr>
              <a:xfrm>
                <a:off x="1547813" y="1445183"/>
                <a:ext cx="4860391" cy="57291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−2),  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5A5AEB2-E5B1-096C-94E6-51F4E749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3" y="1445183"/>
                <a:ext cx="4860391" cy="572914"/>
              </a:xfrm>
              <a:prstGeom prst="rect">
                <a:avLst/>
              </a:prstGeom>
              <a:blipFill>
                <a:blip r:embed="rId3"/>
                <a:stretch>
                  <a:fillRect t="-175000" b="-25833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68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9F8D-E967-4E99-8669-9504AC77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Arial"/>
              </a:rPr>
              <a:t>Transformación a iterativo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DF0A78-06F6-4C11-BAAB-F0AE9BF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A602B-A128-4056-99E7-FD4B640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F2B7092B-FF15-44B6-ACD2-A306B120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1651368"/>
            <a:ext cx="8335992" cy="13555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4A5A18-008F-4BB3-BA53-ABE94FC1B3B7}"/>
              </a:ext>
            </a:extLst>
          </p:cNvPr>
          <p:cNvSpPr txBox="1"/>
          <p:nvPr/>
        </p:nvSpPr>
        <p:spPr>
          <a:xfrm>
            <a:off x="540589" y="3200400"/>
            <a:ext cx="5172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Siendo a y b enteros positivos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97EBAF-4A86-4B3D-92AB-BBAC6A1B1D63}"/>
              </a:ext>
            </a:extLst>
          </p:cNvPr>
          <p:cNvSpPr txBox="1"/>
          <p:nvPr/>
        </p:nvSpPr>
        <p:spPr>
          <a:xfrm>
            <a:off x="612476" y="4839418"/>
            <a:ext cx="82497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>
                <a:latin typeface="Cambria" panose="02040503050406030204" pitchFamily="18" charset="0"/>
                <a:cs typeface="Times New Roman" panose="02020603050405020304" pitchFamily="18" charset="0"/>
              </a:rPr>
              <a:t>Estrategia </a:t>
            </a:r>
            <a:r>
              <a:rPr lang="es-ES" i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button</a:t>
            </a:r>
            <a:r>
              <a:rPr lang="es-ES" i="1" dirty="0">
                <a:latin typeface="Cambria" panose="02040503050406030204" pitchFamily="18" charset="0"/>
                <a:cs typeface="Times New Roman" panose="02020603050405020304" pitchFamily="18" charset="0"/>
              </a:rPr>
              <a:t>-up</a:t>
            </a:r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Se empiezan por los casos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Hay que calcular los subproblemas a partir de los casos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mbria" panose="02040503050406030204" pitchFamily="18" charset="0"/>
                <a:cs typeface="Times New Roman" panose="02020603050405020304" pitchFamily="18" charset="0"/>
              </a:rPr>
              <a:t>Los problemas a partir de los subproblemas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772B868B-6C3F-4681-ACFA-617447D44D96}"/>
              </a:ext>
            </a:extLst>
          </p:cNvPr>
          <p:cNvSpPr/>
          <p:nvPr/>
        </p:nvSpPr>
        <p:spPr bwMode="auto">
          <a:xfrm>
            <a:off x="4084370" y="3758407"/>
            <a:ext cx="484632" cy="978408"/>
          </a:xfrm>
          <a:prstGeom prst="downArrow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43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9F8D-E967-4E99-8669-9504AC77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Arial"/>
              </a:rPr>
              <a:t>Transformación a iterativo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DF0A78-06F6-4C11-BAAB-F0AE9BF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2741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A602B-A128-4056-99E7-FD4B640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F2B7092B-FF15-44B6-ACD2-A306B120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450085"/>
            <a:ext cx="6538823" cy="106797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D97EBAF-4A86-4B3D-92AB-BBAC6A1B1D63}"/>
              </a:ext>
            </a:extLst>
          </p:cNvPr>
          <p:cNvSpPr txBox="1"/>
          <p:nvPr/>
        </p:nvSpPr>
        <p:spPr>
          <a:xfrm>
            <a:off x="323528" y="2522638"/>
            <a:ext cx="79798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iterativo(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Map&lt;Pair&lt;Integer, Integer&gt;, Long&gt; res = new HashMap&lt;&gt;();</a:t>
            </a:r>
          </a:p>
          <a:p>
            <a:pPr algn="l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	for (int i = 0; i &lt;= a; i++)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&lt;= b;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2 &amp;&amp; j &lt; 2)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(i, j), i + j*j + 0L);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 else 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2 || j &lt; 2)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(i, j), i*i + j + 0L);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Long v1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2, j - 1));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Long v2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3, j - 2));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Long v3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- 2, j / 4));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j), v1 + v2 + v3);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b));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Elementos recursivos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78" y="1664804"/>
            <a:ext cx="6768244" cy="37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50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/>
              <p:nvPr/>
            </p:nvSpPr>
            <p:spPr>
              <a:xfrm>
                <a:off x="647564" y="1844824"/>
                <a:ext cx="8280920" cy="402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𝑙𝑠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𝑙𝑠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2(0,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𝑙𝑠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3(0,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𝑙𝑠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4(0,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𝑙𝑠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Integer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nor/>
                        </m:rPr>
                        <a:rPr lang="es-ES"/>
                        <m:t>s</m:t>
                      </m:r>
                      <m:r>
                        <m:rPr>
                          <m:nor/>
                        </m:rPr>
                        <a:rPr lang="es-ES"/>
                        <m:t>1(</m:t>
                      </m:r>
                      <m:r>
                        <m:rPr>
                          <m:nor/>
                        </m:rPr>
                        <a:rPr lang="es-ES"/>
                        <m:t>ls</m:t>
                      </m:r>
                      <m:r>
                        <m:rPr>
                          <m:nor/>
                        </m:rPr>
                        <a:rPr lang="es-ES"/>
                        <m:t>) {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 = 0;</m:t>
                      </m:r>
                    </m:oMath>
                  </m:oMathPara>
                </a14:m>
                <a:br>
                  <a:rPr lang="es-ES" dirty="0"/>
                </a:br>
                <a:r>
                  <a:rPr lang="es-ES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/>
                      <m:t>	</m:t>
                    </m:r>
                    <m:r>
                      <m:rPr>
                        <m:nor/>
                      </m:rPr>
                      <a:rPr lang="es-ES"/>
                      <m:t>b</m:t>
                    </m:r>
                    <m:r>
                      <m:rPr>
                        <m:nor/>
                      </m:rPr>
                      <a:rPr lang="es-ES"/>
                      <m:t> = 0;</m:t>
                    </m:r>
                  </m:oMath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</m:t>
                      </m:r>
                      <m:r>
                        <m:rPr>
                          <m:nor/>
                        </m:rPr>
                        <a:rPr lang="es-ES"/>
                        <m:t>while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m:rPr>
                          <m:nor/>
                        </m:rPr>
                        <a:rPr lang="es-ES"/>
                        <m:t>n</m:t>
                      </m:r>
                      <m:r>
                        <m:rPr>
                          <m:nor/>
                        </m:rPr>
                        <a:rPr lang="es-ES"/>
                        <m:t>−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&gt;0) {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	</m:t>
                      </m:r>
                      <m:r>
                        <m:rPr>
                          <m:nor/>
                        </m:rPr>
                        <a:rPr lang="es-ES" b="0" i="0" smtClean="0"/>
                        <m:t>          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 =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 +</m:t>
                      </m:r>
                      <m:r>
                        <m:rPr>
                          <m:nor/>
                        </m:rPr>
                        <a:rPr lang="es-ES"/>
                        <m:t>ls</m:t>
                      </m:r>
                      <m:r>
                        <m:rPr>
                          <m:nor/>
                        </m:rPr>
                        <a:rPr lang="es-ES"/>
                        <m:t>[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]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 </m:t>
                      </m:r>
                      <m:r>
                        <m:rPr>
                          <m:nor/>
                        </m:rPr>
                        <a:rPr lang="es-ES"/>
                        <m:t>}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 </m:t>
                      </m:r>
                      <m:r>
                        <m:rPr>
                          <m:nor/>
                        </m:rPr>
                        <a:rPr lang="es-ES"/>
                        <m:t>return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	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}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844824"/>
                <a:ext cx="8280920" cy="4023794"/>
              </a:xfrm>
              <a:prstGeom prst="rect">
                <a:avLst/>
              </a:prstGeom>
              <a:blipFill>
                <a:blip r:embed="rId2"/>
                <a:stretch>
                  <a:fillRect l="-1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8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23927D1-EF94-F55C-9D0B-2B1980E5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1696833"/>
            <a:ext cx="1062507" cy="4176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8EEA5E3-AA23-88B8-C7DF-29412D720EF2}"/>
                  </a:ext>
                </a:extLst>
              </p:cNvPr>
              <p:cNvSpPr txBox="1"/>
              <p:nvPr/>
            </p:nvSpPr>
            <p:spPr>
              <a:xfrm>
                <a:off x="359532" y="2134153"/>
                <a:ext cx="522523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                   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8EEA5E3-AA23-88B8-C7DF-29412D72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134153"/>
                <a:ext cx="522523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905247E-A6AF-E51A-3258-600D069FAB8D}"/>
                  </a:ext>
                </a:extLst>
              </p:cNvPr>
              <p:cNvSpPr txBox="1"/>
              <p:nvPr/>
            </p:nvSpPr>
            <p:spPr>
              <a:xfrm>
                <a:off x="0" y="3493420"/>
                <a:ext cx="579613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905247E-A6AF-E51A-3258-600D069FA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3420"/>
                <a:ext cx="5796136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áfico 14">
            <a:extLst>
              <a:ext uri="{FF2B5EF4-FFF2-40B4-BE49-F238E27FC236}">
                <a16:creationId xmlns:a16="http://schemas.microsoft.com/office/drawing/2014/main" id="{4C1E87E8-DDB1-5446-9B9A-4CA69C975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3579" y="1696833"/>
            <a:ext cx="1597476" cy="46042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8C24FC2-511C-A683-F987-277C74DD6733}"/>
              </a:ext>
            </a:extLst>
          </p:cNvPr>
          <p:cNvSpPr txBox="1"/>
          <p:nvPr/>
        </p:nvSpPr>
        <p:spPr>
          <a:xfrm>
            <a:off x="539152" y="5150182"/>
            <a:ext cx="4594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[0,4,-1,67,89,55,99,100,101]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47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/>
              <p:nvPr/>
            </p:nvSpPr>
            <p:spPr>
              <a:xfrm>
                <a:off x="431540" y="1448780"/>
                <a:ext cx="8712460" cy="52107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𝑙𝑠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𝑙𝑠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𝑙𝑠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]+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𝑙𝑠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−1],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−1],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Integer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nor/>
                        </m:rPr>
                        <a:rPr lang="es-ES"/>
                        <m:t>s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m:rPr>
                          <m:nor/>
                        </m:rPr>
                        <a:rPr lang="es-ES"/>
                        <m:t>ls</m:t>
                      </m:r>
                      <m:r>
                        <m:rPr>
                          <m:nor/>
                        </m:rPr>
                        <a:rPr lang="es-ES"/>
                        <m:t>) {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  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 = 0;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 = 0;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 </m:t>
                      </m:r>
                      <m:r>
                        <m:rPr>
                          <m:nor/>
                        </m:rPr>
                        <a:rPr lang="es-ES"/>
                        <m:t>while</m:t>
                      </m:r>
                      <m:r>
                        <m:rPr>
                          <m:nor/>
                        </m:rPr>
                        <a:rPr lang="es-ES"/>
                        <m:t>(</m:t>
                      </m:r>
                      <m:r>
                        <m:rPr>
                          <m:nor/>
                        </m:rPr>
                        <a:rPr lang="es-ES"/>
                        <m:t>n</m:t>
                      </m:r>
                      <m:r>
                        <m:rPr>
                          <m:nor/>
                        </m:rPr>
                        <a:rPr lang="es-ES"/>
                        <m:t>−2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&gt;0) {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	</m:t>
                      </m:r>
                      <m:r>
                        <m:rPr>
                          <m:nor/>
                        </m:rPr>
                        <a:rPr lang="es-ES" b="0" i="0" smtClean="0"/>
                        <m:t>               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 =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 +</m:t>
                      </m:r>
                      <m:r>
                        <m:rPr>
                          <m:nor/>
                        </m:rPr>
                        <a:rPr lang="es-ES"/>
                        <m:t>ls</m:t>
                      </m:r>
                      <m:r>
                        <m:rPr>
                          <m:nor/>
                        </m:rPr>
                        <a:rPr lang="es-ES"/>
                        <m:t>[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]+</m:t>
                      </m:r>
                      <m:r>
                        <m:rPr>
                          <m:nor/>
                        </m:rPr>
                        <a:rPr lang="es-ES"/>
                        <m:t>ls</m:t>
                      </m:r>
                      <m:r>
                        <m:rPr>
                          <m:nor/>
                        </m:rPr>
                        <a:rPr lang="es-ES"/>
                        <m:t>[</m:t>
                      </m:r>
                      <m:r>
                        <m:rPr>
                          <m:nor/>
                        </m:rPr>
                        <a:rPr lang="es-ES"/>
                        <m:t>n</m:t>
                      </m:r>
                      <m:r>
                        <m:rPr>
                          <m:nor/>
                        </m:rPr>
                        <a:rPr lang="es-ES"/>
                        <m:t>−</m:t>
                      </m:r>
                      <m:r>
                        <m:rPr>
                          <m:nor/>
                        </m:rPr>
                        <a:rPr lang="es-ES"/>
                        <m:t>i</m:t>
                      </m:r>
                      <m:r>
                        <m:rPr>
                          <m:nor/>
                        </m:rPr>
                        <a:rPr lang="es-ES"/>
                        <m:t>−1]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 </m:t>
                      </m:r>
                      <m:r>
                        <m:rPr>
                          <m:nor/>
                        </m:rPr>
                        <a:rPr lang="es-ES"/>
                        <m:t>}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	</m:t>
                      </m:r>
                      <m:r>
                        <m:rPr>
                          <m:nor/>
                        </m:rPr>
                        <a:rPr lang="es-ES" b="0" i="0" smtClean="0"/>
                        <m:t>      </m:t>
                      </m:r>
                      <m:r>
                        <m:rPr>
                          <m:nor/>
                        </m:rPr>
                        <a:rPr lang="es-ES"/>
                        <m:t>return</m:t>
                      </m:r>
                      <m:r>
                        <m:rPr>
                          <m:nor/>
                        </m:rPr>
                        <a:rPr lang="es-ES"/>
                        <m:t> </m:t>
                      </m:r>
                      <m:r>
                        <m:rPr>
                          <m:nor/>
                        </m:rPr>
                        <a:rPr lang="es-ES"/>
                        <m:t>b</m:t>
                      </m:r>
                      <m:r>
                        <m:rPr>
                          <m:nor/>
                        </m:rPr>
                        <a:rPr lang="es-ES"/>
                        <m:t>	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/>
                        <m:t>}</m:t>
                      </m:r>
                    </m:oMath>
                  </m:oMathPara>
                </a14:m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𝑔𝑒𝑡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),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  <a:p>
                <a:endParaRPr lang="es-E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448780"/>
                <a:ext cx="8712460" cy="5210785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450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/>
              <p:nvPr/>
            </p:nvSpPr>
            <p:spPr>
              <a:xfrm>
                <a:off x="889663" y="1635572"/>
                <a:ext cx="7138987" cy="925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𝑙𝑠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𝑙𝑠</m:t>
                                </m:r>
                              </m:e>
                            </m:d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𝑙𝑠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]+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𝑙𝑠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−1], 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s-ES" dirty="0"/>
              </a:p>
              <a:p>
                <a:endParaRPr lang="es-E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63" y="1635572"/>
                <a:ext cx="7138987" cy="925638"/>
              </a:xfrm>
              <a:prstGeom prst="rect">
                <a:avLst/>
              </a:prstGeom>
              <a:blipFill>
                <a:blip r:embed="rId2"/>
                <a:stretch>
                  <a:fillRect l="-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áfico 7">
            <a:extLst>
              <a:ext uri="{FF2B5EF4-FFF2-40B4-BE49-F238E27FC236}">
                <a16:creationId xmlns:a16="http://schemas.microsoft.com/office/drawing/2014/main" id="{76A4A97F-2A00-90F6-CDB2-097CBBA6A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6050" y="2729031"/>
            <a:ext cx="1752600" cy="33483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5A3ECAF-454C-42CC-EEBD-E181F06F3382}"/>
              </a:ext>
            </a:extLst>
          </p:cNvPr>
          <p:cNvSpPr txBox="1"/>
          <p:nvPr/>
        </p:nvSpPr>
        <p:spPr>
          <a:xfrm>
            <a:off x="889663" y="3849219"/>
            <a:ext cx="4594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[0,4,-1,67,89,55,99,100,101]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642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/>
              <p:nvPr/>
            </p:nvSpPr>
            <p:spPr>
              <a:xfrm>
                <a:off x="215770" y="1412776"/>
                <a:ext cx="8712460" cy="1833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𝑙𝑠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𝑔𝑒𝑡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),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𝑙𝑠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2,  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  <a:p>
                <a:endParaRPr lang="es-E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5C0838B-370A-497F-AC34-0CB591AE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0" y="1412776"/>
                <a:ext cx="8712460" cy="1833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>
            <a:extLst>
              <a:ext uri="{FF2B5EF4-FFF2-40B4-BE49-F238E27FC236}">
                <a16:creationId xmlns:a16="http://schemas.microsoft.com/office/drawing/2014/main" id="{18673B29-D790-96EE-E314-A8C46BE8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76" y="3884134"/>
            <a:ext cx="8100392" cy="22293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298C02B-F853-1DC3-79DE-EB3DA7275A80}"/>
              </a:ext>
            </a:extLst>
          </p:cNvPr>
          <p:cNvSpPr txBox="1"/>
          <p:nvPr/>
        </p:nvSpPr>
        <p:spPr>
          <a:xfrm>
            <a:off x="215770" y="3362958"/>
            <a:ext cx="4594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[0,4,-1,67,89,55,99,100,101]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662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1620" y="1556792"/>
            <a:ext cx="75351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Esquema</a:t>
            </a:r>
            <a:r>
              <a:rPr lang="en-US" dirty="0">
                <a:latin typeface="Arial"/>
                <a:cs typeface="Arial"/>
              </a:rPr>
              <a:t> general: </a:t>
            </a:r>
            <a:r>
              <a:rPr lang="en-US" dirty="0" err="1">
                <a:latin typeface="Arial"/>
                <a:cs typeface="Arial"/>
              </a:rPr>
              <a:t>aparece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secuencia</a:t>
            </a:r>
            <a:r>
              <a:rPr lang="en-US" dirty="0">
                <a:latin typeface="Arial"/>
                <a:cs typeface="Arial"/>
              </a:rPr>
              <a:t> y </a:t>
            </a:r>
            <a:r>
              <a:rPr lang="en-US" dirty="0" err="1">
                <a:latin typeface="Arial"/>
                <a:cs typeface="Arial"/>
              </a:rPr>
              <a:t>acumulador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b="1" dirty="0" err="1">
                <a:latin typeface="Arial"/>
                <a:cs typeface="Arial"/>
              </a:rPr>
              <a:t>Acumulación</a:t>
            </a:r>
            <a:r>
              <a:rPr lang="en-US" b="1" dirty="0">
                <a:latin typeface="Arial"/>
                <a:cs typeface="Arial"/>
              </a:rPr>
              <a:t> por la </a:t>
            </a:r>
            <a:r>
              <a:rPr lang="en-US" b="1" dirty="0" err="1">
                <a:latin typeface="Arial"/>
                <a:cs typeface="Arial"/>
              </a:rPr>
              <a:t>derecha</a:t>
            </a:r>
            <a:endParaRPr lang="en-US" b="1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Recursividad no final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9F3963-E13A-4669-9E03-7D51C5B3AEC7}"/>
              </a:ext>
            </a:extLst>
          </p:cNvPr>
          <p:cNvSpPr txBox="1"/>
          <p:nvPr/>
        </p:nvSpPr>
        <p:spPr>
          <a:xfrm>
            <a:off x="1146766" y="2513032"/>
            <a:ext cx="71287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x)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it(x);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r(b);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 t)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if(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(t)){	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nx1(t);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t = nx2(t);	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b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		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if(!d(b)){ 	  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	   b = c(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b,e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//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es mutable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else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	b = sb(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b;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5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Recursividad final equivalente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9F3963-E13A-4669-9E03-7D51C5B3AEC7}"/>
              </a:ext>
            </a:extLst>
          </p:cNvPr>
          <p:cNvSpPr txBox="1"/>
          <p:nvPr/>
        </p:nvSpPr>
        <p:spPr>
          <a:xfrm>
            <a:off x="1115616" y="2240868"/>
            <a:ext cx="712879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x)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it(x);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(x,it,b0);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r(b);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 b) {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if(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(t) &amp;&amp; !d(b)){	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nx1(t);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t = nx2(t);			  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	b = c’(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b,e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//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es mutable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b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x,t,b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else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b = c’(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b,sb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b;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0708BA-7F2F-A374-F449-D507EEA17A24}"/>
              </a:ext>
            </a:extLst>
          </p:cNvPr>
          <p:cNvSpPr txBox="1"/>
          <p:nvPr/>
        </p:nvSpPr>
        <p:spPr>
          <a:xfrm>
            <a:off x="1007604" y="1452775"/>
            <a:ext cx="6912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Esquema</a:t>
            </a:r>
            <a:r>
              <a:rPr lang="en-US" dirty="0">
                <a:latin typeface="Arial"/>
                <a:cs typeface="Arial"/>
              </a:rPr>
              <a:t> general: </a:t>
            </a:r>
            <a:r>
              <a:rPr lang="en-US" dirty="0" err="1">
                <a:latin typeface="Arial"/>
                <a:cs typeface="Arial"/>
              </a:rPr>
              <a:t>aparece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secuencia</a:t>
            </a:r>
            <a:r>
              <a:rPr lang="en-US" dirty="0">
                <a:latin typeface="Arial"/>
                <a:cs typeface="Arial"/>
              </a:rPr>
              <a:t> y </a:t>
            </a:r>
            <a:r>
              <a:rPr lang="en-US" dirty="0" err="1">
                <a:latin typeface="Arial"/>
                <a:cs typeface="Arial"/>
              </a:rPr>
              <a:t>acumulador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b="1" dirty="0" err="1">
                <a:latin typeface="Arial"/>
                <a:cs typeface="Arial"/>
              </a:rPr>
              <a:t>Acumulación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por</a:t>
            </a:r>
            <a:r>
              <a:rPr lang="en-US" b="1" dirty="0">
                <a:latin typeface="Arial"/>
                <a:cs typeface="Arial"/>
              </a:rPr>
              <a:t> la </a:t>
            </a:r>
            <a:r>
              <a:rPr lang="en-US" b="1" dirty="0" err="1">
                <a:latin typeface="Arial"/>
                <a:cs typeface="Arial"/>
              </a:rPr>
              <a:t>izquierda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98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Iterativo equivalente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9F3963-E13A-4669-9E03-7D51C5B3AEC7}"/>
              </a:ext>
            </a:extLst>
          </p:cNvPr>
          <p:cNvSpPr txBox="1"/>
          <p:nvPr/>
        </p:nvSpPr>
        <p:spPr>
          <a:xfrm>
            <a:off x="1151620" y="2600908"/>
            <a:ext cx="712879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x)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it(x);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b0;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while(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(t) &amp;&amp; !d(b)){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nx1(t);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t = nx2(t);			  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	b = c’(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b,e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 = c’(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b,sb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r(b);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7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3600" dirty="0"/>
              <a:t>Funcional equivalente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25A53E-AD81-4700-AD74-69CD2B43E607}"/>
              </a:ext>
            </a:extLst>
          </p:cNvPr>
          <p:cNvSpPr txBox="1"/>
          <p:nvPr/>
        </p:nvSpPr>
        <p:spPr>
          <a:xfrm>
            <a:off x="1223628" y="1628577"/>
            <a:ext cx="730881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record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 x){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public static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of(T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 x){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return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(t, b, x);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public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next(){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nx1(t);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t = nx2(t);			  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	b = c’(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b,e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t,b,x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x)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it(x);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b0;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Stream.iterate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t,b,x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),t-&gt;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.filter(t-&gt;!(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&amp;&amp; !d(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b))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.findFirst()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.get();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 = c’(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(),sb(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x,r.t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return r(b);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39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229593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de una lista </a:t>
            </a:r>
            <a:r>
              <a:rPr lang="en-US" dirty="0" err="1"/>
              <a:t>forman</a:t>
            </a:r>
            <a:r>
              <a:rPr lang="en-US" dirty="0"/>
              <a:t> una </a:t>
            </a:r>
            <a:r>
              <a:rPr lang="en-US" dirty="0" err="1"/>
              <a:t>progresión</a:t>
            </a:r>
            <a:r>
              <a:rPr lang="en-US" dirty="0"/>
              <a:t> </a:t>
            </a:r>
            <a:r>
              <a:rPr lang="en-US" dirty="0" err="1"/>
              <a:t>aritmética</a:t>
            </a:r>
            <a:endParaRPr lang="en-US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C0838B-370A-497F-AC34-0CB591AE2584}"/>
              </a:ext>
            </a:extLst>
          </p:cNvPr>
          <p:cNvSpPr txBox="1"/>
          <p:nvPr/>
        </p:nvSpPr>
        <p:spPr>
          <a:xfrm>
            <a:off x="405880" y="1717268"/>
            <a:ext cx="8280920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Boolean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(List&lt;E&gt; ls)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(n-i &lt;= 2)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(1)-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esAritmetica3(0,ls,r,n);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true;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(n-i &gt; 1)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e1=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),e2 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(i+1);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b = e2-e1 == r &amp;&amp;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(i+1,ls,r,n);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true;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(n-i &gt; 1)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e1=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(i),e2 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(i+1);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b = e2-e1 == r;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(b)  b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(i+1,ls,r,n);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3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Elementos recursivos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2174BFD-5DF8-4606-BBDD-69D19DF1137C}"/>
              </a:ext>
            </a:extLst>
          </p:cNvPr>
          <p:cNvSpPr txBox="1"/>
          <p:nvPr/>
        </p:nvSpPr>
        <p:spPr>
          <a:xfrm>
            <a:off x="1295635" y="2286878"/>
            <a:ext cx="71389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Conjunto de problemas: dominio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Casos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Casos recursivos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Tamaño de un problema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965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2240" y="6206819"/>
            <a:ext cx="2133600" cy="476250"/>
          </a:xfrm>
        </p:spPr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CFC8B-AECF-476E-BADE-07CAD51CD0FC}"/>
              </a:ext>
            </a:extLst>
          </p:cNvPr>
          <p:cNvSpPr txBox="1"/>
          <p:nvPr/>
        </p:nvSpPr>
        <p:spPr>
          <a:xfrm>
            <a:off x="1727684" y="2096852"/>
            <a:ext cx="435999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(List&lt;E&gt; ls){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Integer 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if(n &lt;=2) return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Integer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Boolean b = true;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true;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(1)-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while(n-i &gt; 1 &amp;&amp; b) {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E e1=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(i),e2 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(i+1);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b = e2-e1 == 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i++; 	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return b;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BEB2775-299E-464B-AE39-E5C3EACF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7306" y="6206819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sz="2800" dirty="0"/>
              <a:t>Transformación recursivo simple a iterativo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1620" y="1412776"/>
            <a:ext cx="75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dada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,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inversa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628F07-47FB-4BB6-B15F-6D9AF9686284}"/>
              </a:ext>
            </a:extLst>
          </p:cNvPr>
          <p:cNvSpPr txBox="1"/>
          <p:nvPr/>
        </p:nvSpPr>
        <p:spPr>
          <a:xfrm>
            <a:off x="251520" y="2070839"/>
            <a:ext cx="421246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inversa(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inversa(ls,0);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inversa(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r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 &lt;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r = inversa(i+1,ls);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BB4457-C9A4-42D1-AB6E-85753397CBF4}"/>
              </a:ext>
            </a:extLst>
          </p:cNvPr>
          <p:cNvSpPr txBox="1"/>
          <p:nvPr/>
        </p:nvSpPr>
        <p:spPr>
          <a:xfrm>
            <a:off x="4587676" y="2083634"/>
            <a:ext cx="4212468" cy="28931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inversa(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b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inversa(ls,0,b);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inversa(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b,  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&lt;E&gt; b = new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 &lt;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b.add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(0,ls.get(i));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b = inversa(i+1,b,ls);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184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151620" y="188913"/>
            <a:ext cx="7812867" cy="1223863"/>
          </a:xfrm>
        </p:spPr>
        <p:txBody>
          <a:bodyPr/>
          <a:lstStyle/>
          <a:p>
            <a:pPr algn="l"/>
            <a:r>
              <a:rPr lang="es-ES" sz="2400" dirty="0"/>
              <a:t>Transformación recursivo simple a iterativo: conclusiones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552" y="1772816"/>
                <a:ext cx="753518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Sea c(</a:t>
                </a:r>
                <a:r>
                  <a:rPr lang="en-US" dirty="0" err="1"/>
                  <a:t>b,e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Si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asociativo</a:t>
                </a:r>
                <a:r>
                  <a:rPr lang="en-US" dirty="0"/>
                  <a:t> y </a:t>
                </a:r>
                <a:r>
                  <a:rPr lang="en-US" dirty="0" err="1"/>
                  <a:t>conmutativo</a:t>
                </a:r>
                <a:r>
                  <a:rPr lang="en-US" dirty="0"/>
                  <a:t> c’(</a:t>
                </a:r>
                <a:r>
                  <a:rPr lang="en-US" dirty="0" err="1"/>
                  <a:t>b,e</a:t>
                </a:r>
                <a:r>
                  <a:rPr lang="en-US" dirty="0"/>
                  <a:t>) = c(</a:t>
                </a:r>
                <a:r>
                  <a:rPr lang="en-US" dirty="0" err="1"/>
                  <a:t>b,e</a:t>
                </a:r>
                <a:r>
                  <a:rPr lang="en-US" dirty="0"/>
                  <a:t>)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Si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asociativo</a:t>
                </a:r>
                <a:r>
                  <a:rPr lang="en-US" dirty="0"/>
                  <a:t> y no </a:t>
                </a:r>
                <a:r>
                  <a:rPr lang="en-US" dirty="0" err="1"/>
                  <a:t>conmutativo</a:t>
                </a:r>
                <a:r>
                  <a:rPr lang="en-US" dirty="0"/>
                  <a:t> c’(</a:t>
                </a:r>
                <a:r>
                  <a:rPr lang="en-US" dirty="0" err="1"/>
                  <a:t>b,e</a:t>
                </a:r>
                <a:r>
                  <a:rPr lang="en-US" dirty="0"/>
                  <a:t>) = b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Si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es un </a:t>
                </a:r>
                <a:r>
                  <a:rPr lang="en-US" dirty="0" err="1"/>
                  <a:t>operador</a:t>
                </a:r>
                <a:r>
                  <a:rPr lang="en-US" dirty="0"/>
                  <a:t> de </a:t>
                </a:r>
                <a:r>
                  <a:rPr lang="en-US" dirty="0" err="1"/>
                  <a:t>corto</a:t>
                </a:r>
                <a:r>
                  <a:rPr lang="en-US" dirty="0"/>
                  <a:t> </a:t>
                </a:r>
                <a:r>
                  <a:rPr lang="en-US" dirty="0" err="1"/>
                  <a:t>circuito</a:t>
                </a:r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 c(</a:t>
                </a:r>
                <a:r>
                  <a:rPr lang="en-US" dirty="0" err="1"/>
                  <a:t>b,e</a:t>
                </a:r>
                <a:r>
                  <a:rPr lang="en-US" dirty="0"/>
                  <a:t>) se </a:t>
                </a:r>
                <a:r>
                  <a:rPr lang="en-US" dirty="0" err="1"/>
                  <a:t>puede</a:t>
                </a:r>
                <a:r>
                  <a:rPr lang="en-US" dirty="0"/>
                  <a:t> transformer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sentencia</a:t>
                </a:r>
                <a:r>
                  <a:rPr lang="en-US" dirty="0"/>
                  <a:t> if-else y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problema</a:t>
                </a:r>
                <a:r>
                  <a:rPr lang="en-US" dirty="0"/>
                  <a:t> </a:t>
                </a:r>
                <a:r>
                  <a:rPr lang="en-US" dirty="0" err="1"/>
                  <a:t>suele</a:t>
                </a:r>
                <a:r>
                  <a:rPr lang="en-US" dirty="0"/>
                  <a:t> </a:t>
                </a:r>
                <a:r>
                  <a:rPr lang="en-US" dirty="0" err="1"/>
                  <a:t>covertirse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/>
                  <a:t>recursive final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Sean a un </a:t>
                </a:r>
                <a:r>
                  <a:rPr lang="en-US" dirty="0" err="1"/>
                  <a:t>acumuladror</a:t>
                </a:r>
                <a:r>
                  <a:rPr lang="en-US" dirty="0"/>
                  <a:t>, s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secuencia</a:t>
                </a:r>
                <a:r>
                  <a:rPr lang="en-US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inversa</a:t>
                </a:r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 se </a:t>
                </a:r>
                <a:r>
                  <a:rPr lang="en-US" dirty="0" err="1"/>
                  <a:t>cumple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 err="1"/>
                  <a:t>acumulacion_izquierda</a:t>
                </a:r>
                <a:r>
                  <a:rPr lang="en-US" dirty="0"/>
                  <a:t>(</a:t>
                </a:r>
                <a:r>
                  <a:rPr lang="en-US" dirty="0" err="1"/>
                  <a:t>s,a</a:t>
                </a:r>
                <a:r>
                  <a:rPr lang="en-US" dirty="0"/>
                  <a:t>) = </a:t>
                </a:r>
                <a:r>
                  <a:rPr lang="en-US" dirty="0" err="1"/>
                  <a:t>acumulacion_derecahe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err="1"/>
                  <a:t>,a</a:t>
                </a:r>
                <a:r>
                  <a:rPr lang="en-US" dirty="0"/>
                  <a:t>)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2816"/>
                <a:ext cx="7535180" cy="3970318"/>
              </a:xfrm>
              <a:prstGeom prst="rect">
                <a:avLst/>
              </a:prstGeom>
              <a:blipFill>
                <a:blip r:embed="rId2"/>
                <a:stretch>
                  <a:fillRect l="-728" t="-82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678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9918" y="2893338"/>
            <a:ext cx="7772400" cy="1306513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>
                <a:latin typeface="Arial Narrow"/>
              </a:rPr>
              <a:t>Esquemas Recursivos</a:t>
            </a:r>
            <a:br>
              <a:rPr lang="es-ES" b="1" dirty="0">
                <a:latin typeface="Arial Narrow"/>
              </a:rPr>
            </a:br>
            <a:r>
              <a:rPr lang="es-ES" b="1" dirty="0">
                <a:latin typeface="Arial Narrow"/>
              </a:rPr>
              <a:t>No Final y Múltiple</a:t>
            </a:r>
            <a:br>
              <a:rPr lang="es-ES" sz="51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Estructura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7644" y="4695541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7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14BF94-9AC4-44FE-9FCA-C2A00FFC5AB3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pPr eaLnBrk="1" hangingPunct="1"/>
            <a:r>
              <a:rPr lang="es-ES" sz="4000" dirty="0"/>
              <a:t>Diseño de </a:t>
            </a:r>
            <a:r>
              <a:rPr lang="es-ES" sz="4000" dirty="0" err="1"/>
              <a:t>alg</a:t>
            </a:r>
            <a:r>
              <a:rPr lang="es-ES" sz="4000" dirty="0"/>
              <a:t>. recursivos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6003" y="1916832"/>
            <a:ext cx="7643192" cy="406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sz="1800" b="1" kern="0" dirty="0"/>
              <a:t>Opción 1: </a:t>
            </a:r>
            <a:r>
              <a:rPr lang="es-ES" sz="1800" kern="0" dirty="0"/>
              <a:t>Generalizar el problema (añadir propiedades) </a:t>
            </a:r>
            <a:r>
              <a:rPr lang="es-ES" sz="1800" kern="0" dirty="0">
                <a:sym typeface="Wingdings" panose="05000000000000000000" pitchFamily="2" charset="2"/>
              </a:rPr>
              <a:t></a:t>
            </a:r>
            <a:r>
              <a:rPr lang="es-ES" sz="1800" kern="0" dirty="0"/>
              <a:t> definir tamaño y casos base </a:t>
            </a:r>
            <a:r>
              <a:rPr lang="es-ES" sz="1800" kern="0" dirty="0">
                <a:sym typeface="Wingdings" panose="05000000000000000000" pitchFamily="2" charset="2"/>
              </a:rPr>
              <a:t></a:t>
            </a:r>
            <a:r>
              <a:rPr lang="es-ES" sz="1800" kern="0" dirty="0"/>
              <a:t> reducir cada problema a subproblemas más pequeños </a:t>
            </a:r>
            <a:r>
              <a:rPr lang="es-ES" sz="1800" kern="0" dirty="0">
                <a:sym typeface="Wingdings" panose="05000000000000000000" pitchFamily="2" charset="2"/>
              </a:rPr>
              <a:t></a:t>
            </a:r>
            <a:r>
              <a:rPr lang="es-ES" sz="1800" kern="0" dirty="0"/>
              <a:t> definir la solución en base a la solución de los subproblemas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sz="1800" kern="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sz="1800" b="1" kern="0" dirty="0"/>
              <a:t>Opción 2:</a:t>
            </a:r>
            <a:r>
              <a:rPr lang="es-ES" sz="1800" kern="0" dirty="0"/>
              <a:t> Definición de una función de partición</a:t>
            </a:r>
          </a:p>
          <a:p>
            <a:pPr algn="just" eaLnBrk="1" hangingPunct="1"/>
            <a:endParaRPr lang="es-ES" sz="1800" kern="0" dirty="0"/>
          </a:p>
          <a:p>
            <a:pPr marL="0" indent="0" algn="just" eaLnBrk="1" hangingPunct="1">
              <a:buNone/>
            </a:pPr>
            <a:r>
              <a:rPr lang="es-ES" sz="1800" b="1" kern="0" dirty="0"/>
              <a:t>Opción 3:</a:t>
            </a:r>
            <a:r>
              <a:rPr lang="es-ES" sz="1800" kern="0" dirty="0"/>
              <a:t> Partir de una definición o propiedades recursivas </a:t>
            </a:r>
            <a:r>
              <a:rPr lang="es-ES" sz="1800" kern="0" dirty="0">
                <a:sym typeface="Wingdings" panose="05000000000000000000" pitchFamily="2" charset="2"/>
              </a:rPr>
              <a:t> definir tamaño del problema y casos base  encontrar algoritmo</a:t>
            </a:r>
          </a:p>
          <a:p>
            <a:pPr marL="0" indent="0" algn="just" eaLnBrk="1" hangingPunct="1">
              <a:buNone/>
            </a:pPr>
            <a:endParaRPr lang="es-ES" sz="1800" kern="0" dirty="0"/>
          </a:p>
          <a:p>
            <a:pPr marL="0" indent="0" algn="just" eaLnBrk="1" hangingPunct="1">
              <a:buNone/>
            </a:pPr>
            <a:r>
              <a:rPr lang="es-ES" sz="1800" b="1" kern="0" dirty="0"/>
              <a:t>Opción 4:</a:t>
            </a:r>
            <a:r>
              <a:rPr lang="es-ES" sz="1800" kern="0" dirty="0"/>
              <a:t> Partir de una restricción de entrada salida</a:t>
            </a:r>
          </a:p>
        </p:txBody>
      </p:sp>
    </p:spTree>
    <p:extLst>
      <p:ext uri="{BB962C8B-B14F-4D97-AF65-F5344CB8AC3E}">
        <p14:creationId xmlns:p14="http://schemas.microsoft.com/office/powerpoint/2010/main" val="398240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Generalización: tipos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FB3185-5363-4D0D-8A31-ABD3BA093EA6}"/>
              </a:ext>
            </a:extLst>
          </p:cNvPr>
          <p:cNvSpPr txBox="1"/>
          <p:nvPr/>
        </p:nvSpPr>
        <p:spPr>
          <a:xfrm>
            <a:off x="899592" y="1880828"/>
            <a:ext cx="7787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Generalización de secuencias indexables: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Generalización sufija</a:t>
            </a:r>
          </a:p>
          <a:p>
            <a:pPr lvl="1"/>
            <a:r>
              <a:rPr lang="es-ES" dirty="0"/>
              <a:t>	Da una secuencia indexable s se generaliza a todas las 	subsecuencias </a:t>
            </a:r>
            <a:r>
              <a:rPr lang="es-ES" i="1" dirty="0"/>
              <a:t>(</a:t>
            </a:r>
            <a:r>
              <a:rPr lang="es-ES" i="1" dirty="0" err="1"/>
              <a:t>i,s</a:t>
            </a:r>
            <a:r>
              <a:rPr lang="es-ES" i="1" dirty="0"/>
              <a:t>) con 0&lt;= i &lt; |s|.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Generalización central</a:t>
            </a:r>
          </a:p>
          <a:p>
            <a:pPr lvl="1"/>
            <a:r>
              <a:rPr lang="es-ES" dirty="0"/>
              <a:t>	Da una secuencia indexable s se generaliza a todas las 	subsecuencias </a:t>
            </a:r>
            <a:r>
              <a:rPr lang="es-ES" i="1" dirty="0"/>
              <a:t>(</a:t>
            </a:r>
            <a:r>
              <a:rPr lang="es-ES" i="1" dirty="0" err="1"/>
              <a:t>i,j,s</a:t>
            </a:r>
            <a:r>
              <a:rPr lang="es-ES" i="1" dirty="0"/>
              <a:t>) con 0&lt;= i &lt;= j &lt;|s|.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Generalización de secuencias no indexables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Asociamos a la secuencia s un iterador </a:t>
            </a:r>
            <a:r>
              <a:rPr lang="es-ES" dirty="0" err="1"/>
              <a:t>it</a:t>
            </a:r>
            <a:r>
              <a:rPr lang="es-ES" dirty="0"/>
              <a:t>. Se generaliza al conjunto de problemas (e, </a:t>
            </a:r>
            <a:r>
              <a:rPr lang="es-ES" dirty="0" err="1"/>
              <a:t>it</a:t>
            </a:r>
            <a:r>
              <a:rPr lang="es-ES" dirty="0"/>
              <a:t>) donde e es el primer elemento de la secuencia e </a:t>
            </a:r>
            <a:r>
              <a:rPr lang="es-ES" dirty="0" err="1"/>
              <a:t>it</a:t>
            </a:r>
            <a:r>
              <a:rPr lang="es-ES" dirty="0"/>
              <a:t> un iterador sobre el resto de elementos.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Otras generalizaciones</a:t>
            </a:r>
          </a:p>
        </p:txBody>
      </p:sp>
    </p:spTree>
    <p:extLst>
      <p:ext uri="{BB962C8B-B14F-4D97-AF65-F5344CB8AC3E}">
        <p14:creationId xmlns:p14="http://schemas.microsoft.com/office/powerpoint/2010/main" val="18599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Generalización: Ejemplos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BE08B2-D6CC-4E2F-926A-BB9109BA292B}"/>
              </a:ext>
            </a:extLst>
          </p:cNvPr>
          <p:cNvSpPr txBox="1"/>
          <p:nvPr/>
        </p:nvSpPr>
        <p:spPr>
          <a:xfrm>
            <a:off x="863588" y="2463289"/>
            <a:ext cx="7823212" cy="242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trata de encontrar el índice del elemento </a:t>
            </a:r>
            <a:r>
              <a:rPr lang="es-ES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la secuencia </a:t>
            </a:r>
            <a:r>
              <a:rPr lang="es-ES" sz="1800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si no lo contiene entonces devolver -1. Abordemos el problema siguiente con diferentes hipótesis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Asumir que la secuencia es indexable y no está ordenada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Asumir que la secuencia es indexable y ordenada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Asumir que la secuencia es no indexable y ordenada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Asumir que la secuencia es no indexable y no ordenada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4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Lista no ordenada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BE08B2-D6CC-4E2F-926A-BB9109BA292B}"/>
              </a:ext>
            </a:extLst>
          </p:cNvPr>
          <p:cNvSpPr txBox="1"/>
          <p:nvPr/>
        </p:nvSpPr>
        <p:spPr>
          <a:xfrm>
            <a:off x="755576" y="1484784"/>
            <a:ext cx="7776864" cy="4401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&lt;E&gt; Integer index3(List&lt;E&gt; ls,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index3(0,ls,elem);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private static &lt;E&gt; Integer index3(Integer i, List&lt;E&gt; ls,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-1;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(n-i&gt; 0){</a:t>
            </a:r>
          </a:p>
          <a:p>
            <a:pPr algn="l"/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		b = index3(i+1,ls,elem);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(i).equals(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b = i;</a:t>
            </a:r>
          </a:p>
          <a:p>
            <a:pPr algn="l"/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else b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private static &lt;E&gt; Integer index3(Integer i, List&lt;E&gt; ls,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-1;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(n-i&gt; 0){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(i).equals(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b = i;</a:t>
            </a:r>
          </a:p>
          <a:p>
            <a:pPr algn="l"/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	else b = index3(i+1,ls,elem);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81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 dirty="0"/>
              <a:t>Lista no ordenada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5815EC-1D3C-4DF4-84CA-CD4B74FDC384}"/>
              </a:ext>
            </a:extLst>
          </p:cNvPr>
          <p:cNvSpPr txBox="1"/>
          <p:nvPr/>
        </p:nvSpPr>
        <p:spPr>
          <a:xfrm>
            <a:off x="575556" y="1277432"/>
            <a:ext cx="8304094" cy="545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&lt;E&gt; Integer index3(List&lt;E&gt; ls,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index3(0,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ls.size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(),ls,elem);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private static &lt;E&gt; Integer index3(Integer i, Integer j, List&lt;E&gt; ls,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(j-i&gt; 0){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k =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index3(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i,k,ls,elem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Integer r2 = index3(k+1,j,ls,elem);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(k).equals(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r = i;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else if(r1 !=-1)  r = r1;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else r = r2;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private static &lt;E&gt; Integer index3(Integer i, Integer j, List&lt;E&gt; ls, E elem) 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-1;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(j-i&gt; 0){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k =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ls.get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(k).equals(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else if(r==-1) { r = index3(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i,k,ls,elem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else r = index3(k+1,j,ls,elem); 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algn="l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696426"/>
      </p:ext>
    </p:extLst>
  </p:cSld>
  <p:clrMapOvr>
    <a:masterClrMapping/>
  </p:clrMapOvr>
</p:sld>
</file>

<file path=ppt/theme/theme1.xml><?xml version="1.0" encoding="utf-8"?>
<a:theme xmlns:a="http://schemas.openxmlformats.org/drawingml/2006/main" name="PracticasADA0506">
  <a:themeElements>
    <a:clrScheme name="PracticasADA0506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racticasADA05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acticasADA05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PracticasADA</Template>
  <TotalTime>18912</TotalTime>
  <Words>5157</Words>
  <Application>Microsoft Office PowerPoint</Application>
  <PresentationFormat>Presentación en pantalla (4:3)</PresentationFormat>
  <Paragraphs>651</Paragraphs>
  <Slides>43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3" baseType="lpstr">
      <vt:lpstr>Arial</vt:lpstr>
      <vt:lpstr>Arial Narrow</vt:lpstr>
      <vt:lpstr>Calibri</vt:lpstr>
      <vt:lpstr>Cambria</vt:lpstr>
      <vt:lpstr>Cambria Math</vt:lpstr>
      <vt:lpstr>Consolas</vt:lpstr>
      <vt:lpstr>Symbol</vt:lpstr>
      <vt:lpstr>Times New Roman</vt:lpstr>
      <vt:lpstr>Wingdings</vt:lpstr>
      <vt:lpstr>PracticasADA0506</vt:lpstr>
      <vt:lpstr>Esquemas Recursivos No Final y Múltiple Análisis y Diseño de Datos y Algoritmos Estructuras de Datos y Algoritmos</vt:lpstr>
      <vt:lpstr>Índice</vt:lpstr>
      <vt:lpstr>Elementos recursivos</vt:lpstr>
      <vt:lpstr>Elementos recursivos</vt:lpstr>
      <vt:lpstr>Diseño de alg. recursivos</vt:lpstr>
      <vt:lpstr>Generalización: tipos</vt:lpstr>
      <vt:lpstr>Generalización: Ejemplos</vt:lpstr>
      <vt:lpstr>Lista no ordenada</vt:lpstr>
      <vt:lpstr>Lista no ordenada</vt:lpstr>
      <vt:lpstr>Lista ordenada</vt:lpstr>
      <vt:lpstr>Secuencia no indexable</vt:lpstr>
      <vt:lpstr>Fichero ordenado</vt:lpstr>
      <vt:lpstr>Otras generalizaciones</vt:lpstr>
      <vt:lpstr>Otras generalizaciones</vt:lpstr>
      <vt:lpstr>Otras generalizaciones</vt:lpstr>
      <vt:lpstr>Funciones de partición: tipos</vt:lpstr>
      <vt:lpstr>Funciones de partición</vt:lpstr>
      <vt:lpstr>Recursividad múltiple y matrices</vt:lpstr>
      <vt:lpstr>Recursividad múltiple y matrices</vt:lpstr>
      <vt:lpstr>A partir de propiedades</vt:lpstr>
      <vt:lpstr>A partir de propiedades</vt:lpstr>
      <vt:lpstr>Restricción de entrada-salida</vt:lpstr>
      <vt:lpstr>Restricción de entrada-salida</vt:lpstr>
      <vt:lpstr>Esquema recursivo multiple</vt:lpstr>
      <vt:lpstr>Esquema con memoria</vt:lpstr>
      <vt:lpstr>Fibonacci sin y con memoria</vt:lpstr>
      <vt:lpstr>Trasformación recursivo múltiple a iterativo</vt:lpstr>
      <vt:lpstr>Transformación a iterativo</vt:lpstr>
      <vt:lpstr>Transformación a iterativo</vt:lpstr>
      <vt:lpstr>Transformación recursivo simple a iterativo</vt:lpstr>
      <vt:lpstr>Transformación recursivo simple a iterativo</vt:lpstr>
      <vt:lpstr>Transformación recursivo simple a iterativo</vt:lpstr>
      <vt:lpstr>Transformación recursivo simple a iterativo</vt:lpstr>
      <vt:lpstr>Transformación recursivo simple a iterativo</vt:lpstr>
      <vt:lpstr>Recursividad no final</vt:lpstr>
      <vt:lpstr>Recursividad final equivalente</vt:lpstr>
      <vt:lpstr>Iterativo equivalente</vt:lpstr>
      <vt:lpstr>Funcional equivalente</vt:lpstr>
      <vt:lpstr>Transformación recursivo simple a iterativo</vt:lpstr>
      <vt:lpstr>Transformación recursivo simple a iterativo</vt:lpstr>
      <vt:lpstr>Transformación recursivo simple a iterativo</vt:lpstr>
      <vt:lpstr>Transformación recursivo simple a iterativo: conclusiones</vt:lpstr>
      <vt:lpstr>Esquemas Recursivos No Final y Múltiple Análisis y Diseño de Datos y Algoritmos Estructura de Datos y Algoritmos</vt:lpstr>
    </vt:vector>
  </TitlesOfParts>
  <Company>Universidad de Sevilla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Rafael Ceballos</dc:creator>
  <cp:lastModifiedBy>Miguel Toro</cp:lastModifiedBy>
  <cp:revision>1384</cp:revision>
  <cp:lastPrinted>1601-01-01T00:00:00Z</cp:lastPrinted>
  <dcterms:created xsi:type="dcterms:W3CDTF">2003-11-29T21:20:29Z</dcterms:created>
  <dcterms:modified xsi:type="dcterms:W3CDTF">2022-10-02T20:13:06Z</dcterms:modified>
</cp:coreProperties>
</file>