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612" r:id="rId2"/>
    <p:sldId id="793" r:id="rId3"/>
    <p:sldId id="809" r:id="rId4"/>
    <p:sldId id="803" r:id="rId5"/>
    <p:sldId id="806" r:id="rId6"/>
    <p:sldId id="807" r:id="rId7"/>
    <p:sldId id="808" r:id="rId8"/>
    <p:sldId id="810" r:id="rId9"/>
    <p:sldId id="811" r:id="rId10"/>
    <p:sldId id="804" r:id="rId11"/>
    <p:sldId id="805" r:id="rId12"/>
    <p:sldId id="796" r:id="rId13"/>
    <p:sldId id="801" r:id="rId14"/>
    <p:sldId id="794" r:id="rId15"/>
    <p:sldId id="798" r:id="rId16"/>
    <p:sldId id="799" r:id="rId17"/>
    <p:sldId id="797" r:id="rId18"/>
    <p:sldId id="802" r:id="rId19"/>
    <p:sldId id="795" r:id="rId20"/>
    <p:sldId id="789" r:id="rId2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00"/>
    <a:srgbClr val="0000FF"/>
    <a:srgbClr val="FF0000"/>
    <a:srgbClr val="CCFFFF"/>
    <a:srgbClr val="FF9933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E739D-AD57-43D5-9E7B-8F5B53E5AD11}" v="774" dt="2022-11-10T10:35:19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86090" autoAdjust="0"/>
  </p:normalViewPr>
  <p:slideViewPr>
    <p:cSldViewPr>
      <p:cViewPr varScale="1">
        <p:scale>
          <a:sx n="57" d="100"/>
          <a:sy n="57" d="100"/>
        </p:scale>
        <p:origin x="165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4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notesViewPr>
    <p:cSldViewPr>
      <p:cViewPr>
        <p:scale>
          <a:sx n="80" d="100"/>
          <a:sy n="80" d="100"/>
        </p:scale>
        <p:origin x="-3906" y="-41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IGUEL TORO BONILLA" userId="676c0905-4a43-49c3-9f52-96b165d280d0" providerId="ADAL" clId="{12D8BE20-691D-437F-901A-CFB79824D6D5}"/>
    <pc:docChg chg="undo custSel addSld delSld modSld">
      <pc:chgData name="JOSE MIGUEL TORO BONILLA" userId="676c0905-4a43-49c3-9f52-96b165d280d0" providerId="ADAL" clId="{12D8BE20-691D-437F-901A-CFB79824D6D5}" dt="2021-11-02T10:33:35.622" v="54" actId="2696"/>
      <pc:docMkLst>
        <pc:docMk/>
      </pc:docMkLst>
      <pc:sldChg chg="modSp">
        <pc:chgData name="JOSE MIGUEL TORO BONILLA" userId="676c0905-4a43-49c3-9f52-96b165d280d0" providerId="ADAL" clId="{12D8BE20-691D-437F-901A-CFB79824D6D5}" dt="2021-11-02T10:26:32.025" v="24" actId="1076"/>
        <pc:sldMkLst>
          <pc:docMk/>
          <pc:sldMk cId="2420694888" sldId="794"/>
        </pc:sldMkLst>
        <pc:picChg chg="mod">
          <ac:chgData name="JOSE MIGUEL TORO BONILLA" userId="676c0905-4a43-49c3-9f52-96b165d280d0" providerId="ADAL" clId="{12D8BE20-691D-437F-901A-CFB79824D6D5}" dt="2021-11-02T10:26:32.025" v="24" actId="1076"/>
          <ac:picMkLst>
            <pc:docMk/>
            <pc:sldMk cId="2420694888" sldId="794"/>
            <ac:picMk id="6" creationId="{0D55CA0D-2BE4-40A7-8BF9-6791AF035F77}"/>
          </ac:picMkLst>
        </pc:picChg>
      </pc:sldChg>
      <pc:sldChg chg="modSp mod">
        <pc:chgData name="JOSE MIGUEL TORO BONILLA" userId="676c0905-4a43-49c3-9f52-96b165d280d0" providerId="ADAL" clId="{12D8BE20-691D-437F-901A-CFB79824D6D5}" dt="2021-11-02T10:25:56.531" v="22" actId="20577"/>
        <pc:sldMkLst>
          <pc:docMk/>
          <pc:sldMk cId="3053477679" sldId="796"/>
        </pc:sldMkLst>
        <pc:spChg chg="mod">
          <ac:chgData name="JOSE MIGUEL TORO BONILLA" userId="676c0905-4a43-49c3-9f52-96b165d280d0" providerId="ADAL" clId="{12D8BE20-691D-437F-901A-CFB79824D6D5}" dt="2021-11-02T10:25:56.531" v="22" actId="20577"/>
          <ac:spMkLst>
            <pc:docMk/>
            <pc:sldMk cId="3053477679" sldId="796"/>
            <ac:spMk id="3" creationId="{EE3FF51B-D0A8-45C9-80D1-7FCC37EFA24E}"/>
          </ac:spMkLst>
        </pc:spChg>
      </pc:sldChg>
      <pc:sldChg chg="modSp mod">
        <pc:chgData name="JOSE MIGUEL TORO BONILLA" userId="676c0905-4a43-49c3-9f52-96b165d280d0" providerId="ADAL" clId="{12D8BE20-691D-437F-901A-CFB79824D6D5}" dt="2021-11-02T10:32:07.676" v="51" actId="208"/>
        <pc:sldMkLst>
          <pc:docMk/>
          <pc:sldMk cId="1433074686" sldId="797"/>
        </pc:sldMkLst>
        <pc:spChg chg="mod">
          <ac:chgData name="JOSE MIGUEL TORO BONILLA" userId="676c0905-4a43-49c3-9f52-96b165d280d0" providerId="ADAL" clId="{12D8BE20-691D-437F-901A-CFB79824D6D5}" dt="2021-11-02T10:32:07.676" v="51" actId="208"/>
          <ac:spMkLst>
            <pc:docMk/>
            <pc:sldMk cId="1433074686" sldId="797"/>
            <ac:spMk id="3" creationId="{BC5EE83D-5EF2-484E-A3E1-373CD2405EAA}"/>
          </ac:spMkLst>
        </pc:spChg>
      </pc:sldChg>
      <pc:sldChg chg="delSp modSp add del">
        <pc:chgData name="JOSE MIGUEL TORO BONILLA" userId="676c0905-4a43-49c3-9f52-96b165d280d0" providerId="ADAL" clId="{12D8BE20-691D-437F-901A-CFB79824D6D5}" dt="2021-11-02T10:33:35.622" v="54" actId="2696"/>
        <pc:sldMkLst>
          <pc:docMk/>
          <pc:sldMk cId="2461677661" sldId="800"/>
        </pc:sldMkLst>
        <pc:graphicFrameChg chg="del mod">
          <ac:chgData name="JOSE MIGUEL TORO BONILLA" userId="676c0905-4a43-49c3-9f52-96b165d280d0" providerId="ADAL" clId="{12D8BE20-691D-437F-901A-CFB79824D6D5}" dt="2021-11-02T10:30:49.608" v="48"/>
          <ac:graphicFrameMkLst>
            <pc:docMk/>
            <pc:sldMk cId="2461677661" sldId="800"/>
            <ac:graphicFrameMk id="3" creationId="{CD545B0A-57A6-4A8F-B50F-C3E638C7D922}"/>
          </ac:graphicFrameMkLst>
        </pc:graphicFrameChg>
      </pc:sldChg>
    </pc:docChg>
  </pc:docChgLst>
  <pc:docChgLst>
    <pc:chgData name="FRANCISCO FERNANDO DE LA ROSA TROYANO" userId="S::ffrosat@us.es::d2a10637-1781-4ef8-b050-6ce173053d00" providerId="AD" clId="Web-{5D23A70B-416A-75D8-1362-0A72AE905C0D}"/>
    <pc:docChg chg="addSld modSld sldOrd">
      <pc:chgData name="FRANCISCO FERNANDO DE LA ROSA TROYANO" userId="S::ffrosat@us.es::d2a10637-1781-4ef8-b050-6ce173053d00" providerId="AD" clId="Web-{5D23A70B-416A-75D8-1362-0A72AE905C0D}" dt="2020-11-23T00:32:36.481" v="273" actId="20577"/>
      <pc:docMkLst>
        <pc:docMk/>
      </pc:docMkLst>
      <pc:sldChg chg="modSp">
        <pc:chgData name="FRANCISCO FERNANDO DE LA ROSA TROYANO" userId="S::ffrosat@us.es::d2a10637-1781-4ef8-b050-6ce173053d00" providerId="AD" clId="Web-{5D23A70B-416A-75D8-1362-0A72AE905C0D}" dt="2020-11-22T23:56:11.675" v="11" actId="20577"/>
        <pc:sldMkLst>
          <pc:docMk/>
          <pc:sldMk cId="0" sldId="612"/>
        </pc:sldMkLst>
        <pc:spChg chg="mod">
          <ac:chgData name="FRANCISCO FERNANDO DE LA ROSA TROYANO" userId="S::ffrosat@us.es::d2a10637-1781-4ef8-b050-6ce173053d00" providerId="AD" clId="Web-{5D23A70B-416A-75D8-1362-0A72AE905C0D}" dt="2020-11-22T23:56:11.675" v="11" actId="20577"/>
          <ac:spMkLst>
            <pc:docMk/>
            <pc:sldMk cId="0" sldId="612"/>
            <ac:spMk id="6146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5D23A70B-416A-75D8-1362-0A72AE905C0D}" dt="2020-11-22T23:56:30.223" v="18" actId="20577"/>
        <pc:sldMkLst>
          <pc:docMk/>
          <pc:sldMk cId="2113843068" sldId="789"/>
        </pc:sldMkLst>
        <pc:spChg chg="mod">
          <ac:chgData name="FRANCISCO FERNANDO DE LA ROSA TROYANO" userId="S::ffrosat@us.es::d2a10637-1781-4ef8-b050-6ce173053d00" providerId="AD" clId="Web-{5D23A70B-416A-75D8-1362-0A72AE905C0D}" dt="2020-11-22T23:56:30.223" v="18" actId="20577"/>
          <ac:spMkLst>
            <pc:docMk/>
            <pc:sldMk cId="2113843068" sldId="789"/>
            <ac:spMk id="6146" creationId="{00000000-0000-0000-0000-000000000000}"/>
          </ac:spMkLst>
        </pc:spChg>
      </pc:sldChg>
      <pc:sldChg chg="addSp delSp modSp">
        <pc:chgData name="FRANCISCO FERNANDO DE LA ROSA TROYANO" userId="S::ffrosat@us.es::d2a10637-1781-4ef8-b050-6ce173053d00" providerId="AD" clId="Web-{5D23A70B-416A-75D8-1362-0A72AE905C0D}" dt="2020-11-22T23:57:05.521" v="23"/>
        <pc:sldMkLst>
          <pc:docMk/>
          <pc:sldMk cId="2420694888" sldId="794"/>
        </pc:sldMkLst>
        <pc:spChg chg="add del mod">
          <ac:chgData name="FRANCISCO FERNANDO DE LA ROSA TROYANO" userId="S::ffrosat@us.es::d2a10637-1781-4ef8-b050-6ce173053d00" providerId="AD" clId="Web-{5D23A70B-416A-75D8-1362-0A72AE905C0D}" dt="2020-11-22T23:57:05.521" v="23"/>
          <ac:spMkLst>
            <pc:docMk/>
            <pc:sldMk cId="2420694888" sldId="794"/>
            <ac:spMk id="3" creationId="{B7C13A44-F317-45F7-9F1C-51D9F34F071D}"/>
          </ac:spMkLst>
        </pc:spChg>
        <pc:spChg chg="add del mod">
          <ac:chgData name="FRANCISCO FERNANDO DE LA ROSA TROYANO" userId="S::ffrosat@us.es::d2a10637-1781-4ef8-b050-6ce173053d00" providerId="AD" clId="Web-{5D23A70B-416A-75D8-1362-0A72AE905C0D}" dt="2020-11-22T23:57:01.302" v="22"/>
          <ac:spMkLst>
            <pc:docMk/>
            <pc:sldMk cId="2420694888" sldId="794"/>
            <ac:spMk id="8" creationId="{D4759D86-753B-463E-8BBE-099C49D2FFCA}"/>
          </ac:spMkLst>
        </pc:spChg>
        <pc:picChg chg="add del">
          <ac:chgData name="FRANCISCO FERNANDO DE LA ROSA TROYANO" userId="S::ffrosat@us.es::d2a10637-1781-4ef8-b050-6ce173053d00" providerId="AD" clId="Web-{5D23A70B-416A-75D8-1362-0A72AE905C0D}" dt="2020-11-22T23:57:01.302" v="22"/>
          <ac:picMkLst>
            <pc:docMk/>
            <pc:sldMk cId="2420694888" sldId="794"/>
            <ac:picMk id="6" creationId="{0D55CA0D-2BE4-40A7-8BF9-6791AF035F77}"/>
          </ac:picMkLst>
        </pc:picChg>
      </pc:sldChg>
      <pc:sldChg chg="modSp">
        <pc:chgData name="FRANCISCO FERNANDO DE LA ROSA TROYANO" userId="S::ffrosat@us.es::d2a10637-1781-4ef8-b050-6ce173053d00" providerId="AD" clId="Web-{5D23A70B-416A-75D8-1362-0A72AE905C0D}" dt="2020-11-23T00:18:25.674" v="171" actId="20577"/>
        <pc:sldMkLst>
          <pc:docMk/>
          <pc:sldMk cId="3053477679" sldId="796"/>
        </pc:sldMkLst>
        <pc:spChg chg="mod">
          <ac:chgData name="FRANCISCO FERNANDO DE LA ROSA TROYANO" userId="S::ffrosat@us.es::d2a10637-1781-4ef8-b050-6ce173053d00" providerId="AD" clId="Web-{5D23A70B-416A-75D8-1362-0A72AE905C0D}" dt="2020-11-23T00:18:25.674" v="171" actId="20577"/>
          <ac:spMkLst>
            <pc:docMk/>
            <pc:sldMk cId="3053477679" sldId="796"/>
            <ac:spMk id="2" creationId="{97EB4A06-207B-4689-BA87-BF4E94B7F3C0}"/>
          </ac:spMkLst>
        </pc:spChg>
      </pc:sldChg>
      <pc:sldChg chg="addSp delSp modSp new ord">
        <pc:chgData name="FRANCISCO FERNANDO DE LA ROSA TROYANO" userId="S::ffrosat@us.es::d2a10637-1781-4ef8-b050-6ce173053d00" providerId="AD" clId="Web-{5D23A70B-416A-75D8-1362-0A72AE905C0D}" dt="2020-11-22T23:59:48.312" v="41" actId="1076"/>
        <pc:sldMkLst>
          <pc:docMk/>
          <pc:sldMk cId="1178774714" sldId="798"/>
        </pc:sldMkLst>
        <pc:spChg chg="mod">
          <ac:chgData name="FRANCISCO FERNANDO DE LA ROSA TROYANO" userId="S::ffrosat@us.es::d2a10637-1781-4ef8-b050-6ce173053d00" providerId="AD" clId="Web-{5D23A70B-416A-75D8-1362-0A72AE905C0D}" dt="2020-11-22T23:57:25.178" v="33" actId="20577"/>
          <ac:spMkLst>
            <pc:docMk/>
            <pc:sldMk cId="1178774714" sldId="798"/>
            <ac:spMk id="2" creationId="{CD49BBDA-1EB8-4019-9177-15002D5216B9}"/>
          </ac:spMkLst>
        </pc:spChg>
        <pc:spChg chg="del">
          <ac:chgData name="FRANCISCO FERNANDO DE LA ROSA TROYANO" userId="S::ffrosat@us.es::d2a10637-1781-4ef8-b050-6ce173053d00" providerId="AD" clId="Web-{5D23A70B-416A-75D8-1362-0A72AE905C0D}" dt="2020-11-22T23:57:28.460" v="34"/>
          <ac:spMkLst>
            <pc:docMk/>
            <pc:sldMk cId="1178774714" sldId="798"/>
            <ac:spMk id="3" creationId="{775595B5-CD15-431F-A69C-630B4960A727}"/>
          </ac:spMkLst>
        </pc:spChg>
        <pc:picChg chg="add mod">
          <ac:chgData name="FRANCISCO FERNANDO DE LA ROSA TROYANO" userId="S::ffrosat@us.es::d2a10637-1781-4ef8-b050-6ce173053d00" providerId="AD" clId="Web-{5D23A70B-416A-75D8-1362-0A72AE905C0D}" dt="2020-11-22T23:59:48.312" v="41" actId="1076"/>
          <ac:picMkLst>
            <pc:docMk/>
            <pc:sldMk cId="1178774714" sldId="798"/>
            <ac:picMk id="6" creationId="{B7F97F3B-A755-446A-B579-6F2B5861408A}"/>
          </ac:picMkLst>
        </pc:picChg>
      </pc:sldChg>
      <pc:sldChg chg="modSp new">
        <pc:chgData name="FRANCISCO FERNANDO DE LA ROSA TROYANO" userId="S::ffrosat@us.es::d2a10637-1781-4ef8-b050-6ce173053d00" providerId="AD" clId="Web-{5D23A70B-416A-75D8-1362-0A72AE905C0D}" dt="2020-11-23T00:03:14.015" v="61" actId="20577"/>
        <pc:sldMkLst>
          <pc:docMk/>
          <pc:sldMk cId="1364364638" sldId="799"/>
        </pc:sldMkLst>
        <pc:spChg chg="mod">
          <ac:chgData name="FRANCISCO FERNANDO DE LA ROSA TROYANO" userId="S::ffrosat@us.es::d2a10637-1781-4ef8-b050-6ce173053d00" providerId="AD" clId="Web-{5D23A70B-416A-75D8-1362-0A72AE905C0D}" dt="2020-11-23T00:00:01.969" v="49" actId="20577"/>
          <ac:spMkLst>
            <pc:docMk/>
            <pc:sldMk cId="1364364638" sldId="799"/>
            <ac:spMk id="2" creationId="{6CB8F403-39C7-4A87-ADBA-83BD4B5DDE48}"/>
          </ac:spMkLst>
        </pc:spChg>
        <pc:spChg chg="mod">
          <ac:chgData name="FRANCISCO FERNANDO DE LA ROSA TROYANO" userId="S::ffrosat@us.es::d2a10637-1781-4ef8-b050-6ce173053d00" providerId="AD" clId="Web-{5D23A70B-416A-75D8-1362-0A72AE905C0D}" dt="2020-11-23T00:03:14.015" v="61" actId="20577"/>
          <ac:spMkLst>
            <pc:docMk/>
            <pc:sldMk cId="1364364638" sldId="799"/>
            <ac:spMk id="3" creationId="{203D6DED-B0B5-463B-9522-31893F5FBBD8}"/>
          </ac:spMkLst>
        </pc:spChg>
      </pc:sldChg>
      <pc:sldChg chg="addSp delSp modSp new">
        <pc:chgData name="FRANCISCO FERNANDO DE LA ROSA TROYANO" userId="S::ffrosat@us.es::d2a10637-1781-4ef8-b050-6ce173053d00" providerId="AD" clId="Web-{5D23A70B-416A-75D8-1362-0A72AE905C0D}" dt="2020-11-23T00:26:38.954" v="229" actId="1076"/>
        <pc:sldMkLst>
          <pc:docMk/>
          <pc:sldMk cId="2461677661" sldId="800"/>
        </pc:sldMkLst>
        <pc:spChg chg="mod">
          <ac:chgData name="FRANCISCO FERNANDO DE LA ROSA TROYANO" userId="S::ffrosat@us.es::d2a10637-1781-4ef8-b050-6ce173053d00" providerId="AD" clId="Web-{5D23A70B-416A-75D8-1362-0A72AE905C0D}" dt="2020-11-23T00:13:34.969" v="77" actId="20577"/>
          <ac:spMkLst>
            <pc:docMk/>
            <pc:sldMk cId="2461677661" sldId="800"/>
            <ac:spMk id="2" creationId="{A7E9EA8E-050C-4171-AA66-40C152B6BD46}"/>
          </ac:spMkLst>
        </pc:spChg>
        <pc:spChg chg="del">
          <ac:chgData name="FRANCISCO FERNANDO DE LA ROSA TROYANO" userId="S::ffrosat@us.es::d2a10637-1781-4ef8-b050-6ce173053d00" providerId="AD" clId="Web-{5D23A70B-416A-75D8-1362-0A72AE905C0D}" dt="2020-11-23T00:12:22.419" v="63"/>
          <ac:spMkLst>
            <pc:docMk/>
            <pc:sldMk cId="2461677661" sldId="800"/>
            <ac:spMk id="3" creationId="{C0FAD4F4-4D0D-4EC9-9B51-401AA41EC332}"/>
          </ac:spMkLst>
        </pc:spChg>
        <pc:spChg chg="add mod">
          <ac:chgData name="FRANCISCO FERNANDO DE LA ROSA TROYANO" userId="S::ffrosat@us.es::d2a10637-1781-4ef8-b050-6ce173053d00" providerId="AD" clId="Web-{5D23A70B-416A-75D8-1362-0A72AE905C0D}" dt="2020-11-23T00:26:38.954" v="229" actId="1076"/>
          <ac:spMkLst>
            <pc:docMk/>
            <pc:sldMk cId="2461677661" sldId="800"/>
            <ac:spMk id="8" creationId="{DB454947-D9A1-4436-89F0-ABECE8C55BBE}"/>
          </ac:spMkLst>
        </pc:spChg>
        <pc:picChg chg="add del mod">
          <ac:chgData name="FRANCISCO FERNANDO DE LA ROSA TROYANO" userId="S::ffrosat@us.es::d2a10637-1781-4ef8-b050-6ce173053d00" providerId="AD" clId="Web-{5D23A70B-416A-75D8-1362-0A72AE905C0D}" dt="2020-11-23T00:12:39.779" v="68"/>
          <ac:picMkLst>
            <pc:docMk/>
            <pc:sldMk cId="2461677661" sldId="800"/>
            <ac:picMk id="6" creationId="{2577EEB5-C2E4-4411-ABC3-77514746A2C0}"/>
          </ac:picMkLst>
        </pc:picChg>
        <pc:picChg chg="add mod">
          <ac:chgData name="FRANCISCO FERNANDO DE LA ROSA TROYANO" userId="S::ffrosat@us.es::d2a10637-1781-4ef8-b050-6ce173053d00" providerId="AD" clId="Web-{5D23A70B-416A-75D8-1362-0A72AE905C0D}" dt="2020-11-23T00:13:56.254" v="83" actId="1076"/>
          <ac:picMkLst>
            <pc:docMk/>
            <pc:sldMk cId="2461677661" sldId="800"/>
            <ac:picMk id="7" creationId="{E0264092-7489-4010-987C-D8636A52F39B}"/>
          </ac:picMkLst>
        </pc:picChg>
      </pc:sldChg>
      <pc:sldChg chg="modSp new">
        <pc:chgData name="FRANCISCO FERNANDO DE LA ROSA TROYANO" userId="S::ffrosat@us.es::d2a10637-1781-4ef8-b050-6ce173053d00" providerId="AD" clId="Web-{5D23A70B-416A-75D8-1362-0A72AE905C0D}" dt="2020-11-23T00:18:20.564" v="169" actId="20577"/>
        <pc:sldMkLst>
          <pc:docMk/>
          <pc:sldMk cId="2386881158" sldId="801"/>
        </pc:sldMkLst>
        <pc:spChg chg="mod">
          <ac:chgData name="FRANCISCO FERNANDO DE LA ROSA TROYANO" userId="S::ffrosat@us.es::d2a10637-1781-4ef8-b050-6ce173053d00" providerId="AD" clId="Web-{5D23A70B-416A-75D8-1362-0A72AE905C0D}" dt="2020-11-23T00:18:20.564" v="169" actId="20577"/>
          <ac:spMkLst>
            <pc:docMk/>
            <pc:sldMk cId="2386881158" sldId="801"/>
            <ac:spMk id="2" creationId="{AEFEBE6D-D9FD-47A4-BD85-188A694CC246}"/>
          </ac:spMkLst>
        </pc:spChg>
        <pc:spChg chg="mod">
          <ac:chgData name="FRANCISCO FERNANDO DE LA ROSA TROYANO" userId="S::ffrosat@us.es::d2a10637-1781-4ef8-b050-6ce173053d00" providerId="AD" clId="Web-{5D23A70B-416A-75D8-1362-0A72AE905C0D}" dt="2020-11-23T00:18:16.204" v="167" actId="20577"/>
          <ac:spMkLst>
            <pc:docMk/>
            <pc:sldMk cId="2386881158" sldId="801"/>
            <ac:spMk id="3" creationId="{5501B709-8B7A-420D-B8CA-F894D4261EB4}"/>
          </ac:spMkLst>
        </pc:spChg>
      </pc:sldChg>
      <pc:sldChg chg="modSp new">
        <pc:chgData name="FRANCISCO FERNANDO DE LA ROSA TROYANO" userId="S::ffrosat@us.es::d2a10637-1781-4ef8-b050-6ce173053d00" providerId="AD" clId="Web-{5D23A70B-416A-75D8-1362-0A72AE905C0D}" dt="2020-11-23T00:32:36.481" v="273" actId="20577"/>
        <pc:sldMkLst>
          <pc:docMk/>
          <pc:sldMk cId="4161249419" sldId="802"/>
        </pc:sldMkLst>
        <pc:spChg chg="mod">
          <ac:chgData name="FRANCISCO FERNANDO DE LA ROSA TROYANO" userId="S::ffrosat@us.es::d2a10637-1781-4ef8-b050-6ce173053d00" providerId="AD" clId="Web-{5D23A70B-416A-75D8-1362-0A72AE905C0D}" dt="2020-11-23T00:31:59.542" v="238" actId="20577"/>
          <ac:spMkLst>
            <pc:docMk/>
            <pc:sldMk cId="4161249419" sldId="802"/>
            <ac:spMk id="2" creationId="{D899E411-6643-4AB5-B1F2-B3CFC5BCF054}"/>
          </ac:spMkLst>
        </pc:spChg>
        <pc:spChg chg="mod">
          <ac:chgData name="FRANCISCO FERNANDO DE LA ROSA TROYANO" userId="S::ffrosat@us.es::d2a10637-1781-4ef8-b050-6ce173053d00" providerId="AD" clId="Web-{5D23A70B-416A-75D8-1362-0A72AE905C0D}" dt="2020-11-23T00:32:36.481" v="273" actId="20577"/>
          <ac:spMkLst>
            <pc:docMk/>
            <pc:sldMk cId="4161249419" sldId="802"/>
            <ac:spMk id="3" creationId="{AD5852F8-3402-410B-AAFD-8C8A1D4E78AA}"/>
          </ac:spMkLst>
        </pc:spChg>
      </pc:sldChg>
    </pc:docChg>
  </pc:docChgLst>
  <pc:docChgLst>
    <pc:chgData name="FRANCISCO FERNANDO DE LA ROSA TROYANO" userId="S::ffrosat@us.es::d2a10637-1781-4ef8-b050-6ce173053d00" providerId="AD" clId="Web-{05CF4548-91D7-D9D2-5A7F-143748D94CA6}"/>
    <pc:docChg chg="modSld">
      <pc:chgData name="FRANCISCO FERNANDO DE LA ROSA TROYANO" userId="S::ffrosat@us.es::d2a10637-1781-4ef8-b050-6ce173053d00" providerId="AD" clId="Web-{05CF4548-91D7-D9D2-5A7F-143748D94CA6}" dt="2021-10-28T09:55:07.490" v="9" actId="20577"/>
      <pc:docMkLst>
        <pc:docMk/>
      </pc:docMkLst>
      <pc:sldChg chg="modSp">
        <pc:chgData name="FRANCISCO FERNANDO DE LA ROSA TROYANO" userId="S::ffrosat@us.es::d2a10637-1781-4ef8-b050-6ce173053d00" providerId="AD" clId="Web-{05CF4548-91D7-D9D2-5A7F-143748D94CA6}" dt="2021-10-28T09:54:55.661" v="4" actId="20577"/>
        <pc:sldMkLst>
          <pc:docMk/>
          <pc:sldMk cId="0" sldId="612"/>
        </pc:sldMkLst>
        <pc:spChg chg="mod">
          <ac:chgData name="FRANCISCO FERNANDO DE LA ROSA TROYANO" userId="S::ffrosat@us.es::d2a10637-1781-4ef8-b050-6ce173053d00" providerId="AD" clId="Web-{05CF4548-91D7-D9D2-5A7F-143748D94CA6}" dt="2021-10-28T09:54:55.661" v="4" actId="20577"/>
          <ac:spMkLst>
            <pc:docMk/>
            <pc:sldMk cId="0" sldId="612"/>
            <ac:spMk id="6147" creationId="{00000000-0000-0000-0000-000000000000}"/>
          </ac:spMkLst>
        </pc:spChg>
      </pc:sldChg>
      <pc:sldChg chg="modSp">
        <pc:chgData name="FRANCISCO FERNANDO DE LA ROSA TROYANO" userId="S::ffrosat@us.es::d2a10637-1781-4ef8-b050-6ce173053d00" providerId="AD" clId="Web-{05CF4548-91D7-D9D2-5A7F-143748D94CA6}" dt="2021-10-28T09:55:07.490" v="9" actId="20577"/>
        <pc:sldMkLst>
          <pc:docMk/>
          <pc:sldMk cId="2113843068" sldId="789"/>
        </pc:sldMkLst>
        <pc:spChg chg="mod">
          <ac:chgData name="FRANCISCO FERNANDO DE LA ROSA TROYANO" userId="S::ffrosat@us.es::d2a10637-1781-4ef8-b050-6ce173053d00" providerId="AD" clId="Web-{05CF4548-91D7-D9D2-5A7F-143748D94CA6}" dt="2021-10-28T09:55:07.490" v="9" actId="20577"/>
          <ac:spMkLst>
            <pc:docMk/>
            <pc:sldMk cId="2113843068" sldId="789"/>
            <ac:spMk id="6147" creationId="{00000000-0000-0000-0000-000000000000}"/>
          </ac:spMkLst>
        </pc:spChg>
      </pc:sldChg>
    </pc:docChg>
  </pc:docChgLst>
  <pc:docChgLst>
    <pc:chgData name="Rafael Ceballos" userId="5a30ffd7-68bc-4671-86e1-f59e5e3413ca" providerId="ADAL" clId="{43FD3FF0-39DB-4F57-88B7-527DDC5087A3}"/>
    <pc:docChg chg="undo custSel addSld delSld modSld sldOrd">
      <pc:chgData name="Rafael Ceballos" userId="5a30ffd7-68bc-4671-86e1-f59e5e3413ca" providerId="ADAL" clId="{43FD3FF0-39DB-4F57-88B7-527DDC5087A3}" dt="2018-11-19T13:35:38.582" v="272" actId="1035"/>
      <pc:docMkLst>
        <pc:docMk/>
      </pc:docMkLst>
      <pc:sldChg chg="addSp modSp">
        <pc:chgData name="Rafael Ceballos" userId="5a30ffd7-68bc-4671-86e1-f59e5e3413ca" providerId="ADAL" clId="{43FD3FF0-39DB-4F57-88B7-527DDC5087A3}" dt="2018-11-19T13:27:32.013" v="48"/>
        <pc:sldMkLst>
          <pc:docMk/>
          <pc:sldMk cId="2204403857" sldId="783"/>
        </pc:sldMkLst>
        <pc:spChg chg="mod">
          <ac:chgData name="Rafael Ceballos" userId="5a30ffd7-68bc-4671-86e1-f59e5e3413ca" providerId="ADAL" clId="{43FD3FF0-39DB-4F57-88B7-527DDC5087A3}" dt="2018-11-19T13:27:32.013" v="48"/>
          <ac:spMkLst>
            <pc:docMk/>
            <pc:sldMk cId="2204403857" sldId="783"/>
            <ac:spMk id="6" creationId="{00000000-0000-0000-0000-000000000000}"/>
          </ac:spMkLst>
        </pc:spChg>
        <pc:spChg chg="mod">
          <ac:chgData name="Rafael Ceballos" userId="5a30ffd7-68bc-4671-86e1-f59e5e3413ca" providerId="ADAL" clId="{43FD3FF0-39DB-4F57-88B7-527DDC5087A3}" dt="2018-11-19T13:24:33.831" v="46" actId="6549"/>
          <ac:spMkLst>
            <pc:docMk/>
            <pc:sldMk cId="2204403857" sldId="783"/>
            <ac:spMk id="70660" creationId="{00000000-0000-0000-0000-000000000000}"/>
          </ac:spMkLst>
        </pc:spChg>
        <pc:picChg chg="add mod">
          <ac:chgData name="Rafael Ceballos" userId="5a30ffd7-68bc-4671-86e1-f59e5e3413ca" providerId="ADAL" clId="{43FD3FF0-39DB-4F57-88B7-527DDC5087A3}" dt="2018-11-19T13:22:56.968" v="23" actId="1076"/>
          <ac:picMkLst>
            <pc:docMk/>
            <pc:sldMk cId="2204403857" sldId="783"/>
            <ac:picMk id="2" creationId="{77DBAAEE-ABD5-4602-B1A6-C39D60E61718}"/>
          </ac:picMkLst>
        </pc:picChg>
      </pc:sldChg>
      <pc:sldChg chg="addSp delSp modSp add del">
        <pc:chgData name="Rafael Ceballos" userId="5a30ffd7-68bc-4671-86e1-f59e5e3413ca" providerId="ADAL" clId="{43FD3FF0-39DB-4F57-88B7-527DDC5087A3}" dt="2018-11-19T13:28:37.738" v="91" actId="2696"/>
        <pc:sldMkLst>
          <pc:docMk/>
          <pc:sldMk cId="771235317" sldId="787"/>
        </pc:sldMkLst>
        <pc:spChg chg="mod">
          <ac:chgData name="Rafael Ceballos" userId="5a30ffd7-68bc-4671-86e1-f59e5e3413ca" providerId="ADAL" clId="{43FD3FF0-39DB-4F57-88B7-527DDC5087A3}" dt="2018-11-19T13:28:01.028" v="83" actId="20577"/>
          <ac:spMkLst>
            <pc:docMk/>
            <pc:sldMk cId="771235317" sldId="787"/>
            <ac:spMk id="6" creationId="{00000000-0000-0000-0000-000000000000}"/>
          </ac:spMkLst>
        </pc:spChg>
        <pc:spChg chg="add del">
          <ac:chgData name="Rafael Ceballos" userId="5a30ffd7-68bc-4671-86e1-f59e5e3413ca" providerId="ADAL" clId="{43FD3FF0-39DB-4F57-88B7-527DDC5087A3}" dt="2018-11-19T13:28:26.176" v="89" actId="478"/>
          <ac:spMkLst>
            <pc:docMk/>
            <pc:sldMk cId="771235317" sldId="787"/>
            <ac:spMk id="22" creationId="{DB0920C5-F04E-48F6-BBEA-8123B2F574F3}"/>
          </ac:spMkLst>
        </pc:spChg>
        <pc:spChg chg="add del">
          <ac:chgData name="Rafael Ceballos" userId="5a30ffd7-68bc-4671-86e1-f59e5e3413ca" providerId="ADAL" clId="{43FD3FF0-39DB-4F57-88B7-527DDC5087A3}" dt="2018-11-19T13:28:26.176" v="89" actId="478"/>
          <ac:spMkLst>
            <pc:docMk/>
            <pc:sldMk cId="771235317" sldId="787"/>
            <ac:spMk id="23" creationId="{684FF065-0769-4AAF-BB6A-D56B94800A03}"/>
          </ac:spMkLst>
        </pc:spChg>
        <pc:spChg chg="add del">
          <ac:chgData name="Rafael Ceballos" userId="5a30ffd7-68bc-4671-86e1-f59e5e3413ca" providerId="ADAL" clId="{43FD3FF0-39DB-4F57-88B7-527DDC5087A3}" dt="2018-11-19T13:28:26.176" v="89" actId="478"/>
          <ac:spMkLst>
            <pc:docMk/>
            <pc:sldMk cId="771235317" sldId="787"/>
            <ac:spMk id="24" creationId="{C8DB7313-2CFC-4F7F-917B-0E97D6CE1D96}"/>
          </ac:spMkLst>
        </pc:spChg>
        <pc:spChg chg="add del">
          <ac:chgData name="Rafael Ceballos" userId="5a30ffd7-68bc-4671-86e1-f59e5e3413ca" providerId="ADAL" clId="{43FD3FF0-39DB-4F57-88B7-527DDC5087A3}" dt="2018-11-19T13:28:26.176" v="89" actId="478"/>
          <ac:spMkLst>
            <pc:docMk/>
            <pc:sldMk cId="771235317" sldId="787"/>
            <ac:spMk id="25" creationId="{7B03FC0A-6B77-4298-A2E3-1474043C91C8}"/>
          </ac:spMkLst>
        </pc:spChg>
        <pc:spChg chg="add del">
          <ac:chgData name="Rafael Ceballos" userId="5a30ffd7-68bc-4671-86e1-f59e5e3413ca" providerId="ADAL" clId="{43FD3FF0-39DB-4F57-88B7-527DDC5087A3}" dt="2018-11-19T13:28:26.176" v="89" actId="478"/>
          <ac:spMkLst>
            <pc:docMk/>
            <pc:sldMk cId="771235317" sldId="787"/>
            <ac:spMk id="26" creationId="{A50DF7AF-F1FB-4221-889F-F5FC9C4DA26B}"/>
          </ac:spMkLst>
        </pc:spChg>
        <pc:spChg chg="add del">
          <ac:chgData name="Rafael Ceballos" userId="5a30ffd7-68bc-4671-86e1-f59e5e3413ca" providerId="ADAL" clId="{43FD3FF0-39DB-4F57-88B7-527DDC5087A3}" dt="2018-11-19T13:28:26.176" v="89" actId="478"/>
          <ac:spMkLst>
            <pc:docMk/>
            <pc:sldMk cId="771235317" sldId="787"/>
            <ac:spMk id="30" creationId="{121DD70D-95CC-4A89-9BD7-339E99D63ACF}"/>
          </ac:spMkLst>
        </pc:spChg>
        <pc:spChg chg="add del">
          <ac:chgData name="Rafael Ceballos" userId="5a30ffd7-68bc-4671-86e1-f59e5e3413ca" providerId="ADAL" clId="{43FD3FF0-39DB-4F57-88B7-527DDC5087A3}" dt="2018-11-19T13:28:26.176" v="89" actId="478"/>
          <ac:spMkLst>
            <pc:docMk/>
            <pc:sldMk cId="771235317" sldId="787"/>
            <ac:spMk id="32" creationId="{DCEC9F9F-63BB-4EFE-9FDB-621B6653FA9A}"/>
          </ac:spMkLst>
        </pc:spChg>
        <pc:spChg chg="add del">
          <ac:chgData name="Rafael Ceballos" userId="5a30ffd7-68bc-4671-86e1-f59e5e3413ca" providerId="ADAL" clId="{43FD3FF0-39DB-4F57-88B7-527DDC5087A3}" dt="2018-11-19T13:28:26.176" v="89" actId="478"/>
          <ac:spMkLst>
            <pc:docMk/>
            <pc:sldMk cId="771235317" sldId="787"/>
            <ac:spMk id="34" creationId="{18021589-F930-422E-98CD-D679905A8C01}"/>
          </ac:spMkLst>
        </pc:spChg>
        <pc:cxnChg chg="add del">
          <ac:chgData name="Rafael Ceballos" userId="5a30ffd7-68bc-4671-86e1-f59e5e3413ca" providerId="ADAL" clId="{43FD3FF0-39DB-4F57-88B7-527DDC5087A3}" dt="2018-11-19T13:28:26.176" v="89" actId="478"/>
          <ac:cxnSpMkLst>
            <pc:docMk/>
            <pc:sldMk cId="771235317" sldId="787"/>
            <ac:cxnSpMk id="27" creationId="{F1CE00C8-4383-44AC-A0C1-DC3B35C58184}"/>
          </ac:cxnSpMkLst>
        </pc:cxnChg>
        <pc:cxnChg chg="add del">
          <ac:chgData name="Rafael Ceballos" userId="5a30ffd7-68bc-4671-86e1-f59e5e3413ca" providerId="ADAL" clId="{43FD3FF0-39DB-4F57-88B7-527DDC5087A3}" dt="2018-11-19T13:28:26.176" v="89" actId="478"/>
          <ac:cxnSpMkLst>
            <pc:docMk/>
            <pc:sldMk cId="771235317" sldId="787"/>
            <ac:cxnSpMk id="28" creationId="{04EDAD13-423B-4D9B-B6A7-CB3D4644DEFC}"/>
          </ac:cxnSpMkLst>
        </pc:cxnChg>
        <pc:cxnChg chg="add del">
          <ac:chgData name="Rafael Ceballos" userId="5a30ffd7-68bc-4671-86e1-f59e5e3413ca" providerId="ADAL" clId="{43FD3FF0-39DB-4F57-88B7-527DDC5087A3}" dt="2018-11-19T13:28:26.176" v="89" actId="478"/>
          <ac:cxnSpMkLst>
            <pc:docMk/>
            <pc:sldMk cId="771235317" sldId="787"/>
            <ac:cxnSpMk id="29" creationId="{51EE4B2D-D5BD-425C-BE46-85C462155109}"/>
          </ac:cxnSpMkLst>
        </pc:cxnChg>
        <pc:cxnChg chg="add del">
          <ac:chgData name="Rafael Ceballos" userId="5a30ffd7-68bc-4671-86e1-f59e5e3413ca" providerId="ADAL" clId="{43FD3FF0-39DB-4F57-88B7-527DDC5087A3}" dt="2018-11-19T13:28:26.176" v="89" actId="478"/>
          <ac:cxnSpMkLst>
            <pc:docMk/>
            <pc:sldMk cId="771235317" sldId="787"/>
            <ac:cxnSpMk id="31" creationId="{F648935C-3683-48A7-BE72-9775BCCD1F86}"/>
          </ac:cxnSpMkLst>
        </pc:cxnChg>
        <pc:cxnChg chg="add del">
          <ac:chgData name="Rafael Ceballos" userId="5a30ffd7-68bc-4671-86e1-f59e5e3413ca" providerId="ADAL" clId="{43FD3FF0-39DB-4F57-88B7-527DDC5087A3}" dt="2018-11-19T13:28:26.176" v="89" actId="478"/>
          <ac:cxnSpMkLst>
            <pc:docMk/>
            <pc:sldMk cId="771235317" sldId="787"/>
            <ac:cxnSpMk id="33" creationId="{9A2A04C2-4126-4E48-942E-1F19490B1A2C}"/>
          </ac:cxnSpMkLst>
        </pc:cxnChg>
        <pc:cxnChg chg="add del">
          <ac:chgData name="Rafael Ceballos" userId="5a30ffd7-68bc-4671-86e1-f59e5e3413ca" providerId="ADAL" clId="{43FD3FF0-39DB-4F57-88B7-527DDC5087A3}" dt="2018-11-19T13:28:26.176" v="89" actId="478"/>
          <ac:cxnSpMkLst>
            <pc:docMk/>
            <pc:sldMk cId="771235317" sldId="787"/>
            <ac:cxnSpMk id="35" creationId="{868A8520-3EA6-4124-A9AA-22F080916F02}"/>
          </ac:cxnSpMkLst>
        </pc:cxnChg>
      </pc:sldChg>
      <pc:sldChg chg="add del">
        <pc:chgData name="Rafael Ceballos" userId="5a30ffd7-68bc-4671-86e1-f59e5e3413ca" providerId="ADAL" clId="{43FD3FF0-39DB-4F57-88B7-527DDC5087A3}" dt="2018-11-19T13:28:24.144" v="88"/>
        <pc:sldMkLst>
          <pc:docMk/>
          <pc:sldMk cId="532924159" sldId="788"/>
        </pc:sldMkLst>
      </pc:sldChg>
      <pc:sldChg chg="addSp delSp modSp add ord">
        <pc:chgData name="Rafael Ceballos" userId="5a30ffd7-68bc-4671-86e1-f59e5e3413ca" providerId="ADAL" clId="{43FD3FF0-39DB-4F57-88B7-527DDC5087A3}" dt="2018-11-19T13:35:38.582" v="272" actId="1035"/>
        <pc:sldMkLst>
          <pc:docMk/>
          <pc:sldMk cId="1068638114" sldId="788"/>
        </pc:sldMkLst>
        <pc:spChg chg="add del mod">
          <ac:chgData name="Rafael Ceballos" userId="5a30ffd7-68bc-4671-86e1-f59e5e3413ca" providerId="ADAL" clId="{43FD3FF0-39DB-4F57-88B7-527DDC5087A3}" dt="2018-11-19T13:34:27.905" v="260" actId="478"/>
          <ac:spMkLst>
            <pc:docMk/>
            <pc:sldMk cId="1068638114" sldId="788"/>
            <ac:spMk id="5" creationId="{24F80B7E-5A18-4E32-8CA2-7CF021ADFB41}"/>
          </ac:spMkLst>
        </pc:spChg>
        <pc:spChg chg="add del mod">
          <ac:chgData name="Rafael Ceballos" userId="5a30ffd7-68bc-4671-86e1-f59e5e3413ca" providerId="ADAL" clId="{43FD3FF0-39DB-4F57-88B7-527DDC5087A3}" dt="2018-11-19T13:34:57.762" v="267" actId="6549"/>
          <ac:spMkLst>
            <pc:docMk/>
            <pc:sldMk cId="1068638114" sldId="788"/>
            <ac:spMk id="11268" creationId="{00000000-0000-0000-0000-000000000000}"/>
          </ac:spMkLst>
        </pc:spChg>
        <pc:picChg chg="add mod">
          <ac:chgData name="Rafael Ceballos" userId="5a30ffd7-68bc-4671-86e1-f59e5e3413ca" providerId="ADAL" clId="{43FD3FF0-39DB-4F57-88B7-527DDC5087A3}" dt="2018-11-19T13:35:38.582" v="272" actId="1035"/>
          <ac:picMkLst>
            <pc:docMk/>
            <pc:sldMk cId="1068638114" sldId="788"/>
            <ac:picMk id="2" creationId="{300B1DC5-48B1-4D9E-9DFF-3EBDC7494099}"/>
          </ac:picMkLst>
        </pc:picChg>
        <pc:picChg chg="add del mod">
          <ac:chgData name="Rafael Ceballos" userId="5a30ffd7-68bc-4671-86e1-f59e5e3413ca" providerId="ADAL" clId="{43FD3FF0-39DB-4F57-88B7-527DDC5087A3}" dt="2018-11-19T13:34:29.722" v="261" actId="478"/>
          <ac:picMkLst>
            <pc:docMk/>
            <pc:sldMk cId="1068638114" sldId="788"/>
            <ac:picMk id="3" creationId="{0A96FF35-198E-4B4D-BB8F-799F254CCB70}"/>
          </ac:picMkLst>
        </pc:picChg>
        <pc:picChg chg="add mod">
          <ac:chgData name="Rafael Ceballos" userId="5a30ffd7-68bc-4671-86e1-f59e5e3413ca" providerId="ADAL" clId="{43FD3FF0-39DB-4F57-88B7-527DDC5087A3}" dt="2018-11-19T13:35:12.098" v="270" actId="1076"/>
          <ac:picMkLst>
            <pc:docMk/>
            <pc:sldMk cId="1068638114" sldId="788"/>
            <ac:picMk id="6" creationId="{E63B3AD5-304D-4D5E-B9B8-09EF899E186E}"/>
          </ac:picMkLst>
        </pc:picChg>
      </pc:sldChg>
      <pc:sldChg chg="add del">
        <pc:chgData name="Rafael Ceballos" userId="5a30ffd7-68bc-4671-86e1-f59e5e3413ca" providerId="ADAL" clId="{43FD3FF0-39DB-4F57-88B7-527DDC5087A3}" dt="2018-11-19T13:28:22.289" v="87"/>
        <pc:sldMkLst>
          <pc:docMk/>
          <pc:sldMk cId="2486753260" sldId="789"/>
        </pc:sldMkLst>
      </pc:sldChg>
    </pc:docChg>
  </pc:docChgLst>
  <pc:docChgLst>
    <pc:chgData name="FRANCISCO FERNANDO DE LA ROSA TROYANO" userId="S::ffrosat@us.es::d2a10637-1781-4ef8-b050-6ce173053d00" providerId="AD" clId="Web-{F1AC6577-396C-E2BB-0279-FCEF5B3632DC}"/>
    <pc:docChg chg="modSld">
      <pc:chgData name="FRANCISCO FERNANDO DE LA ROSA TROYANO" userId="S::ffrosat@us.es::d2a10637-1781-4ef8-b050-6ce173053d00" providerId="AD" clId="Web-{F1AC6577-396C-E2BB-0279-FCEF5B3632DC}" dt="2020-10-06T21:43:18.271" v="3" actId="20577"/>
      <pc:docMkLst>
        <pc:docMk/>
      </pc:docMkLst>
      <pc:sldChg chg="modSp">
        <pc:chgData name="FRANCISCO FERNANDO DE LA ROSA TROYANO" userId="S::ffrosat@us.es::d2a10637-1781-4ef8-b050-6ce173053d00" providerId="AD" clId="Web-{F1AC6577-396C-E2BB-0279-FCEF5B3632DC}" dt="2020-10-06T21:43:18.271" v="3" actId="20577"/>
        <pc:sldMkLst>
          <pc:docMk/>
          <pc:sldMk cId="0" sldId="612"/>
        </pc:sldMkLst>
        <pc:spChg chg="mod">
          <ac:chgData name="FRANCISCO FERNANDO DE LA ROSA TROYANO" userId="S::ffrosat@us.es::d2a10637-1781-4ef8-b050-6ce173053d00" providerId="AD" clId="Web-{F1AC6577-396C-E2BB-0279-FCEF5B3632DC}" dt="2020-10-06T21:43:18.271" v="3" actId="20577"/>
          <ac:spMkLst>
            <pc:docMk/>
            <pc:sldMk cId="0" sldId="612"/>
            <ac:spMk id="6147" creationId="{00000000-0000-0000-0000-000000000000}"/>
          </ac:spMkLst>
        </pc:spChg>
      </pc:sldChg>
    </pc:docChg>
  </pc:docChgLst>
  <pc:docChgLst>
    <pc:chgData name="FRANCISCO FERNANDO DE LA ROSA TROYANO" userId="S::ffrosat@us.es::d2a10637-1781-4ef8-b050-6ce173053d00" providerId="AD" clId="Web-{C6A0766B-0511-D8C2-5ECE-1CFE9FDE86E4}"/>
    <pc:docChg chg="addSld delSld modSld sldOrd">
      <pc:chgData name="FRANCISCO FERNANDO DE LA ROSA TROYANO" userId="S::ffrosat@us.es::d2a10637-1781-4ef8-b050-6ce173053d00" providerId="AD" clId="Web-{C6A0766B-0511-D8C2-5ECE-1CFE9FDE86E4}" dt="2020-11-19T11:59:35.970" v="202"/>
      <pc:docMkLst>
        <pc:docMk/>
      </pc:docMkLst>
      <pc:sldChg chg="del">
        <pc:chgData name="FRANCISCO FERNANDO DE LA ROSA TROYANO" userId="S::ffrosat@us.es::d2a10637-1781-4ef8-b050-6ce173053d00" providerId="AD" clId="Web-{C6A0766B-0511-D8C2-5ECE-1CFE9FDE86E4}" dt="2020-11-19T11:59:35.970" v="202"/>
        <pc:sldMkLst>
          <pc:docMk/>
          <pc:sldMk cId="0" sldId="257"/>
        </pc:sldMkLst>
      </pc:sldChg>
      <pc:sldChg chg="modSp">
        <pc:chgData name="FRANCISCO FERNANDO DE LA ROSA TROYANO" userId="S::ffrosat@us.es::d2a10637-1781-4ef8-b050-6ce173053d00" providerId="AD" clId="Web-{C6A0766B-0511-D8C2-5ECE-1CFE9FDE86E4}" dt="2020-11-19T11:02:39.853" v="49" actId="20577"/>
        <pc:sldMkLst>
          <pc:docMk/>
          <pc:sldMk cId="0" sldId="612"/>
        </pc:sldMkLst>
        <pc:spChg chg="mod">
          <ac:chgData name="FRANCISCO FERNANDO DE LA ROSA TROYANO" userId="S::ffrosat@us.es::d2a10637-1781-4ef8-b050-6ce173053d00" providerId="AD" clId="Web-{C6A0766B-0511-D8C2-5ECE-1CFE9FDE86E4}" dt="2020-11-19T11:02:39.853" v="49" actId="20577"/>
          <ac:spMkLst>
            <pc:docMk/>
            <pc:sldMk cId="0" sldId="612"/>
            <ac:spMk id="6146" creationId="{00000000-0000-0000-0000-000000000000}"/>
          </ac:spMkLst>
        </pc:spChg>
      </pc:sldChg>
      <pc:sldChg chg="del">
        <pc:chgData name="FRANCISCO FERNANDO DE LA ROSA TROYANO" userId="S::ffrosat@us.es::d2a10637-1781-4ef8-b050-6ce173053d00" providerId="AD" clId="Web-{C6A0766B-0511-D8C2-5ECE-1CFE9FDE86E4}" dt="2020-11-19T11:53:17.324" v="191"/>
        <pc:sldMkLst>
          <pc:docMk/>
          <pc:sldMk cId="1299285581" sldId="775"/>
        </pc:sldMkLst>
      </pc:sldChg>
      <pc:sldChg chg="del">
        <pc:chgData name="FRANCISCO FERNANDO DE LA ROSA TROYANO" userId="S::ffrosat@us.es::d2a10637-1781-4ef8-b050-6ce173053d00" providerId="AD" clId="Web-{C6A0766B-0511-D8C2-5ECE-1CFE9FDE86E4}" dt="2020-11-19T11:53:17.324" v="189"/>
        <pc:sldMkLst>
          <pc:docMk/>
          <pc:sldMk cId="1215796682" sldId="777"/>
        </pc:sldMkLst>
      </pc:sldChg>
      <pc:sldChg chg="del">
        <pc:chgData name="FRANCISCO FERNANDO DE LA ROSA TROYANO" userId="S::ffrosat@us.es::d2a10637-1781-4ef8-b050-6ce173053d00" providerId="AD" clId="Web-{C6A0766B-0511-D8C2-5ECE-1CFE9FDE86E4}" dt="2020-11-19T11:53:17.309" v="187"/>
        <pc:sldMkLst>
          <pc:docMk/>
          <pc:sldMk cId="2204403857" sldId="783"/>
        </pc:sldMkLst>
      </pc:sldChg>
      <pc:sldChg chg="del">
        <pc:chgData name="FRANCISCO FERNANDO DE LA ROSA TROYANO" userId="S::ffrosat@us.es::d2a10637-1781-4ef8-b050-6ce173053d00" providerId="AD" clId="Web-{C6A0766B-0511-D8C2-5ECE-1CFE9FDE86E4}" dt="2020-11-19T11:53:17.324" v="190"/>
        <pc:sldMkLst>
          <pc:docMk/>
          <pc:sldMk cId="647207089" sldId="784"/>
        </pc:sldMkLst>
      </pc:sldChg>
      <pc:sldChg chg="del">
        <pc:chgData name="FRANCISCO FERNANDO DE LA ROSA TROYANO" userId="S::ffrosat@us.es::d2a10637-1781-4ef8-b050-6ce173053d00" providerId="AD" clId="Web-{C6A0766B-0511-D8C2-5ECE-1CFE9FDE86E4}" dt="2020-11-19T11:53:17.309" v="186"/>
        <pc:sldMkLst>
          <pc:docMk/>
          <pc:sldMk cId="1660250215" sldId="785"/>
        </pc:sldMkLst>
      </pc:sldChg>
      <pc:sldChg chg="del">
        <pc:chgData name="FRANCISCO FERNANDO DE LA ROSA TROYANO" userId="S::ffrosat@us.es::d2a10637-1781-4ef8-b050-6ce173053d00" providerId="AD" clId="Web-{C6A0766B-0511-D8C2-5ECE-1CFE9FDE86E4}" dt="2020-11-19T11:53:17.309" v="185"/>
        <pc:sldMkLst>
          <pc:docMk/>
          <pc:sldMk cId="2937202768" sldId="786"/>
        </pc:sldMkLst>
      </pc:sldChg>
      <pc:sldChg chg="del">
        <pc:chgData name="FRANCISCO FERNANDO DE LA ROSA TROYANO" userId="S::ffrosat@us.es::d2a10637-1781-4ef8-b050-6ce173053d00" providerId="AD" clId="Web-{C6A0766B-0511-D8C2-5ECE-1CFE9FDE86E4}" dt="2020-11-19T11:53:17.309" v="184"/>
        <pc:sldMkLst>
          <pc:docMk/>
          <pc:sldMk cId="1068638114" sldId="788"/>
        </pc:sldMkLst>
      </pc:sldChg>
      <pc:sldChg chg="modSp">
        <pc:chgData name="FRANCISCO FERNANDO DE LA ROSA TROYANO" userId="S::ffrosat@us.es::d2a10637-1781-4ef8-b050-6ce173053d00" providerId="AD" clId="Web-{C6A0766B-0511-D8C2-5ECE-1CFE9FDE86E4}" dt="2020-11-19T11:02:28.994" v="48" actId="20577"/>
        <pc:sldMkLst>
          <pc:docMk/>
          <pc:sldMk cId="2113843068" sldId="789"/>
        </pc:sldMkLst>
        <pc:spChg chg="mod">
          <ac:chgData name="FRANCISCO FERNANDO DE LA ROSA TROYANO" userId="S::ffrosat@us.es::d2a10637-1781-4ef8-b050-6ce173053d00" providerId="AD" clId="Web-{C6A0766B-0511-D8C2-5ECE-1CFE9FDE86E4}" dt="2020-11-19T11:02:28.994" v="48" actId="20577"/>
          <ac:spMkLst>
            <pc:docMk/>
            <pc:sldMk cId="2113843068" sldId="789"/>
            <ac:spMk id="6146" creationId="{00000000-0000-0000-0000-000000000000}"/>
          </ac:spMkLst>
        </pc:spChg>
      </pc:sldChg>
      <pc:sldChg chg="del">
        <pc:chgData name="FRANCISCO FERNANDO DE LA ROSA TROYANO" userId="S::ffrosat@us.es::d2a10637-1781-4ef8-b050-6ce173053d00" providerId="AD" clId="Web-{C6A0766B-0511-D8C2-5ECE-1CFE9FDE86E4}" dt="2020-11-19T11:53:17.309" v="188"/>
        <pc:sldMkLst>
          <pc:docMk/>
          <pc:sldMk cId="436827156" sldId="790"/>
        </pc:sldMkLst>
      </pc:sldChg>
      <pc:sldChg chg="del">
        <pc:chgData name="FRANCISCO FERNANDO DE LA ROSA TROYANO" userId="S::ffrosat@us.es::d2a10637-1781-4ef8-b050-6ce173053d00" providerId="AD" clId="Web-{C6A0766B-0511-D8C2-5ECE-1CFE9FDE86E4}" dt="2020-11-19T11:53:17.309" v="183"/>
        <pc:sldMkLst>
          <pc:docMk/>
          <pc:sldMk cId="2056571994" sldId="791"/>
        </pc:sldMkLst>
      </pc:sldChg>
      <pc:sldChg chg="del">
        <pc:chgData name="FRANCISCO FERNANDO DE LA ROSA TROYANO" userId="S::ffrosat@us.es::d2a10637-1781-4ef8-b050-6ce173053d00" providerId="AD" clId="Web-{C6A0766B-0511-D8C2-5ECE-1CFE9FDE86E4}" dt="2020-11-19T11:53:17.309" v="182"/>
        <pc:sldMkLst>
          <pc:docMk/>
          <pc:sldMk cId="1537959023" sldId="792"/>
        </pc:sldMkLst>
      </pc:sldChg>
      <pc:sldChg chg="addSp delSp modSp new ord">
        <pc:chgData name="FRANCISCO FERNANDO DE LA ROSA TROYANO" userId="S::ffrosat@us.es::d2a10637-1781-4ef8-b050-6ce173053d00" providerId="AD" clId="Web-{C6A0766B-0511-D8C2-5ECE-1CFE9FDE86E4}" dt="2020-11-19T11:53:27.309" v="193" actId="20577"/>
        <pc:sldMkLst>
          <pc:docMk/>
          <pc:sldMk cId="682757663" sldId="793"/>
        </pc:sldMkLst>
        <pc:spChg chg="mod">
          <ac:chgData name="FRANCISCO FERNANDO DE LA ROSA TROYANO" userId="S::ffrosat@us.es::d2a10637-1781-4ef8-b050-6ce173053d00" providerId="AD" clId="Web-{C6A0766B-0511-D8C2-5ECE-1CFE9FDE86E4}" dt="2020-11-19T11:05:01.616" v="59" actId="20577"/>
          <ac:spMkLst>
            <pc:docMk/>
            <pc:sldMk cId="682757663" sldId="793"/>
            <ac:spMk id="2" creationId="{2D164D20-7F97-415F-BAD7-6CF7771A312E}"/>
          </ac:spMkLst>
        </pc:spChg>
        <pc:spChg chg="add del mod">
          <ac:chgData name="FRANCISCO FERNANDO DE LA ROSA TROYANO" userId="S::ffrosat@us.es::d2a10637-1781-4ef8-b050-6ce173053d00" providerId="AD" clId="Web-{C6A0766B-0511-D8C2-5ECE-1CFE9FDE86E4}" dt="2020-11-19T11:53:27.309" v="193" actId="20577"/>
          <ac:spMkLst>
            <pc:docMk/>
            <pc:sldMk cId="682757663" sldId="793"/>
            <ac:spMk id="3" creationId="{CAE99B1B-F28D-4A35-9617-0022DD01EDEB}"/>
          </ac:spMkLst>
        </pc:spChg>
        <pc:graphicFrameChg chg="add del mod ord modGraphic">
          <ac:chgData name="FRANCISCO FERNANDO DE LA ROSA TROYANO" userId="S::ffrosat@us.es::d2a10637-1781-4ef8-b050-6ce173053d00" providerId="AD" clId="Web-{C6A0766B-0511-D8C2-5ECE-1CFE9FDE86E4}" dt="2020-11-19T11:04:32.093" v="52"/>
          <ac:graphicFrameMkLst>
            <pc:docMk/>
            <pc:sldMk cId="682757663" sldId="793"/>
            <ac:graphicFrameMk id="6" creationId="{06165C1A-005F-4816-A75B-D92D20C186C9}"/>
          </ac:graphicFrameMkLst>
        </pc:graphicFrameChg>
      </pc:sldChg>
      <pc:sldChg chg="addSp delSp modSp new">
        <pc:chgData name="FRANCISCO FERNANDO DE LA ROSA TROYANO" userId="S::ffrosat@us.es::d2a10637-1781-4ef8-b050-6ce173053d00" providerId="AD" clId="Web-{C6A0766B-0511-D8C2-5ECE-1CFE9FDE86E4}" dt="2020-11-19T11:53:03.589" v="181" actId="14100"/>
        <pc:sldMkLst>
          <pc:docMk/>
          <pc:sldMk cId="2420694888" sldId="794"/>
        </pc:sldMkLst>
        <pc:spChg chg="mod">
          <ac:chgData name="FRANCISCO FERNANDO DE LA ROSA TROYANO" userId="S::ffrosat@us.es::d2a10637-1781-4ef8-b050-6ce173053d00" providerId="AD" clId="Web-{C6A0766B-0511-D8C2-5ECE-1CFE9FDE86E4}" dt="2020-11-19T11:18:59.608" v="119" actId="20577"/>
          <ac:spMkLst>
            <pc:docMk/>
            <pc:sldMk cId="2420694888" sldId="794"/>
            <ac:spMk id="2" creationId="{4F9F5B65-A1DA-40A8-B135-C3C707D0023B}"/>
          </ac:spMkLst>
        </pc:spChg>
        <pc:spChg chg="del">
          <ac:chgData name="FRANCISCO FERNANDO DE LA ROSA TROYANO" userId="S::ffrosat@us.es::d2a10637-1781-4ef8-b050-6ce173053d00" providerId="AD" clId="Web-{C6A0766B-0511-D8C2-5ECE-1CFE9FDE86E4}" dt="2020-11-19T11:18:41.733" v="109"/>
          <ac:spMkLst>
            <pc:docMk/>
            <pc:sldMk cId="2420694888" sldId="794"/>
            <ac:spMk id="3" creationId="{51D37DA2-818C-4541-9880-F871BFD87B89}"/>
          </ac:spMkLst>
        </pc:spChg>
        <pc:picChg chg="add mod ord">
          <ac:chgData name="FRANCISCO FERNANDO DE LA ROSA TROYANO" userId="S::ffrosat@us.es::d2a10637-1781-4ef8-b050-6ce173053d00" providerId="AD" clId="Web-{C6A0766B-0511-D8C2-5ECE-1CFE9FDE86E4}" dt="2020-11-19T11:53:03.589" v="181" actId="14100"/>
          <ac:picMkLst>
            <pc:docMk/>
            <pc:sldMk cId="2420694888" sldId="794"/>
            <ac:picMk id="6" creationId="{0D55CA0D-2BE4-40A7-8BF9-6791AF035F77}"/>
          </ac:picMkLst>
        </pc:picChg>
      </pc:sldChg>
      <pc:sldChg chg="addSp delSp modSp add ord replId">
        <pc:chgData name="FRANCISCO FERNANDO DE LA ROSA TROYANO" userId="S::ffrosat@us.es::d2a10637-1781-4ef8-b050-6ce173053d00" providerId="AD" clId="Web-{C6A0766B-0511-D8C2-5ECE-1CFE9FDE86E4}" dt="2020-11-19T11:58:31.122" v="195"/>
        <pc:sldMkLst>
          <pc:docMk/>
          <pc:sldMk cId="2763688830" sldId="795"/>
        </pc:sldMkLst>
        <pc:spChg chg="mod">
          <ac:chgData name="FRANCISCO FERNANDO DE LA ROSA TROYANO" userId="S::ffrosat@us.es::d2a10637-1781-4ef8-b050-6ce173053d00" providerId="AD" clId="Web-{C6A0766B-0511-D8C2-5ECE-1CFE9FDE86E4}" dt="2020-11-19T11:23:16.754" v="126" actId="20577"/>
          <ac:spMkLst>
            <pc:docMk/>
            <pc:sldMk cId="2763688830" sldId="795"/>
            <ac:spMk id="2" creationId="{4F9F5B65-A1DA-40A8-B135-C3C707D0023B}"/>
          </ac:spMkLst>
        </pc:spChg>
        <pc:spChg chg="add del mod">
          <ac:chgData name="FRANCISCO FERNANDO DE LA ROSA TROYANO" userId="S::ffrosat@us.es::d2a10637-1781-4ef8-b050-6ce173053d00" providerId="AD" clId="Web-{C6A0766B-0511-D8C2-5ECE-1CFE9FDE86E4}" dt="2020-11-19T11:23:00.551" v="122"/>
          <ac:spMkLst>
            <pc:docMk/>
            <pc:sldMk cId="2763688830" sldId="795"/>
            <ac:spMk id="7" creationId="{63ACD398-03AB-4A12-89AE-54545AF79D3A}"/>
          </ac:spMkLst>
        </pc:spChg>
        <pc:picChg chg="del">
          <ac:chgData name="FRANCISCO FERNANDO DE LA ROSA TROYANO" userId="S::ffrosat@us.es::d2a10637-1781-4ef8-b050-6ce173053d00" providerId="AD" clId="Web-{C6A0766B-0511-D8C2-5ECE-1CFE9FDE86E4}" dt="2020-11-19T11:22:58.207" v="121"/>
          <ac:picMkLst>
            <pc:docMk/>
            <pc:sldMk cId="2763688830" sldId="795"/>
            <ac:picMk id="6" creationId="{0D55CA0D-2BE4-40A7-8BF9-6791AF035F77}"/>
          </ac:picMkLst>
        </pc:picChg>
        <pc:picChg chg="add mod ord">
          <ac:chgData name="FRANCISCO FERNANDO DE LA ROSA TROYANO" userId="S::ffrosat@us.es::d2a10637-1781-4ef8-b050-6ce173053d00" providerId="AD" clId="Web-{C6A0766B-0511-D8C2-5ECE-1CFE9FDE86E4}" dt="2020-11-19T11:23:46.974" v="132" actId="1076"/>
          <ac:picMkLst>
            <pc:docMk/>
            <pc:sldMk cId="2763688830" sldId="795"/>
            <ac:picMk id="8" creationId="{0AEC61E2-D9E6-44CB-B3B4-AF325CE489BE}"/>
          </ac:picMkLst>
        </pc:picChg>
      </pc:sldChg>
      <pc:sldChg chg="modSp new ord">
        <pc:chgData name="FRANCISCO FERNANDO DE LA ROSA TROYANO" userId="S::ffrosat@us.es::d2a10637-1781-4ef8-b050-6ce173053d00" providerId="AD" clId="Web-{C6A0766B-0511-D8C2-5ECE-1CFE9FDE86E4}" dt="2020-11-19T11:52:38.885" v="179" actId="1076"/>
        <pc:sldMkLst>
          <pc:docMk/>
          <pc:sldMk cId="3053477679" sldId="796"/>
        </pc:sldMkLst>
        <pc:spChg chg="mod">
          <ac:chgData name="FRANCISCO FERNANDO DE LA ROSA TROYANO" userId="S::ffrosat@us.es::d2a10637-1781-4ef8-b050-6ce173053d00" providerId="AD" clId="Web-{C6A0766B-0511-D8C2-5ECE-1CFE9FDE86E4}" dt="2020-11-19T11:46:43.491" v="146" actId="20577"/>
          <ac:spMkLst>
            <pc:docMk/>
            <pc:sldMk cId="3053477679" sldId="796"/>
            <ac:spMk id="2" creationId="{97EB4A06-207B-4689-BA87-BF4E94B7F3C0}"/>
          </ac:spMkLst>
        </pc:spChg>
        <pc:spChg chg="mod">
          <ac:chgData name="FRANCISCO FERNANDO DE LA ROSA TROYANO" userId="S::ffrosat@us.es::d2a10637-1781-4ef8-b050-6ce173053d00" providerId="AD" clId="Web-{C6A0766B-0511-D8C2-5ECE-1CFE9FDE86E4}" dt="2020-11-19T11:52:38.885" v="179" actId="1076"/>
          <ac:spMkLst>
            <pc:docMk/>
            <pc:sldMk cId="3053477679" sldId="796"/>
            <ac:spMk id="3" creationId="{EE3FF51B-D0A8-45C9-80D1-7FCC37EFA24E}"/>
          </ac:spMkLst>
        </pc:spChg>
      </pc:sldChg>
      <pc:sldChg chg="modSp new">
        <pc:chgData name="FRANCISCO FERNANDO DE LA ROSA TROYANO" userId="S::ffrosat@us.es::d2a10637-1781-4ef8-b050-6ce173053d00" providerId="AD" clId="Web-{C6A0766B-0511-D8C2-5ECE-1CFE9FDE86E4}" dt="2020-11-19T11:59:11.250" v="201" actId="20577"/>
        <pc:sldMkLst>
          <pc:docMk/>
          <pc:sldMk cId="1433074686" sldId="797"/>
        </pc:sldMkLst>
        <pc:spChg chg="mod">
          <ac:chgData name="FRANCISCO FERNANDO DE LA ROSA TROYANO" userId="S::ffrosat@us.es::d2a10637-1781-4ef8-b050-6ce173053d00" providerId="AD" clId="Web-{C6A0766B-0511-D8C2-5ECE-1CFE9FDE86E4}" dt="2020-11-19T11:59:11.250" v="201" actId="20577"/>
          <ac:spMkLst>
            <pc:docMk/>
            <pc:sldMk cId="1433074686" sldId="797"/>
            <ac:spMk id="2" creationId="{2AA7E54E-5EA7-443E-AC31-A03999534F7E}"/>
          </ac:spMkLst>
        </pc:spChg>
        <pc:spChg chg="mod">
          <ac:chgData name="FRANCISCO FERNANDO DE LA ROSA TROYANO" userId="S::ffrosat@us.es::d2a10637-1781-4ef8-b050-6ce173053d00" providerId="AD" clId="Web-{C6A0766B-0511-D8C2-5ECE-1CFE9FDE86E4}" dt="2020-11-19T11:59:04.280" v="199" actId="20577"/>
          <ac:spMkLst>
            <pc:docMk/>
            <pc:sldMk cId="1433074686" sldId="797"/>
            <ac:spMk id="3" creationId="{BC5EE83D-5EF2-484E-A3E1-373CD2405EAA}"/>
          </ac:spMkLst>
        </pc:spChg>
      </pc:sldChg>
    </pc:docChg>
  </pc:docChgLst>
  <pc:docChgLst>
    <pc:chgData name="JOSE MIGUEL TORO BONILLA" userId="676c0905-4a43-49c3-9f52-96b165d280d0" providerId="ADAL" clId="{0D1E739D-AD57-43D5-9E7B-8F5B53E5AD11}"/>
    <pc:docChg chg="undo redo custSel addSld delSld modSld">
      <pc:chgData name="JOSE MIGUEL TORO BONILLA" userId="676c0905-4a43-49c3-9f52-96b165d280d0" providerId="ADAL" clId="{0D1E739D-AD57-43D5-9E7B-8F5B53E5AD11}" dt="2022-11-10T10:35:19.671" v="1716" actId="20577"/>
      <pc:docMkLst>
        <pc:docMk/>
      </pc:docMkLst>
      <pc:sldChg chg="modSp mod">
        <pc:chgData name="JOSE MIGUEL TORO BONILLA" userId="676c0905-4a43-49c3-9f52-96b165d280d0" providerId="ADAL" clId="{0D1E739D-AD57-43D5-9E7B-8F5B53E5AD11}" dt="2022-11-10T10:18:18.853" v="1397" actId="20577"/>
        <pc:sldMkLst>
          <pc:docMk/>
          <pc:sldMk cId="0" sldId="612"/>
        </pc:sldMkLst>
        <pc:spChg chg="mod">
          <ac:chgData name="JOSE MIGUEL TORO BONILLA" userId="676c0905-4a43-49c3-9f52-96b165d280d0" providerId="ADAL" clId="{0D1E739D-AD57-43D5-9E7B-8F5B53E5AD11}" dt="2022-11-10T10:18:18.853" v="1397" actId="20577"/>
          <ac:spMkLst>
            <pc:docMk/>
            <pc:sldMk cId="0" sldId="612"/>
            <ac:spMk id="6146" creationId="{00000000-0000-0000-0000-000000000000}"/>
          </ac:spMkLst>
        </pc:spChg>
      </pc:sldChg>
      <pc:sldChg chg="modSp mod">
        <pc:chgData name="JOSE MIGUEL TORO BONILLA" userId="676c0905-4a43-49c3-9f52-96b165d280d0" providerId="ADAL" clId="{0D1E739D-AD57-43D5-9E7B-8F5B53E5AD11}" dt="2022-11-10T10:18:36.489" v="1417" actId="20577"/>
        <pc:sldMkLst>
          <pc:docMk/>
          <pc:sldMk cId="682757663" sldId="793"/>
        </pc:sldMkLst>
        <pc:spChg chg="mod">
          <ac:chgData name="JOSE MIGUEL TORO BONILLA" userId="676c0905-4a43-49c3-9f52-96b165d280d0" providerId="ADAL" clId="{0D1E739D-AD57-43D5-9E7B-8F5B53E5AD11}" dt="2022-11-10T10:18:36.489" v="1417" actId="20577"/>
          <ac:spMkLst>
            <pc:docMk/>
            <pc:sldMk cId="682757663" sldId="793"/>
            <ac:spMk id="3" creationId="{CAE99B1B-F28D-4A35-9617-0022DD01EDEB}"/>
          </ac:spMkLst>
        </pc:spChg>
      </pc:sldChg>
      <pc:sldChg chg="modSp mod">
        <pc:chgData name="JOSE MIGUEL TORO BONILLA" userId="676c0905-4a43-49c3-9f52-96b165d280d0" providerId="ADAL" clId="{0D1E739D-AD57-43D5-9E7B-8F5B53E5AD11}" dt="2022-10-14T10:08:21.596" v="443" actId="1076"/>
        <pc:sldMkLst>
          <pc:docMk/>
          <pc:sldMk cId="3053477679" sldId="796"/>
        </pc:sldMkLst>
        <pc:spChg chg="mod">
          <ac:chgData name="JOSE MIGUEL TORO BONILLA" userId="676c0905-4a43-49c3-9f52-96b165d280d0" providerId="ADAL" clId="{0D1E739D-AD57-43D5-9E7B-8F5B53E5AD11}" dt="2022-10-14T10:08:21.596" v="443" actId="1076"/>
          <ac:spMkLst>
            <pc:docMk/>
            <pc:sldMk cId="3053477679" sldId="796"/>
            <ac:spMk id="3" creationId="{EE3FF51B-D0A8-45C9-80D1-7FCC37EFA24E}"/>
          </ac:spMkLst>
        </pc:spChg>
      </pc:sldChg>
      <pc:sldChg chg="modSp">
        <pc:chgData name="JOSE MIGUEL TORO BONILLA" userId="676c0905-4a43-49c3-9f52-96b165d280d0" providerId="ADAL" clId="{0D1E739D-AD57-43D5-9E7B-8F5B53E5AD11}" dt="2022-10-14T10:11:02.554" v="479" actId="14100"/>
        <pc:sldMkLst>
          <pc:docMk/>
          <pc:sldMk cId="2386881158" sldId="801"/>
        </pc:sldMkLst>
        <pc:spChg chg="mod">
          <ac:chgData name="JOSE MIGUEL TORO BONILLA" userId="676c0905-4a43-49c3-9f52-96b165d280d0" providerId="ADAL" clId="{0D1E739D-AD57-43D5-9E7B-8F5B53E5AD11}" dt="2022-10-14T10:11:02.554" v="479" actId="14100"/>
          <ac:spMkLst>
            <pc:docMk/>
            <pc:sldMk cId="2386881158" sldId="801"/>
            <ac:spMk id="3" creationId="{5501B709-8B7A-420D-B8CA-F894D4261EB4}"/>
          </ac:spMkLst>
        </pc:spChg>
      </pc:sldChg>
      <pc:sldChg chg="modSp mod">
        <pc:chgData name="JOSE MIGUEL TORO BONILLA" userId="676c0905-4a43-49c3-9f52-96b165d280d0" providerId="ADAL" clId="{0D1E739D-AD57-43D5-9E7B-8F5B53E5AD11}" dt="2022-10-14T10:14:51.884" v="754" actId="20577"/>
        <pc:sldMkLst>
          <pc:docMk/>
          <pc:sldMk cId="4161249419" sldId="802"/>
        </pc:sldMkLst>
        <pc:spChg chg="mod">
          <ac:chgData name="JOSE MIGUEL TORO BONILLA" userId="676c0905-4a43-49c3-9f52-96b165d280d0" providerId="ADAL" clId="{0D1E739D-AD57-43D5-9E7B-8F5B53E5AD11}" dt="2022-10-14T10:14:51.884" v="754" actId="20577"/>
          <ac:spMkLst>
            <pc:docMk/>
            <pc:sldMk cId="4161249419" sldId="802"/>
            <ac:spMk id="3" creationId="{AD5852F8-3402-410B-AAFD-8C8A1D4E78AA}"/>
          </ac:spMkLst>
        </pc:spChg>
      </pc:sldChg>
      <pc:sldChg chg="modSp mod">
        <pc:chgData name="JOSE MIGUEL TORO BONILLA" userId="676c0905-4a43-49c3-9f52-96b165d280d0" providerId="ADAL" clId="{0D1E739D-AD57-43D5-9E7B-8F5B53E5AD11}" dt="2022-10-14T11:29:03.237" v="776" actId="20577"/>
        <pc:sldMkLst>
          <pc:docMk/>
          <pc:sldMk cId="2612527756" sldId="803"/>
        </pc:sldMkLst>
        <pc:spChg chg="mod">
          <ac:chgData name="JOSE MIGUEL TORO BONILLA" userId="676c0905-4a43-49c3-9f52-96b165d280d0" providerId="ADAL" clId="{0D1E739D-AD57-43D5-9E7B-8F5B53E5AD11}" dt="2022-10-14T09:49:44.860" v="41" actId="20577"/>
          <ac:spMkLst>
            <pc:docMk/>
            <pc:sldMk cId="2612527756" sldId="803"/>
            <ac:spMk id="2" creationId="{97EB4A06-207B-4689-BA87-BF4E94B7F3C0}"/>
          </ac:spMkLst>
        </pc:spChg>
        <pc:spChg chg="mod">
          <ac:chgData name="JOSE MIGUEL TORO BONILLA" userId="676c0905-4a43-49c3-9f52-96b165d280d0" providerId="ADAL" clId="{0D1E739D-AD57-43D5-9E7B-8F5B53E5AD11}" dt="2022-10-14T11:29:03.237" v="776" actId="20577"/>
          <ac:spMkLst>
            <pc:docMk/>
            <pc:sldMk cId="2612527756" sldId="803"/>
            <ac:spMk id="3" creationId="{EE3FF51B-D0A8-45C9-80D1-7FCC37EFA24E}"/>
          </ac:spMkLst>
        </pc:spChg>
      </pc:sldChg>
      <pc:sldChg chg="modSp mod">
        <pc:chgData name="JOSE MIGUEL TORO BONILLA" userId="676c0905-4a43-49c3-9f52-96b165d280d0" providerId="ADAL" clId="{0D1E739D-AD57-43D5-9E7B-8F5B53E5AD11}" dt="2022-10-14T10:09:32.477" v="477" actId="20577"/>
        <pc:sldMkLst>
          <pc:docMk/>
          <pc:sldMk cId="469902295" sldId="804"/>
        </pc:sldMkLst>
        <pc:spChg chg="mod">
          <ac:chgData name="JOSE MIGUEL TORO BONILLA" userId="676c0905-4a43-49c3-9f52-96b165d280d0" providerId="ADAL" clId="{0D1E739D-AD57-43D5-9E7B-8F5B53E5AD11}" dt="2022-10-14T10:02:29.255" v="310" actId="20577"/>
          <ac:spMkLst>
            <pc:docMk/>
            <pc:sldMk cId="469902295" sldId="804"/>
            <ac:spMk id="2" creationId="{97EB4A06-207B-4689-BA87-BF4E94B7F3C0}"/>
          </ac:spMkLst>
        </pc:spChg>
        <pc:spChg chg="mod">
          <ac:chgData name="JOSE MIGUEL TORO BONILLA" userId="676c0905-4a43-49c3-9f52-96b165d280d0" providerId="ADAL" clId="{0D1E739D-AD57-43D5-9E7B-8F5B53E5AD11}" dt="2022-10-14T10:09:32.477" v="477" actId="20577"/>
          <ac:spMkLst>
            <pc:docMk/>
            <pc:sldMk cId="469902295" sldId="804"/>
            <ac:spMk id="3" creationId="{EE3FF51B-D0A8-45C9-80D1-7FCC37EFA24E}"/>
          </ac:spMkLst>
        </pc:spChg>
      </pc:sldChg>
      <pc:sldChg chg="add del">
        <pc:chgData name="JOSE MIGUEL TORO BONILLA" userId="676c0905-4a43-49c3-9f52-96b165d280d0" providerId="ADAL" clId="{0D1E739D-AD57-43D5-9E7B-8F5B53E5AD11}" dt="2022-10-14T09:52:05.226" v="86"/>
        <pc:sldMkLst>
          <pc:docMk/>
          <pc:sldMk cId="2875697423" sldId="804"/>
        </pc:sldMkLst>
      </pc:sldChg>
      <pc:sldChg chg="modSp mod">
        <pc:chgData name="JOSE MIGUEL TORO BONILLA" userId="676c0905-4a43-49c3-9f52-96b165d280d0" providerId="ADAL" clId="{0D1E739D-AD57-43D5-9E7B-8F5B53E5AD11}" dt="2022-10-14T10:12:32.736" v="625" actId="1076"/>
        <pc:sldMkLst>
          <pc:docMk/>
          <pc:sldMk cId="591159684" sldId="805"/>
        </pc:sldMkLst>
        <pc:spChg chg="mod">
          <ac:chgData name="JOSE MIGUEL TORO BONILLA" userId="676c0905-4a43-49c3-9f52-96b165d280d0" providerId="ADAL" clId="{0D1E739D-AD57-43D5-9E7B-8F5B53E5AD11}" dt="2022-10-14T10:11:28.146" v="487" actId="20577"/>
          <ac:spMkLst>
            <pc:docMk/>
            <pc:sldMk cId="591159684" sldId="805"/>
            <ac:spMk id="2" creationId="{AEFEBE6D-D9FD-47A4-BD85-188A694CC246}"/>
          </ac:spMkLst>
        </pc:spChg>
        <pc:spChg chg="mod">
          <ac:chgData name="JOSE MIGUEL TORO BONILLA" userId="676c0905-4a43-49c3-9f52-96b165d280d0" providerId="ADAL" clId="{0D1E739D-AD57-43D5-9E7B-8F5B53E5AD11}" dt="2022-10-14T10:12:32.736" v="625" actId="1076"/>
          <ac:spMkLst>
            <pc:docMk/>
            <pc:sldMk cId="591159684" sldId="805"/>
            <ac:spMk id="3" creationId="{5501B709-8B7A-420D-B8CA-F894D4261EB4}"/>
          </ac:spMkLst>
        </pc:spChg>
      </pc:sldChg>
      <pc:sldChg chg="addSp delSp modSp mod modNotes">
        <pc:chgData name="JOSE MIGUEL TORO BONILLA" userId="676c0905-4a43-49c3-9f52-96b165d280d0" providerId="ADAL" clId="{0D1E739D-AD57-43D5-9E7B-8F5B53E5AD11}" dt="2022-11-10T10:33:36.723" v="1670" actId="5793"/>
        <pc:sldMkLst>
          <pc:docMk/>
          <pc:sldMk cId="393384037" sldId="806"/>
        </pc:sldMkLst>
        <pc:spChg chg="mod">
          <ac:chgData name="JOSE MIGUEL TORO BONILLA" userId="676c0905-4a43-49c3-9f52-96b165d280d0" providerId="ADAL" clId="{0D1E739D-AD57-43D5-9E7B-8F5B53E5AD11}" dt="2022-10-14T10:13:01.149" v="641" actId="20577"/>
          <ac:spMkLst>
            <pc:docMk/>
            <pc:sldMk cId="393384037" sldId="806"/>
            <ac:spMk id="2" creationId="{AEFEBE6D-D9FD-47A4-BD85-188A694CC246}"/>
          </ac:spMkLst>
        </pc:spChg>
        <pc:spChg chg="mod">
          <ac:chgData name="JOSE MIGUEL TORO BONILLA" userId="676c0905-4a43-49c3-9f52-96b165d280d0" providerId="ADAL" clId="{0D1E739D-AD57-43D5-9E7B-8F5B53E5AD11}" dt="2022-11-10T10:33:36.723" v="1670" actId="5793"/>
          <ac:spMkLst>
            <pc:docMk/>
            <pc:sldMk cId="393384037" sldId="806"/>
            <ac:spMk id="3" creationId="{5501B709-8B7A-420D-B8CA-F894D4261EB4}"/>
          </ac:spMkLst>
        </pc:spChg>
        <pc:spChg chg="add del mod">
          <ac:chgData name="JOSE MIGUEL TORO BONILLA" userId="676c0905-4a43-49c3-9f52-96b165d280d0" providerId="ADAL" clId="{0D1E739D-AD57-43D5-9E7B-8F5B53E5AD11}" dt="2022-11-10T10:29:12.502" v="1644"/>
          <ac:spMkLst>
            <pc:docMk/>
            <pc:sldMk cId="393384037" sldId="806"/>
            <ac:spMk id="6" creationId="{34893DF6-784E-6350-6A32-587E18F76570}"/>
          </ac:spMkLst>
        </pc:spChg>
      </pc:sldChg>
      <pc:sldChg chg="modSp mod">
        <pc:chgData name="JOSE MIGUEL TORO BONILLA" userId="676c0905-4a43-49c3-9f52-96b165d280d0" providerId="ADAL" clId="{0D1E739D-AD57-43D5-9E7B-8F5B53E5AD11}" dt="2022-10-16T08:10:52.171" v="1075" actId="20577"/>
        <pc:sldMkLst>
          <pc:docMk/>
          <pc:sldMk cId="3836311484" sldId="807"/>
        </pc:sldMkLst>
        <pc:spChg chg="mod">
          <ac:chgData name="JOSE MIGUEL TORO BONILLA" userId="676c0905-4a43-49c3-9f52-96b165d280d0" providerId="ADAL" clId="{0D1E739D-AD57-43D5-9E7B-8F5B53E5AD11}" dt="2022-10-14T11:29:40.008" v="793" actId="20577"/>
          <ac:spMkLst>
            <pc:docMk/>
            <pc:sldMk cId="3836311484" sldId="807"/>
            <ac:spMk id="2" creationId="{97EB4A06-207B-4689-BA87-BF4E94B7F3C0}"/>
          </ac:spMkLst>
        </pc:spChg>
        <pc:spChg chg="mod">
          <ac:chgData name="JOSE MIGUEL TORO BONILLA" userId="676c0905-4a43-49c3-9f52-96b165d280d0" providerId="ADAL" clId="{0D1E739D-AD57-43D5-9E7B-8F5B53E5AD11}" dt="2022-10-16T08:10:52.171" v="1075" actId="20577"/>
          <ac:spMkLst>
            <pc:docMk/>
            <pc:sldMk cId="3836311484" sldId="807"/>
            <ac:spMk id="3" creationId="{EE3FF51B-D0A8-45C9-80D1-7FCC37EFA24E}"/>
          </ac:spMkLst>
        </pc:spChg>
      </pc:sldChg>
      <pc:sldChg chg="modSp">
        <pc:chgData name="JOSE MIGUEL TORO BONILLA" userId="676c0905-4a43-49c3-9f52-96b165d280d0" providerId="ADAL" clId="{0D1E739D-AD57-43D5-9E7B-8F5B53E5AD11}" dt="2022-11-10T10:33:15.066" v="1667" actId="20577"/>
        <pc:sldMkLst>
          <pc:docMk/>
          <pc:sldMk cId="280942447" sldId="808"/>
        </pc:sldMkLst>
        <pc:spChg chg="mod">
          <ac:chgData name="JOSE MIGUEL TORO BONILLA" userId="676c0905-4a43-49c3-9f52-96b165d280d0" providerId="ADAL" clId="{0D1E739D-AD57-43D5-9E7B-8F5B53E5AD11}" dt="2022-11-10T10:33:15.066" v="1667" actId="20577"/>
          <ac:spMkLst>
            <pc:docMk/>
            <pc:sldMk cId="280942447" sldId="808"/>
            <ac:spMk id="3" creationId="{EE3FF51B-D0A8-45C9-80D1-7FCC37EFA24E}"/>
          </ac:spMkLst>
        </pc:spChg>
      </pc:sldChg>
      <pc:sldChg chg="modSp mod">
        <pc:chgData name="JOSE MIGUEL TORO BONILLA" userId="676c0905-4a43-49c3-9f52-96b165d280d0" providerId="ADAL" clId="{0D1E739D-AD57-43D5-9E7B-8F5B53E5AD11}" dt="2022-11-10T10:19:34.159" v="1433" actId="20577"/>
        <pc:sldMkLst>
          <pc:docMk/>
          <pc:sldMk cId="1489061435" sldId="809"/>
        </pc:sldMkLst>
        <pc:spChg chg="mod">
          <ac:chgData name="JOSE MIGUEL TORO BONILLA" userId="676c0905-4a43-49c3-9f52-96b165d280d0" providerId="ADAL" clId="{0D1E739D-AD57-43D5-9E7B-8F5B53E5AD11}" dt="2022-11-10T10:19:34.159" v="1433" actId="20577"/>
          <ac:spMkLst>
            <pc:docMk/>
            <pc:sldMk cId="1489061435" sldId="809"/>
            <ac:spMk id="3" creationId="{EE3FF51B-D0A8-45C9-80D1-7FCC37EFA24E}"/>
          </ac:spMkLst>
        </pc:spChg>
      </pc:sldChg>
      <pc:sldChg chg="addSp delSp modSp mod">
        <pc:chgData name="JOSE MIGUEL TORO BONILLA" userId="676c0905-4a43-49c3-9f52-96b165d280d0" providerId="ADAL" clId="{0D1E739D-AD57-43D5-9E7B-8F5B53E5AD11}" dt="2022-11-09T17:31:23.221" v="1168" actId="1076"/>
        <pc:sldMkLst>
          <pc:docMk/>
          <pc:sldMk cId="3132311506" sldId="810"/>
        </pc:sldMkLst>
        <pc:spChg chg="mod">
          <ac:chgData name="JOSE MIGUEL TORO BONILLA" userId="676c0905-4a43-49c3-9f52-96b165d280d0" providerId="ADAL" clId="{0D1E739D-AD57-43D5-9E7B-8F5B53E5AD11}" dt="2022-11-09T17:31:23.221" v="1168" actId="1076"/>
          <ac:spMkLst>
            <pc:docMk/>
            <pc:sldMk cId="3132311506" sldId="810"/>
            <ac:spMk id="3" creationId="{EE3FF51B-D0A8-45C9-80D1-7FCC37EFA24E}"/>
          </ac:spMkLst>
        </pc:spChg>
        <pc:graphicFrameChg chg="add del mod modGraphic">
          <ac:chgData name="JOSE MIGUEL TORO BONILLA" userId="676c0905-4a43-49c3-9f52-96b165d280d0" providerId="ADAL" clId="{0D1E739D-AD57-43D5-9E7B-8F5B53E5AD11}" dt="2022-11-09T17:27:30.140" v="1081" actId="478"/>
          <ac:graphicFrameMkLst>
            <pc:docMk/>
            <pc:sldMk cId="3132311506" sldId="810"/>
            <ac:graphicFrameMk id="4" creationId="{8CC4C2BF-BF69-E602-F436-FDC522724100}"/>
          </ac:graphicFrameMkLst>
        </pc:graphicFrameChg>
      </pc:sldChg>
      <pc:sldChg chg="modSp mod">
        <pc:chgData name="JOSE MIGUEL TORO BONILLA" userId="676c0905-4a43-49c3-9f52-96b165d280d0" providerId="ADAL" clId="{0D1E739D-AD57-43D5-9E7B-8F5B53E5AD11}" dt="2022-11-10T10:35:19.671" v="1716" actId="20577"/>
        <pc:sldMkLst>
          <pc:docMk/>
          <pc:sldMk cId="528408547" sldId="811"/>
        </pc:sldMkLst>
        <pc:spChg chg="mod">
          <ac:chgData name="JOSE MIGUEL TORO BONILLA" userId="676c0905-4a43-49c3-9f52-96b165d280d0" providerId="ADAL" clId="{0D1E739D-AD57-43D5-9E7B-8F5B53E5AD11}" dt="2022-11-09T17:33:44.675" v="1194" actId="20577"/>
          <ac:spMkLst>
            <pc:docMk/>
            <pc:sldMk cId="528408547" sldId="811"/>
            <ac:spMk id="2" creationId="{AEFEBE6D-D9FD-47A4-BD85-188A694CC246}"/>
          </ac:spMkLst>
        </pc:spChg>
        <pc:spChg chg="mod">
          <ac:chgData name="JOSE MIGUEL TORO BONILLA" userId="676c0905-4a43-49c3-9f52-96b165d280d0" providerId="ADAL" clId="{0D1E739D-AD57-43D5-9E7B-8F5B53E5AD11}" dt="2022-11-10T10:35:19.671" v="1716" actId="20577"/>
          <ac:spMkLst>
            <pc:docMk/>
            <pc:sldMk cId="528408547" sldId="811"/>
            <ac:spMk id="3" creationId="{5501B709-8B7A-420D-B8CA-F894D4261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C5396D41-A62A-484C-B610-8A052DF50795}" type="datetime1">
              <a:rPr lang="es-ES" smtClean="0"/>
              <a:t>10/11/2022</a:t>
            </a:fld>
            <a:endParaRPr lang="es-E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8" tIns="47448" rIns="94898" bIns="47448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/>
            </a:lvl1pPr>
          </a:lstStyle>
          <a:p>
            <a:pPr>
              <a:defRPr/>
            </a:pPr>
            <a:fld id="{B3A65EE0-C9BE-45A7-BC4A-C1FD68CB64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18863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97822" y="976846"/>
            <a:ext cx="15481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600" b="1">
                <a:latin typeface="Arial" charset="0"/>
              </a:defRPr>
            </a:lvl1pPr>
          </a:lstStyle>
          <a:p>
            <a:pPr>
              <a:defRPr/>
            </a:pPr>
            <a:r>
              <a:rPr lang="es-ES" dirty="0"/>
              <a:t>T1- Diseño Recursivo e Iterativo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3847" y="400782"/>
            <a:ext cx="122413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2CFFECE5-6B76-427E-AE5A-44200B2CC6C4}" type="datetime1">
              <a:rPr lang="es-ES" smtClean="0"/>
              <a:t>10/11/2022</a:t>
            </a:fld>
            <a:endParaRPr lang="es-E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0" y="0"/>
            <a:ext cx="4305734" cy="32289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0" y="3317106"/>
            <a:ext cx="7099299" cy="680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95" tIns="47297" rIns="94595" bIns="47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881798" y="2092970"/>
            <a:ext cx="173937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s-ES" dirty="0"/>
              <a:t>Página  </a:t>
            </a:r>
            <a:fld id="{4051BA0F-DC63-4A91-B33D-A757D685A38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262958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76200"/>
            <a:ext cx="4610100" cy="34575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66" y="3569134"/>
            <a:ext cx="6912767" cy="64447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10/11/2022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1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10/11/2022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06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4305300" cy="32289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10/11/2022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381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8" y="76200"/>
            <a:ext cx="4610100" cy="34575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66" y="3569134"/>
            <a:ext cx="6912767" cy="64447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CFFECE5-6B76-427E-AE5A-44200B2CC6C4}" type="datetime1">
              <a:rPr lang="es-ES" smtClean="0"/>
              <a:t>10/11/2022</a:t>
            </a:fld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s-ES"/>
              <a:t>Página  </a:t>
            </a:r>
            <a:fld id="{4051BA0F-DC63-4A91-B33D-A757D685A383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T1- Diseño Recursivo e Iterativo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847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5" name="Picture 8" descr="marca-dos-tintas_100x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rgbClr val="990033"/>
                </a:solidFill>
              </a:defRPr>
            </a:lvl1pPr>
          </a:lstStyle>
          <a:p>
            <a:r>
              <a:rPr lang="en-US"/>
              <a:t>Práctica </a:t>
            </a:r>
            <a:endParaRPr lang="es-E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75549-7063-408E-9985-AB4992CC298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1A157-9415-45EA-8389-FE34E1BD91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372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372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12E97-7360-4348-9E23-4FCB47C293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A5B3F-B46A-422F-A5FE-4EABACA899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9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CA4D-E8D4-4D27-97F3-74D66748B6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813" y="188913"/>
            <a:ext cx="7138987" cy="922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A8832-60C6-4CAC-A225-49A4E7B982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8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BF67B-0EC4-4137-9D17-5DC4566425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06292-D7A0-4219-BE07-F230E6187B6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A1291-569D-470C-8F4A-5E5C9621E4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2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862EF-438D-4A4F-A95B-C49ABE3974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42554-E8C5-4A42-BAA9-39E06B7BDB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65DC5-7B73-4058-8E40-0B9C48F6AF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4AE18-C675-4993-A09B-3D00A4BE395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188913"/>
            <a:ext cx="713898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3C0EAC7-B6DA-402F-92EC-7D70C1E3F8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6013" y="1268413"/>
            <a:ext cx="8027987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032" name="Picture 8" descr="marca-dos-tintas_100x9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3188"/>
            <a:ext cx="9540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252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625" y="2410519"/>
            <a:ext cx="7772400" cy="1306513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/>
              <a:t>Problemas de Recursividad</a:t>
            </a:r>
            <a:br>
              <a:rPr lang="es-ES" b="1" dirty="0"/>
            </a:br>
            <a:r>
              <a:rPr lang="es-ES" sz="2400" b="1" dirty="0">
                <a:latin typeface="Arial Narrow"/>
              </a:rPr>
              <a:t>Análisis y Diseño de Datos y Algoritmos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/>
              </a:rPr>
              <a:t>Estructuras de Datos y Algoritmos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67644" y="4221088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Curso 2021-2022</a:t>
            </a:r>
            <a:endParaRPr lang="es-ES" sz="1900" b="1" dirty="0">
              <a:solidFill>
                <a:srgbClr val="8E002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4A06-207B-4689-BA87-BF4E94B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FF51B-D0A8-45C9-80D1-7FCC37EF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27003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&lt;E&gt;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int</a:t>
            </a:r>
            <a:r>
              <a:rPr lang="es-ES" sz="1400" dirty="0">
                <a:latin typeface="Consolas"/>
                <a:ea typeface="+mn-lt"/>
                <a:cs typeface="+mn-lt"/>
              </a:rPr>
              <a:t>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bSearch</a:t>
            </a:r>
            <a:r>
              <a:rPr lang="es-ES" sz="1400" dirty="0">
                <a:latin typeface="Consolas"/>
                <a:ea typeface="+mn-lt"/>
                <a:cs typeface="+mn-lt"/>
              </a:rPr>
              <a:t>(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List</a:t>
            </a:r>
            <a:r>
              <a:rPr lang="es-ES" sz="1400" dirty="0">
                <a:latin typeface="Consolas"/>
                <a:ea typeface="+mn-lt"/>
                <a:cs typeface="+mn-lt"/>
              </a:rPr>
              <a:t>&lt;E&gt; lista, E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key,int</a:t>
            </a:r>
            <a:r>
              <a:rPr lang="es-ES" sz="1400" dirty="0">
                <a:latin typeface="Consolas"/>
                <a:ea typeface="+mn-lt"/>
                <a:cs typeface="+mn-lt"/>
              </a:rPr>
              <a:t> i){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int</a:t>
            </a:r>
            <a:r>
              <a:rPr lang="es-ES" sz="1400" dirty="0">
                <a:latin typeface="Consolas"/>
                <a:ea typeface="+mn-lt"/>
                <a:cs typeface="+mn-lt"/>
              </a:rPr>
              <a:t> r = -1;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int</a:t>
            </a:r>
            <a:r>
              <a:rPr lang="es-ES" sz="1400" dirty="0">
                <a:latin typeface="Consolas"/>
                <a:ea typeface="+mn-lt"/>
                <a:cs typeface="+mn-lt"/>
              </a:rPr>
              <a:t> n =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lista.size</a:t>
            </a:r>
            <a:r>
              <a:rPr lang="es-ES" sz="1400" dirty="0">
                <a:latin typeface="Consolas"/>
                <a:ea typeface="+mn-lt"/>
                <a:cs typeface="+mn-lt"/>
              </a:rPr>
              <a:t>();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if</a:t>
            </a:r>
            <a:r>
              <a:rPr lang="es-ES" sz="1400" dirty="0">
                <a:latin typeface="Consolas"/>
                <a:ea typeface="+mn-lt"/>
                <a:cs typeface="+mn-lt"/>
              </a:rPr>
              <a:t> (n-i &gt; 0 &amp;&amp; r == -1) {                        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if</a:t>
            </a:r>
            <a:r>
              <a:rPr lang="es-ES" sz="1400" dirty="0">
                <a:latin typeface="Consolas"/>
                <a:ea typeface="+mn-lt"/>
                <a:cs typeface="+mn-lt"/>
              </a:rPr>
              <a:t>(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key.equals</a:t>
            </a:r>
            <a:r>
              <a:rPr lang="es-ES" sz="1400" dirty="0">
                <a:latin typeface="Consolas"/>
                <a:ea typeface="+mn-lt"/>
                <a:cs typeface="+mn-lt"/>
              </a:rPr>
              <a:t>(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lista.get</a:t>
            </a:r>
            <a:r>
              <a:rPr lang="es-ES" sz="1400" dirty="0">
                <a:latin typeface="Consolas"/>
                <a:ea typeface="+mn-lt"/>
                <a:cs typeface="+mn-lt"/>
              </a:rPr>
              <a:t>(i))) {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     r = i;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}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else</a:t>
            </a:r>
            <a:r>
              <a:rPr lang="es-ES" sz="1400" dirty="0">
                <a:latin typeface="Consolas"/>
                <a:ea typeface="+mn-lt"/>
                <a:cs typeface="+mn-lt"/>
              </a:rPr>
              <a:t> {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     r =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search</a:t>
            </a:r>
            <a:r>
              <a:rPr lang="es-ES" sz="1400" dirty="0">
                <a:latin typeface="Consolas"/>
                <a:ea typeface="+mn-lt"/>
                <a:cs typeface="+mn-lt"/>
              </a:rPr>
              <a:t>(lista,i+1,key,ord);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}         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return</a:t>
            </a:r>
            <a:r>
              <a:rPr lang="es-ES" sz="1400" dirty="0">
                <a:latin typeface="Consolas"/>
                <a:ea typeface="+mn-lt"/>
                <a:cs typeface="+mn-lt"/>
              </a:rPr>
              <a:t> r;</a:t>
            </a:r>
            <a:endParaRPr lang="es-ES" sz="1400" dirty="0"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}</a:t>
            </a:r>
            <a:endParaRPr lang="es-ES" sz="1400" dirty="0">
              <a:latin typeface="Consolas"/>
              <a:cs typeface="Arial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8976C2-4791-4E24-9BCE-6300A1BD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010DC8-06D3-4785-A887-8E29B1D0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EBE6D-D9FD-47A4-BD85-188A694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1B709-8B7A-420D-B8CA-F894D426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02" y="2433637"/>
            <a:ext cx="8229600" cy="2083681"/>
          </a:xfrm>
        </p:spPr>
        <p:txBody>
          <a:bodyPr/>
          <a:lstStyle/>
          <a:p>
            <a:r>
              <a:rPr lang="es-ES" dirty="0">
                <a:cs typeface="Arial"/>
              </a:rPr>
              <a:t>Caso mejor: encuentro el elemento que busco en la primera casilla =&gt; O(1)</a:t>
            </a:r>
          </a:p>
          <a:p>
            <a:r>
              <a:rPr lang="es-ES" dirty="0">
                <a:cs typeface="Arial"/>
              </a:rPr>
              <a:t>Caso peor: no  encuentro el elemento =&gt; O(n)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BA9807-D705-4BE1-B864-F06B4BE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560F40-68D2-491B-96E1-FE6266CF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4A06-207B-4689-BA87-BF4E94B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Búsqueda binaria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FF51B-D0A8-45C9-80D1-7FCC37EF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48167"/>
            <a:ext cx="8229600" cy="469705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&lt;E&gt;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int</a:t>
            </a:r>
            <a:r>
              <a:rPr lang="es-ES" sz="1400" dirty="0">
                <a:latin typeface="Consolas"/>
                <a:ea typeface="+mn-lt"/>
                <a:cs typeface="+mn-lt"/>
              </a:rPr>
              <a:t>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bSearch</a:t>
            </a:r>
            <a:r>
              <a:rPr lang="es-ES" sz="1400" dirty="0">
                <a:latin typeface="Consolas"/>
                <a:ea typeface="+mn-lt"/>
                <a:cs typeface="+mn-lt"/>
              </a:rPr>
              <a:t>(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List</a:t>
            </a:r>
            <a:r>
              <a:rPr lang="es-ES" sz="1400" dirty="0">
                <a:latin typeface="Consolas"/>
                <a:ea typeface="+mn-lt"/>
                <a:cs typeface="+mn-lt"/>
              </a:rPr>
              <a:t>&lt;E&gt; lista, E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key</a:t>
            </a:r>
            <a:r>
              <a:rPr lang="es-ES" sz="1400" dirty="0">
                <a:latin typeface="Consolas"/>
                <a:ea typeface="+mn-lt"/>
                <a:cs typeface="+mn-lt"/>
              </a:rPr>
              <a:t>,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int</a:t>
            </a:r>
            <a:r>
              <a:rPr lang="es-ES" sz="1400" dirty="0">
                <a:latin typeface="Consolas"/>
                <a:ea typeface="+mn-lt"/>
                <a:cs typeface="+mn-lt"/>
              </a:rPr>
              <a:t> i,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int</a:t>
            </a:r>
            <a:r>
              <a:rPr lang="es-ES" sz="1400" dirty="0">
                <a:latin typeface="Consolas"/>
                <a:ea typeface="+mn-lt"/>
                <a:cs typeface="+mn-lt"/>
              </a:rPr>
              <a:t> j, </a:t>
            </a:r>
            <a:br>
              <a:rPr lang="es-ES" sz="1400" dirty="0">
                <a:latin typeface="Consolas"/>
                <a:ea typeface="+mn-lt"/>
                <a:cs typeface="+mn-lt"/>
              </a:rPr>
            </a:br>
            <a:r>
              <a:rPr lang="es-ES" sz="1400" dirty="0">
                <a:latin typeface="Consolas"/>
                <a:ea typeface="+mn-lt"/>
                <a:cs typeface="+mn-lt"/>
              </a:rPr>
              <a:t> 		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Comparator</a:t>
            </a:r>
            <a:r>
              <a:rPr lang="es-ES" sz="1400" dirty="0">
                <a:latin typeface="Consolas"/>
                <a:ea typeface="+mn-lt"/>
                <a:cs typeface="+mn-lt"/>
              </a:rPr>
              <a:t>&lt;? super E&gt;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ord</a:t>
            </a:r>
            <a:r>
              <a:rPr lang="es-ES" sz="1400" dirty="0">
                <a:latin typeface="Consolas"/>
                <a:ea typeface="+mn-lt"/>
                <a:cs typeface="+mn-lt"/>
              </a:rPr>
              <a:t>){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int</a:t>
            </a:r>
            <a:r>
              <a:rPr lang="es-ES" sz="1400" dirty="0">
                <a:latin typeface="Consolas"/>
                <a:ea typeface="+mn-lt"/>
                <a:cs typeface="+mn-lt"/>
              </a:rPr>
              <a:t> r, k;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if</a:t>
            </a:r>
            <a:r>
              <a:rPr lang="es-ES" sz="1400" dirty="0">
                <a:latin typeface="Consolas"/>
                <a:ea typeface="+mn-lt"/>
                <a:cs typeface="+mn-lt"/>
              </a:rPr>
              <a:t> (j-i == 0) {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r = -1;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 }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else</a:t>
            </a:r>
            <a:r>
              <a:rPr lang="es-ES" sz="1400" dirty="0">
                <a:latin typeface="Consolas"/>
                <a:ea typeface="+mn-lt"/>
                <a:cs typeface="+mn-lt"/>
              </a:rPr>
              <a:t> {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k = (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i+j</a:t>
            </a:r>
            <a:r>
              <a:rPr lang="es-ES" sz="1400" dirty="0">
                <a:latin typeface="Consolas"/>
                <a:ea typeface="+mn-lt"/>
                <a:cs typeface="+mn-lt"/>
              </a:rPr>
              <a:t>)/2;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int</a:t>
            </a:r>
            <a:r>
              <a:rPr lang="es-ES" sz="1400" dirty="0">
                <a:latin typeface="Consolas"/>
                <a:ea typeface="+mn-lt"/>
                <a:cs typeface="+mn-lt"/>
              </a:rPr>
              <a:t> r1 =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ord.compare</a:t>
            </a:r>
            <a:r>
              <a:rPr lang="es-ES" sz="1400" dirty="0">
                <a:latin typeface="Consolas"/>
                <a:ea typeface="+mn-lt"/>
                <a:cs typeface="+mn-lt"/>
              </a:rPr>
              <a:t>(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key,lista.get</a:t>
            </a:r>
            <a:r>
              <a:rPr lang="es-ES" sz="1400" dirty="0">
                <a:latin typeface="Consolas"/>
                <a:ea typeface="+mn-lt"/>
                <a:cs typeface="+mn-lt"/>
              </a:rPr>
              <a:t>(k));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if</a:t>
            </a:r>
            <a:r>
              <a:rPr lang="es-ES" sz="1400" dirty="0">
                <a:latin typeface="Consolas"/>
                <a:ea typeface="+mn-lt"/>
                <a:cs typeface="+mn-lt"/>
              </a:rPr>
              <a:t>(r1==0){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     r = k;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}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else</a:t>
            </a:r>
            <a:r>
              <a:rPr lang="es-ES" sz="1400" dirty="0">
                <a:latin typeface="Consolas"/>
                <a:ea typeface="+mn-lt"/>
                <a:cs typeface="+mn-lt"/>
              </a:rPr>
              <a:t>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if</a:t>
            </a:r>
            <a:r>
              <a:rPr lang="es-ES" sz="1400" dirty="0">
                <a:latin typeface="Consolas"/>
                <a:ea typeface="+mn-lt"/>
                <a:cs typeface="+mn-lt"/>
              </a:rPr>
              <a:t>(r1&lt;0){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     r =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bSearch</a:t>
            </a:r>
            <a:r>
              <a:rPr lang="es-ES" sz="1400" dirty="0">
                <a:latin typeface="Consolas"/>
                <a:ea typeface="+mn-lt"/>
                <a:cs typeface="+mn-lt"/>
              </a:rPr>
              <a:t>(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lista,key,i,k,ord</a:t>
            </a:r>
            <a:r>
              <a:rPr lang="es-ES" sz="1400" dirty="0">
                <a:latin typeface="Consolas"/>
                <a:ea typeface="+mn-lt"/>
                <a:cs typeface="+mn-lt"/>
              </a:rPr>
              <a:t>);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}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else</a:t>
            </a:r>
            <a:r>
              <a:rPr lang="es-ES" sz="1400" dirty="0">
                <a:latin typeface="Consolas"/>
                <a:ea typeface="+mn-lt"/>
                <a:cs typeface="+mn-lt"/>
              </a:rPr>
              <a:t>{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     r =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bSearch</a:t>
            </a:r>
            <a:r>
              <a:rPr lang="es-ES" sz="1400" dirty="0">
                <a:latin typeface="Consolas"/>
                <a:ea typeface="+mn-lt"/>
                <a:cs typeface="+mn-lt"/>
              </a:rPr>
              <a:t>(lista,key,k+1,j,ord);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     }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 }</a:t>
            </a:r>
            <a:endParaRPr lang="es-ES" sz="1400" dirty="0">
              <a:latin typeface="Consolas"/>
              <a:cs typeface="Arial"/>
            </a:endParaRPr>
          </a:p>
          <a:p>
            <a:pPr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es-ES" sz="1400" dirty="0" err="1">
                <a:latin typeface="Consolas"/>
                <a:ea typeface="+mn-lt"/>
                <a:cs typeface="+mn-lt"/>
              </a:rPr>
              <a:t>return</a:t>
            </a:r>
            <a:r>
              <a:rPr lang="es-ES" sz="1400" dirty="0">
                <a:latin typeface="Consolas"/>
                <a:ea typeface="+mn-lt"/>
                <a:cs typeface="+mn-lt"/>
              </a:rPr>
              <a:t> r;</a:t>
            </a:r>
            <a:endParaRPr lang="es-ES" sz="1400" dirty="0">
              <a:latin typeface="Consolas"/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latin typeface="Consolas"/>
                <a:ea typeface="+mn-lt"/>
                <a:cs typeface="+mn-lt"/>
              </a:rPr>
              <a:t>    }</a:t>
            </a:r>
            <a:endParaRPr lang="es-ES" sz="1400" dirty="0">
              <a:latin typeface="Consolas"/>
              <a:cs typeface="Arial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8976C2-4791-4E24-9BCE-6300A1BD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010DC8-06D3-4785-A887-8E29B1D0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EBE6D-D9FD-47A4-BD85-188A694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Búsqueda binaria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1B709-8B7A-420D-B8CA-F894D426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44" y="1957387"/>
            <a:ext cx="8229600" cy="3091793"/>
          </a:xfrm>
        </p:spPr>
        <p:txBody>
          <a:bodyPr/>
          <a:lstStyle/>
          <a:p>
            <a:r>
              <a:rPr lang="es-ES" dirty="0">
                <a:cs typeface="Arial"/>
              </a:rPr>
              <a:t>Caso mejor: divido y encuentro el elemento que busco =&gt; O(1)</a:t>
            </a:r>
          </a:p>
          <a:p>
            <a:r>
              <a:rPr lang="es-ES" dirty="0">
                <a:cs typeface="Arial"/>
              </a:rPr>
              <a:t>Caso peor: divido de forma recursiva hasta quedarme con un solo elemento o no lo encuentro =&gt; O(log n)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BA9807-D705-4BE1-B864-F06B4BE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560F40-68D2-491B-96E1-FE6266CF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F5B65-A1DA-40A8-B135-C3C707D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Arial"/>
              </a:rPr>
              <a:t>QuickSort</a:t>
            </a:r>
          </a:p>
        </p:txBody>
      </p:sp>
      <p:pic>
        <p:nvPicPr>
          <p:cNvPr id="6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0D55CA0D-2BE4-40A7-8BF9-6791AF03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54" y="2060848"/>
            <a:ext cx="8551291" cy="3518828"/>
          </a:xfrm>
          <a:ln>
            <a:solidFill>
              <a:schemeClr val="tx1"/>
            </a:solidFill>
          </a:ln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4024E3-E2D2-4763-92FA-1AAD1720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8B018C-34CB-4C9D-98E5-5EF742D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9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9BBDA-1EB8-4019-9177-15002D52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Arial"/>
              </a:rPr>
              <a:t>QuickSort</a:t>
            </a:r>
            <a:endParaRPr lang="es-ES" dirty="0" err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99633C-97D3-46E3-B6EA-E5C39138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09A23-BA6B-4858-A8CC-6609B698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B7F97F3B-A755-446A-B579-6F2B5861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06" y="1476930"/>
            <a:ext cx="3735237" cy="47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8F403-39C7-4A87-ADBA-83BD4B5D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Arial"/>
              </a:rPr>
              <a:t>QuickSort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D6DED-B0B5-463B-9522-31893F5F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a typeface="+mn-lt"/>
                <a:cs typeface="+mn-lt"/>
              </a:rPr>
              <a:t>La elección del pivote es crítica: </a:t>
            </a:r>
            <a:endParaRPr lang="es-ES">
              <a:cs typeface="Arial"/>
            </a:endParaRPr>
          </a:p>
          <a:p>
            <a:pPr lvl="1"/>
            <a:r>
              <a:rPr lang="es-ES" dirty="0">
                <a:ea typeface="+mn-lt"/>
                <a:cs typeface="+mn-lt"/>
              </a:rPr>
              <a:t>Escogiendo el pivote más o menos centrado =&gt; Θ(</a:t>
            </a:r>
            <a:r>
              <a:rPr lang="es-ES" i="1" dirty="0">
                <a:ea typeface="+mn-lt"/>
                <a:cs typeface="+mn-lt"/>
              </a:rPr>
              <a:t>n</a:t>
            </a:r>
            <a:r>
              <a:rPr lang="es-ES" dirty="0">
                <a:ea typeface="+mn-lt"/>
                <a:cs typeface="+mn-lt"/>
              </a:rPr>
              <a:t> log </a:t>
            </a:r>
            <a:r>
              <a:rPr lang="es-ES" i="1" dirty="0">
                <a:ea typeface="+mn-lt"/>
                <a:cs typeface="+mn-lt"/>
              </a:rPr>
              <a:t>n</a:t>
            </a:r>
            <a:r>
              <a:rPr lang="es-ES" dirty="0">
                <a:ea typeface="+mn-lt"/>
                <a:cs typeface="+mn-lt"/>
              </a:rPr>
              <a:t>) en el caso medio. </a:t>
            </a:r>
            <a:endParaRPr lang="es-ES">
              <a:cs typeface="Arial"/>
            </a:endParaRPr>
          </a:p>
          <a:p>
            <a:pPr lvl="1"/>
            <a:r>
              <a:rPr lang="es-ES" dirty="0">
                <a:ea typeface="+mn-lt"/>
                <a:cs typeface="+mn-lt"/>
              </a:rPr>
              <a:t>Mala elección del pivote =&gt; Θ(</a:t>
            </a:r>
            <a:r>
              <a:rPr lang="es-ES" i="1" dirty="0">
                <a:ea typeface="+mn-lt"/>
                <a:cs typeface="+mn-lt"/>
              </a:rPr>
              <a:t>n</a:t>
            </a:r>
            <a:r>
              <a:rPr lang="es-ES" i="1" baseline="30000" dirty="0">
                <a:ea typeface="+mn-lt"/>
                <a:cs typeface="+mn-lt"/>
              </a:rPr>
              <a:t>2</a:t>
            </a:r>
            <a:r>
              <a:rPr lang="es-ES" dirty="0">
                <a:ea typeface="+mn-lt"/>
                <a:cs typeface="+mn-lt"/>
              </a:rPr>
              <a:t>) (por ejemplo, escoger el primer o el último elemento y que la secuencia estuviera inicialmente ordenada). </a:t>
            </a:r>
            <a:endParaRPr lang="es-ES">
              <a:cs typeface="Arial"/>
            </a:endParaRPr>
          </a:p>
          <a:p>
            <a:pPr marL="0" indent="0">
              <a:buNone/>
            </a:pPr>
            <a:endParaRPr lang="es-ES" dirty="0">
              <a:cs typeface="Arial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555954-F04A-4556-8BCD-89101F3B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5148F3-A0ED-4A20-A865-0964EFA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7E54E-5EA7-443E-AC31-A0399953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Arial"/>
              </a:rPr>
              <a:t>MergeSort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EE83D-5EF2-484E-A3E1-373CD240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44375"/>
            <a:ext cx="6309496" cy="247687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" sz="1400" dirty="0" err="1">
                <a:ea typeface="+mn-lt"/>
                <a:cs typeface="+mn-lt"/>
              </a:rPr>
              <a:t>void</a:t>
            </a:r>
            <a:r>
              <a:rPr lang="es-ES" sz="1400" dirty="0">
                <a:ea typeface="+mn-lt"/>
                <a:cs typeface="+mn-lt"/>
              </a:rPr>
              <a:t> </a:t>
            </a:r>
            <a:r>
              <a:rPr lang="es-ES" sz="1400" dirty="0" err="1">
                <a:ea typeface="+mn-lt"/>
                <a:cs typeface="+mn-lt"/>
              </a:rPr>
              <a:t>mgSort</a:t>
            </a:r>
            <a:r>
              <a:rPr lang="es-ES" sz="1400" dirty="0">
                <a:ea typeface="+mn-lt"/>
                <a:cs typeface="+mn-lt"/>
              </a:rPr>
              <a:t>(</a:t>
            </a:r>
            <a:r>
              <a:rPr lang="es-ES" sz="1400" dirty="0" err="1">
                <a:ea typeface="+mn-lt"/>
                <a:cs typeface="+mn-lt"/>
              </a:rPr>
              <a:t>List</a:t>
            </a:r>
            <a:r>
              <a:rPr lang="es-ES" sz="1400" dirty="0">
                <a:ea typeface="+mn-lt"/>
                <a:cs typeface="+mn-lt"/>
              </a:rPr>
              <a:t>&lt;E&gt; lista, </a:t>
            </a:r>
            <a:r>
              <a:rPr lang="es-ES" sz="1400" dirty="0" err="1">
                <a:ea typeface="+mn-lt"/>
                <a:cs typeface="+mn-lt"/>
              </a:rPr>
              <a:t>int</a:t>
            </a:r>
            <a:r>
              <a:rPr lang="es-ES" sz="1400" dirty="0">
                <a:ea typeface="+mn-lt"/>
                <a:cs typeface="+mn-lt"/>
              </a:rPr>
              <a:t> i, </a:t>
            </a:r>
            <a:r>
              <a:rPr lang="es-ES" sz="1400" dirty="0" err="1">
                <a:ea typeface="+mn-lt"/>
                <a:cs typeface="+mn-lt"/>
              </a:rPr>
              <a:t>int</a:t>
            </a:r>
            <a:r>
              <a:rPr lang="es-ES" sz="1400" dirty="0">
                <a:ea typeface="+mn-lt"/>
                <a:cs typeface="+mn-lt"/>
              </a:rPr>
              <a:t> j, </a:t>
            </a:r>
            <a:r>
              <a:rPr lang="es-ES" sz="1400" dirty="0" err="1">
                <a:ea typeface="+mn-lt"/>
                <a:cs typeface="+mn-lt"/>
              </a:rPr>
              <a:t>Comparator</a:t>
            </a:r>
            <a:r>
              <a:rPr lang="es-ES" sz="1400" dirty="0">
                <a:ea typeface="+mn-lt"/>
                <a:cs typeface="+mn-lt"/>
              </a:rPr>
              <a:t>&lt;? super E&gt; </a:t>
            </a:r>
            <a:r>
              <a:rPr lang="es-ES" sz="1400" dirty="0" err="1">
                <a:ea typeface="+mn-lt"/>
                <a:cs typeface="+mn-lt"/>
              </a:rPr>
              <a:t>ord</a:t>
            </a:r>
            <a:r>
              <a:rPr lang="es-ES" sz="1400" dirty="0">
                <a:ea typeface="+mn-lt"/>
                <a:cs typeface="+mn-lt"/>
              </a:rPr>
              <a:t>, </a:t>
            </a:r>
            <a:r>
              <a:rPr lang="es-ES" sz="1400" dirty="0" err="1">
                <a:ea typeface="+mn-lt"/>
                <a:cs typeface="+mn-lt"/>
              </a:rPr>
              <a:t>List</a:t>
            </a:r>
            <a:r>
              <a:rPr lang="es-ES" sz="1400" dirty="0">
                <a:ea typeface="+mn-lt"/>
                <a:cs typeface="+mn-lt"/>
              </a:rPr>
              <a:t>&lt;E&gt; </a:t>
            </a:r>
            <a:r>
              <a:rPr lang="es-ES" sz="1400" dirty="0" err="1">
                <a:ea typeface="+mn-lt"/>
                <a:cs typeface="+mn-lt"/>
              </a:rPr>
              <a:t>ls</a:t>
            </a:r>
            <a:r>
              <a:rPr lang="es-ES" sz="1400" dirty="0">
                <a:ea typeface="+mn-lt"/>
                <a:cs typeface="+mn-lt"/>
              </a:rPr>
              <a:t>){</a:t>
            </a:r>
            <a:endParaRPr lang="es-ES" sz="1400" dirty="0"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ea typeface="+mn-lt"/>
                <a:cs typeface="+mn-lt"/>
              </a:rPr>
              <a:t>        </a:t>
            </a:r>
            <a:r>
              <a:rPr lang="es-ES" sz="1400" dirty="0" err="1">
                <a:ea typeface="+mn-lt"/>
                <a:cs typeface="+mn-lt"/>
              </a:rPr>
              <a:t>if</a:t>
            </a:r>
            <a:r>
              <a:rPr lang="es-ES" sz="1400" dirty="0">
                <a:ea typeface="+mn-lt"/>
                <a:cs typeface="+mn-lt"/>
              </a:rPr>
              <a:t>(j-i &gt; 1){</a:t>
            </a:r>
            <a:endParaRPr lang="es-ES" sz="1400" dirty="0"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ea typeface="+mn-lt"/>
                <a:cs typeface="+mn-lt"/>
              </a:rPr>
              <a:t>            </a:t>
            </a:r>
            <a:r>
              <a:rPr lang="es-ES" sz="1400" dirty="0" err="1">
                <a:ea typeface="+mn-lt"/>
                <a:cs typeface="+mn-lt"/>
              </a:rPr>
              <a:t>int</a:t>
            </a:r>
            <a:r>
              <a:rPr lang="es-ES" sz="1400" dirty="0">
                <a:ea typeface="+mn-lt"/>
                <a:cs typeface="+mn-lt"/>
              </a:rPr>
              <a:t> k = (</a:t>
            </a:r>
            <a:r>
              <a:rPr lang="es-ES" sz="1400" dirty="0" err="1">
                <a:ea typeface="+mn-lt"/>
                <a:cs typeface="+mn-lt"/>
              </a:rPr>
              <a:t>j+i</a:t>
            </a:r>
            <a:r>
              <a:rPr lang="es-ES" sz="1400" dirty="0">
                <a:ea typeface="+mn-lt"/>
                <a:cs typeface="+mn-lt"/>
              </a:rPr>
              <a:t>)/2;</a:t>
            </a:r>
            <a:endParaRPr lang="es-ES" sz="1400" dirty="0"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ea typeface="+mn-lt"/>
                <a:cs typeface="+mn-lt"/>
              </a:rPr>
              <a:t>            </a:t>
            </a:r>
            <a:r>
              <a:rPr lang="es-ES" sz="1400" dirty="0" err="1">
                <a:ea typeface="+mn-lt"/>
                <a:cs typeface="+mn-lt"/>
              </a:rPr>
              <a:t>mgSort</a:t>
            </a:r>
            <a:r>
              <a:rPr lang="es-ES" sz="1400" dirty="0">
                <a:ea typeface="+mn-lt"/>
                <a:cs typeface="+mn-lt"/>
              </a:rPr>
              <a:t>(</a:t>
            </a:r>
            <a:r>
              <a:rPr lang="es-ES" sz="1400" dirty="0" err="1">
                <a:ea typeface="+mn-lt"/>
                <a:cs typeface="+mn-lt"/>
              </a:rPr>
              <a:t>lista,i,k,ord,ls</a:t>
            </a:r>
            <a:r>
              <a:rPr lang="es-ES" sz="1400" dirty="0">
                <a:ea typeface="+mn-lt"/>
                <a:cs typeface="+mn-lt"/>
              </a:rPr>
              <a:t>);</a:t>
            </a:r>
            <a:endParaRPr lang="es-ES" sz="1400" dirty="0"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ea typeface="+mn-lt"/>
                <a:cs typeface="+mn-lt"/>
              </a:rPr>
              <a:t>            </a:t>
            </a:r>
            <a:r>
              <a:rPr lang="es-ES" sz="1400" dirty="0" err="1">
                <a:ea typeface="+mn-lt"/>
                <a:cs typeface="+mn-lt"/>
              </a:rPr>
              <a:t>mgSort</a:t>
            </a:r>
            <a:r>
              <a:rPr lang="es-ES" sz="1400" dirty="0">
                <a:ea typeface="+mn-lt"/>
                <a:cs typeface="+mn-lt"/>
              </a:rPr>
              <a:t>(</a:t>
            </a:r>
            <a:r>
              <a:rPr lang="es-ES" sz="1400" dirty="0" err="1">
                <a:ea typeface="+mn-lt"/>
                <a:cs typeface="+mn-lt"/>
              </a:rPr>
              <a:t>lista,k,j,ord,ls</a:t>
            </a:r>
            <a:r>
              <a:rPr lang="es-ES" sz="1400" dirty="0">
                <a:ea typeface="+mn-lt"/>
                <a:cs typeface="+mn-lt"/>
              </a:rPr>
              <a:t>);</a:t>
            </a:r>
            <a:endParaRPr lang="es-ES" sz="1400" dirty="0"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ea typeface="+mn-lt"/>
                <a:cs typeface="+mn-lt"/>
              </a:rPr>
              <a:t>            mezcla(</a:t>
            </a:r>
            <a:r>
              <a:rPr lang="es-ES" sz="1400" dirty="0" err="1">
                <a:ea typeface="+mn-lt"/>
                <a:cs typeface="+mn-lt"/>
              </a:rPr>
              <a:t>lista,i,k,lista,k,j,ls,i,j,ord</a:t>
            </a:r>
            <a:r>
              <a:rPr lang="es-ES" sz="1400" dirty="0">
                <a:ea typeface="+mn-lt"/>
                <a:cs typeface="+mn-lt"/>
              </a:rPr>
              <a:t>);</a:t>
            </a:r>
            <a:endParaRPr lang="es-ES" sz="1400" dirty="0"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ea typeface="+mn-lt"/>
                <a:cs typeface="+mn-lt"/>
              </a:rPr>
              <a:t>            copia(</a:t>
            </a:r>
            <a:r>
              <a:rPr lang="es-ES" sz="1400" dirty="0" err="1">
                <a:ea typeface="+mn-lt"/>
                <a:cs typeface="+mn-lt"/>
              </a:rPr>
              <a:t>lista,i,j,ls</a:t>
            </a:r>
            <a:r>
              <a:rPr lang="es-ES" sz="1400" dirty="0">
                <a:ea typeface="+mn-lt"/>
                <a:cs typeface="+mn-lt"/>
              </a:rPr>
              <a:t>);</a:t>
            </a:r>
            <a:endParaRPr lang="es-ES" sz="1400" dirty="0"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ea typeface="+mn-lt"/>
                <a:cs typeface="+mn-lt"/>
              </a:rPr>
              <a:t>        }</a:t>
            </a:r>
            <a:endParaRPr lang="es-ES" sz="1400" dirty="0">
              <a:cs typeface="Arial"/>
            </a:endParaRPr>
          </a:p>
          <a:p>
            <a:pPr marL="0" indent="0">
              <a:buNone/>
            </a:pPr>
            <a:r>
              <a:rPr lang="es-ES" sz="1400" dirty="0">
                <a:ea typeface="+mn-lt"/>
                <a:cs typeface="+mn-lt"/>
              </a:rPr>
              <a:t>    }</a:t>
            </a:r>
            <a:endParaRPr lang="es-ES" sz="1400" dirty="0">
              <a:cs typeface="Arial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11D64F-2EAA-4131-B267-CB2855F8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34A1C0-67BE-4DD6-92A8-5EAA88E5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9E411-6643-4AB5-B1F2-B3CFC5BC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Arial"/>
              </a:rPr>
              <a:t>Merge</a:t>
            </a:r>
            <a:r>
              <a:rPr lang="es-ES" dirty="0">
                <a:cs typeface="Arial"/>
              </a:rPr>
              <a:t> </a:t>
            </a:r>
            <a:r>
              <a:rPr lang="es-ES" dirty="0" err="1">
                <a:cs typeface="Arial"/>
              </a:rPr>
              <a:t>Sort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852F8-3402-410B-AAFD-8C8A1D4E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2" y="2672916"/>
            <a:ext cx="8229600" cy="1324744"/>
          </a:xfrm>
        </p:spPr>
        <p:txBody>
          <a:bodyPr/>
          <a:lstStyle/>
          <a:p>
            <a:r>
              <a:rPr lang="es-ES" dirty="0">
                <a:cs typeface="Arial"/>
              </a:rPr>
              <a:t>O(n log n) para el caso mejor, peor y medio.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9C32F2-ED11-486D-8D0D-6F68616E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0830E0-C7AA-4A8E-8E05-1607C99B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F5B65-A1DA-40A8-B135-C3C707D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K-</a:t>
            </a:r>
            <a:r>
              <a:rPr lang="es-ES" dirty="0" err="1">
                <a:cs typeface="Arial"/>
              </a:rPr>
              <a:t>esimo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4024E3-E2D2-4763-92FA-1AAD1720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8B018C-34CB-4C9D-98E5-5EF742D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Imagen 8" descr="Texto, Carta&#10;&#10;Descripción generada automáticamente">
            <a:extLst>
              <a:ext uri="{FF2B5EF4-FFF2-40B4-BE49-F238E27FC236}">
                <a16:creationId xmlns:a16="http://schemas.microsoft.com/office/drawing/2014/main" id="{0AEC61E2-D9E6-44CB-B3B4-AF325CE48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80" y="1438158"/>
            <a:ext cx="7473464" cy="5296382"/>
          </a:xfrm>
        </p:spPr>
      </p:pic>
    </p:spTree>
    <p:extLst>
      <p:ext uri="{BB962C8B-B14F-4D97-AF65-F5344CB8AC3E}">
        <p14:creationId xmlns:p14="http://schemas.microsoft.com/office/powerpoint/2010/main" val="27636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64D20-7F97-415F-BAD7-6CF7771A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Contenido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E99B1B-F28D-4A35-9617-0022DD01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443" y="1600200"/>
            <a:ext cx="6941357" cy="4525963"/>
          </a:xfrm>
        </p:spPr>
        <p:txBody>
          <a:bodyPr/>
          <a:lstStyle/>
          <a:p>
            <a:pPr>
              <a:buFont typeface="Arial" panose="05000000000000000000" pitchFamily="2" charset="2"/>
              <a:buChar char="•"/>
            </a:pPr>
            <a:r>
              <a:rPr lang="es-ES" dirty="0">
                <a:cs typeface="Arial"/>
              </a:rPr>
              <a:t>Potencia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s-ES" dirty="0">
                <a:cs typeface="Arial"/>
              </a:rPr>
              <a:t>Fibonacci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s-ES" dirty="0">
                <a:cs typeface="Arial"/>
              </a:rPr>
              <a:t>Búsqueda binaria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s-ES" dirty="0">
                <a:cs typeface="Arial"/>
              </a:rPr>
              <a:t>Factorial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s-ES" dirty="0" err="1">
                <a:cs typeface="Arial"/>
              </a:rPr>
              <a:t>QuickSort</a:t>
            </a:r>
            <a:endParaRPr lang="es-ES" dirty="0"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s-ES" dirty="0" err="1">
                <a:cs typeface="Arial"/>
              </a:rPr>
              <a:t>MergeSort</a:t>
            </a:r>
            <a:endParaRPr lang="es-ES" dirty="0"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s-ES" dirty="0">
                <a:cs typeface="Arial"/>
              </a:rPr>
              <a:t>K-</a:t>
            </a:r>
            <a:r>
              <a:rPr lang="es-ES" dirty="0" err="1">
                <a:cs typeface="Arial"/>
              </a:rPr>
              <a:t>esimo</a:t>
            </a:r>
            <a:endParaRPr lang="es-ES" dirty="0">
              <a:cs typeface="Arial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A6D500-5716-47FF-AB89-881B23FC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EF4934-E93C-4B52-9486-39D5FC0F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7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09625" y="2410519"/>
            <a:ext cx="7772400" cy="1306513"/>
          </a:xfrm>
          <a:noFill/>
        </p:spPr>
        <p:txBody>
          <a:bodyPr lIns="91416" tIns="45708" rIns="91416" bIns="45708"/>
          <a:lstStyle/>
          <a:p>
            <a:pPr algn="ctr" defTabSz="863600" eaLnBrk="1" hangingPunct="1"/>
            <a:r>
              <a:rPr lang="es-ES" b="1" dirty="0"/>
              <a:t>Problemas de DyV</a:t>
            </a:r>
            <a:br>
              <a:rPr lang="es-ES" b="1" dirty="0"/>
            </a:br>
            <a:r>
              <a:rPr lang="es-ES" sz="2400" b="1" dirty="0">
                <a:latin typeface="Arial Narrow"/>
              </a:rPr>
              <a:t>Análisis y Diseño de Datos y Algoritmos</a:t>
            </a:r>
            <a:br>
              <a:rPr lang="es-ES" sz="2400" b="1" dirty="0">
                <a:latin typeface="Arial Narrow" panose="020B0606020202030204" pitchFamily="34" charset="0"/>
              </a:rPr>
            </a:br>
            <a:r>
              <a:rPr lang="es-ES" sz="2400" b="1" dirty="0">
                <a:latin typeface="Arial Narrow"/>
              </a:rPr>
              <a:t>Estructuras de Datos y Algoritmos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67644" y="4221088"/>
            <a:ext cx="6400800" cy="708025"/>
          </a:xfrm>
          <a:noFill/>
        </p:spPr>
        <p:txBody>
          <a:bodyPr lIns="91416" tIns="45708" rIns="91416" bIns="45708"/>
          <a:lstStyle/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ESCUELA TÉCNICA SUPERIOR DE 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INGENIERÍA INFORMÁTICA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 panose="020B0606020202030204" pitchFamily="34" charset="0"/>
              </a:rPr>
              <a:t>Departamento de Lenguajes y Sistemas Informáticos</a:t>
            </a:r>
          </a:p>
          <a:p>
            <a:pPr marL="0" indent="0" algn="ctr" defTabSz="863600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s-ES" sz="1900" b="1" dirty="0">
                <a:solidFill>
                  <a:srgbClr val="8E002F"/>
                </a:solidFill>
                <a:latin typeface="Arial Narrow"/>
              </a:rPr>
              <a:t>Curso 2021-2022</a:t>
            </a:r>
            <a:endParaRPr lang="es-ES" sz="1900" b="1" dirty="0">
              <a:solidFill>
                <a:srgbClr val="8E002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4A06-207B-4689-BA87-BF4E94B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Operaciones con enteros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20787"/>
                <a:ext cx="8229600" cy="496228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Número de dígitos d(n) de un entero n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d>
                        <m:dPr>
                          <m:ctrlP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d>
                      <m:r>
                        <a:rPr lang="es-E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Complejidad de la suma y multiplicación para enteros cortos: </a:t>
                </a:r>
                <a:r>
                  <a:rPr lang="es-ES" sz="18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Integer</a:t>
                </a: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Long</a:t>
                </a:r>
              </a:p>
              <a:p>
                <a:pPr algn="ctr"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Complejidad de la suma de enteros largos (</a:t>
                </a:r>
                <a:r>
                  <a:rPr lang="es-ES" sz="18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BigInteger</a:t>
                </a: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en función del número de dígitos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d>
                        <m:dPr>
                          <m:ctrlPr>
                            <a:rPr lang="es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Complejidad de la multiplicación de dos enteros largos (</a:t>
                </a:r>
                <a:r>
                  <a:rPr lang="es-ES" sz="18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BigInteger</a:t>
                </a: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en función del número de dígitos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d>
                        <m:dPr>
                          <m:ctrlPr>
                            <a:rPr lang="es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800" dirty="0"/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 valor de k = 2 para la </a:t>
                </a:r>
                <a:r>
                  <a:rPr lang="es-ES" sz="18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</a:t>
                </a: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multiplicación normal, 1.58 para el algoritmo de </a:t>
                </a:r>
                <a:r>
                  <a:rPr lang="es-ES" sz="18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Karatsuba</a:t>
                </a: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1.46 para el de </a:t>
                </a:r>
                <a:r>
                  <a:rPr lang="es-ES" sz="18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Toom</a:t>
                </a: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-Cook</a:t>
                </a:r>
              </a:p>
              <a:p>
                <a:pPr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Complejidad de la multiplicación de un entero largo (</a:t>
                </a:r>
                <a:r>
                  <a:rPr lang="es-ES" sz="18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BigInteger</a:t>
                </a: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por otro corto en función del número de dígitos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d>
                        <m:dPr>
                          <m:ctrlPr>
                            <a:rPr lang="es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20787"/>
                <a:ext cx="8229600" cy="4962283"/>
              </a:xfrm>
              <a:blipFill>
                <a:blip r:embed="rId2"/>
                <a:stretch>
                  <a:fillRect l="-518" t="-4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8976C2-4791-4E24-9BCE-6300A1BD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83071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6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4A06-207B-4689-BA87-BF4E94B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Potencia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76772"/>
                <a:ext cx="8229600" cy="4788532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Propiedades</a:t>
                </a:r>
                <a:b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s-ES" sz="1800" b="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cs typeface="Arial"/>
                      </a:rPr>
                      <m:t> ∗ </m:t>
                    </m:r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s-ES" sz="1800" b="0" i="1" smtClean="0">
                        <a:latin typeface="Cambria Math" panose="02040503050406030204" pitchFamily="18" charset="0"/>
                        <a:cs typeface="Arial"/>
                      </a:rPr>
                      <m:t>,               </m:t>
                    </m:r>
                    <m:sSup>
                      <m:sSupPr>
                        <m:ctrlPr>
                          <a:rPr lang="es-ES" sz="1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es-ES" sz="180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sz="1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eqArrPr>
                          <m:e>
                            <m:r>
                              <a:rPr lang="es-ES" sz="180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&amp;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sz="1800" b="0" i="1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1800" b="0" i="1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s-ES" sz="1800" b="0" i="1" smtClean="0"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800" b="0" i="1" smtClean="0"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800" b="0" i="1" smtClean="0"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sz="180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,  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           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&gt;1, 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%2==0</m:t>
                            </m:r>
                          </m:e>
                          <m:e>
                            <m:sSup>
                              <m:sSupPr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𝑎</m:t>
                                </m:r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s-ES" sz="1800" i="1"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800" i="1"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800" i="1"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s-ES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sz="1800" i="1">
                                <a:latin typeface="Cambria Math" panose="02040503050406030204" pitchFamily="18" charset="0"/>
                                <a:cs typeface="Arial"/>
                              </a:rPr>
                              <m:t>,         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cs typeface="Arial"/>
                              </a:rPr>
                              <m:t>&gt;1,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  <a:cs typeface="Arial"/>
                              </a:rPr>
                              <m:t>%2==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Algoritmos</a:t>
                </a:r>
                <a:endParaRPr lang="es-ES" sz="1800" i="1" dirty="0">
                  <a:latin typeface="Cambria Math" panose="02040503050406030204" pitchFamily="18" charset="0"/>
                  <a:cs typeface="Arial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s-E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p>
                      <m:r>
                        <a:rPr lang="es-ES" sz="18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8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  <m:r>
                                <a:rPr lang="es-ES" sz="1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,         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ES" sz="1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&amp;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∗ </m:t>
                              </m:r>
                              <m:sSup>
                                <m:sSup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ES" sz="1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800" dirty="0">
                  <a:latin typeface="Consolas"/>
                  <a:cs typeface="Arial"/>
                </a:endParaRPr>
              </a:p>
              <a:p>
                <a:pPr>
                  <a:buNone/>
                </a:pPr>
                <a:endParaRPr lang="es-ES" sz="1800" dirty="0">
                  <a:latin typeface="Consolas"/>
                  <a:cs typeface="Arial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8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s-E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p>
                      <m:r>
                        <a:rPr lang="es-ES" sz="18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8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  <m:r>
                                <a:rPr lang="es-ES" sz="1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        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,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 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=1</m:t>
                              </m:r>
                            </m:e>
                            <m:e>
                              <m:r>
                                <a:rPr lang="es-ES" sz="1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&amp;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18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ES" sz="18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sz="18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s-ES" sz="1800" b="0" i="1" smtClean="0">
                                                  <a:latin typeface="Cambria Math" panose="02040503050406030204" pitchFamily="18" charset="0"/>
                                                  <a:cs typeface="Arial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ES" sz="1800" b="0" i="1" smtClean="0">
                                                  <a:latin typeface="Cambria Math" panose="02040503050406030204" pitchFamily="18" charset="0"/>
                                                  <a:cs typeface="Arial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ES" sz="1800" b="0" i="1" smtClean="0">
                                                  <a:latin typeface="Cambria Math" panose="02040503050406030204" pitchFamily="18" charset="0"/>
                                                  <a:cs typeface="Arial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1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&gt;1,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%2=0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∗(</m:t>
                                  </m:r>
                                  <m:sSup>
                                    <m:sSupPr>
                                      <m:ctrlPr>
                                        <a:rPr lang="es-ES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s-ES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s-ES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,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&gt;1,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%2=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800" dirty="0">
                  <a:latin typeface="Consolas"/>
                  <a:cs typeface="Arial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76772"/>
                <a:ext cx="8229600" cy="4788532"/>
              </a:xfrm>
              <a:blipFill>
                <a:blip r:embed="rId2"/>
                <a:stretch>
                  <a:fillRect l="-518" t="-6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8976C2-4791-4E24-9BCE-6300A1BD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010DC8-06D3-4785-A887-8E29B1D0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2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EBE6D-D9FD-47A4-BD85-188A694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Potencia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01B709-8B7A-420D-B8CA-F894D4261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5"/>
                <a:ext cx="8229600" cy="4832449"/>
              </a:xfrm>
            </p:spPr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s-E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n son enteros cortos</a:t>
                </a:r>
              </a:p>
              <a:p>
                <a:pPr lvl="1"/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 hay caso mejor y peor</a:t>
                </a:r>
              </a:p>
              <a:p>
                <a:pPr lvl="1"/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Primera opción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Segunda opción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un entero largo y a, n enteros cortos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Primera opción =&gt;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Segunda opción =&gt; </a:t>
                </a:r>
                <a:b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/2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01B709-8B7A-420D-B8CA-F894D4261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5"/>
                <a:ext cx="8229600" cy="4832449"/>
              </a:xfrm>
              <a:blipFill>
                <a:blip r:embed="rId3"/>
                <a:stretch>
                  <a:fillRect l="-1630" t="-15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BA9807-D705-4BE1-B864-F06B4BE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560F40-68D2-491B-96E1-FE6266CF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4A06-207B-4689-BA87-BF4E94B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Fibonacci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76772"/>
                <a:ext cx="8229600" cy="5106299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Asumiendo que la multiplicación y la suma son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s-ES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Propiedades</a:t>
                </a:r>
                <a:b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d>
                        <m:dPr>
                          <m:ctrlPr>
                            <a:rPr lang="es-E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e>
                      </m:d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d>
                        <m:dPr>
                          <m:ctrlPr>
                            <a:rPr lang="es-E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e>
                      </m:d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−2) </m:t>
                      </m:r>
                    </m:oMath>
                  </m:oMathPara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Algoritmos</a:t>
                </a:r>
                <a:endParaRPr lang="es-ES" sz="1800" i="1" dirty="0">
                  <a:latin typeface="Cambria Math" panose="02040503050406030204" pitchFamily="18" charset="0"/>
                  <a:cs typeface="Arial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8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                                     0≤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𝑓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(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−2),         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800" dirty="0">
                  <a:latin typeface="Consolas"/>
                  <a:cs typeface="Arial"/>
                </a:endParaRPr>
              </a:p>
              <a:p>
                <a:pPr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Complejidad sin memoria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s-ES" sz="1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sz="1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s-E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s-ES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Complejidad con memoria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</a:t>
                </a:r>
                <a14:m>
                  <m:oMath xmlns:m="http://schemas.openxmlformats.org/officeDocument/2006/math">
                    <m:r>
                      <a:rPr lang="es-ES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Otra forma de hacerlo (asumimos la complejidad de la multiplicación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s-E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E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18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18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s-E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1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76772"/>
                <a:ext cx="8229600" cy="5106299"/>
              </a:xfrm>
              <a:blipFill>
                <a:blip r:embed="rId2"/>
                <a:stretch>
                  <a:fillRect l="-518" t="-5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8976C2-4791-4E24-9BCE-6300A1BD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83071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B5E11D0-2FA6-9D40-ADDE-CFF9B6BE6D6B}"/>
                  </a:ext>
                </a:extLst>
              </p:cNvPr>
              <p:cNvSpPr txBox="1"/>
              <p:nvPr/>
            </p:nvSpPr>
            <p:spPr>
              <a:xfrm>
                <a:off x="2603819" y="5827116"/>
                <a:ext cx="366901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E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s-ES" dirty="0"/>
                  <a:t>=</a:t>
                </a:r>
                <a:r>
                  <a:rPr lang="el-GR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B5E11D0-2FA6-9D40-ADDE-CFF9B6BE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19" y="5827116"/>
                <a:ext cx="3669018" cy="414537"/>
              </a:xfrm>
              <a:prstGeom prst="rect">
                <a:avLst/>
              </a:prstGeom>
              <a:blipFill>
                <a:blip r:embed="rId3"/>
                <a:stretch>
                  <a:fillRect l="-1827" t="-2941" b="-161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31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4A06-207B-4689-BA87-BF4E94B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Fibonacci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496" y="1376772"/>
                <a:ext cx="8229600" cy="5220580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 enteros que aparecen en el algoritmo son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func>
                      <m:funcPr>
                        <m:ctrlP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</m:fName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</m:oMath>
                </a14:m>
                <a:endParaRPr lang="es-ES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𝐸𝑙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ú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𝑚𝑒𝑟𝑜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𝑑𝑒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í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𝑔𝑖𝑡𝑜𝑠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𝑑𝑒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𝑒𝑠𝑡𝑜𝑠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𝑒𝑛𝑡𝑒𝑟𝑜𝑠</m:t>
                    </m:r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func>
                      <m:funcPr>
                        <m:ctrlP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𝑙𝑜𝑔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s-ES" sz="1800" i="1" dirty="0">
                  <a:latin typeface="Cambria Math" panose="02040503050406030204" pitchFamily="18" charset="0"/>
                  <a:cs typeface="Arial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mbria Math" panose="02040503050406030204" pitchFamily="18" charset="0"/>
                    <a:cs typeface="Arial"/>
                  </a:rPr>
                  <a:t>L</a:t>
                </a: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multiplicación y la suma son respectivamente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m:rPr>
                        <m:nor/>
                      </m:rPr>
                      <a:rPr lang="es-ES" sz="1800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s-E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),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s-ES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s-E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br>
                  <a:rPr lang="es-ES" sz="1800" i="1" dirty="0">
                    <a:latin typeface="Cambria Math" panose="02040503050406030204" pitchFamily="18" charset="0"/>
                    <a:cs typeface="Arial"/>
                  </a:rPr>
                </a:br>
                <a:endParaRPr lang="es-ES" sz="1800" i="1" dirty="0">
                  <a:latin typeface="Cambria Math" panose="02040503050406030204" pitchFamily="18" charset="0"/>
                  <a:cs typeface="Arial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8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                                     0≤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𝑓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(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−2),         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800" dirty="0">
                  <a:latin typeface="Consolas"/>
                  <a:cs typeface="Arial"/>
                </a:endParaRPr>
              </a:p>
              <a:p>
                <a:pPr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Complejidad sin memoria: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s-ES" sz="1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sz="1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s-E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s-ES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Complejidad con memoria (sólo hace falta recordar los dos últimos elementos)</a:t>
                </a:r>
              </a:p>
              <a:p>
                <a:pPr algn="ctr"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≅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∞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Θ</m:t>
                        </m:r>
                        <m:d>
                          <m:dPr>
                            <m:ctrlPr>
                              <a:rPr lang="es-E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Otra forma de hacerlo (asumimos la complejidad de la multiplicación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1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ES" sz="18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s-ES" sz="1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E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18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18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1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s-E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" sz="1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Usando el algoritmo de la potencia entera para la potencia de la matriz: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ES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s-ES" sz="1800" dirty="0"/>
                  <a:t>=</a:t>
                </a:r>
                <a:r>
                  <a:rPr lang="el-GR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k=2,1.58,1.46</a:t>
                </a:r>
              </a:p>
              <a:p>
                <a:pPr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496" y="1376772"/>
                <a:ext cx="8229600" cy="5220580"/>
              </a:xfrm>
              <a:blipFill>
                <a:blip r:embed="rId2"/>
                <a:stretch>
                  <a:fillRect l="-518" t="-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B5E11D0-2FA6-9D40-ADDE-CFF9B6BE6D6B}"/>
              </a:ext>
            </a:extLst>
          </p:cNvPr>
          <p:cNvSpPr txBox="1"/>
          <p:nvPr/>
        </p:nvSpPr>
        <p:spPr>
          <a:xfrm>
            <a:off x="4438296" y="5661248"/>
            <a:ext cx="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94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4A06-207B-4689-BA87-BF4E94B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Factorial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52836"/>
                <a:ext cx="8229600" cy="4356484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>
                  <a:buNone/>
                </a:pP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 enteros que aparecen en el algoritmo son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!). </m:t>
                    </m:r>
                  </m:oMath>
                </a14:m>
                <a:endParaRPr lang="es-ES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𝐸𝑙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ú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𝑚𝑒𝑟𝑜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𝑑𝑒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í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𝑔𝑖𝑡𝑜𝑠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𝑑𝑒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𝑒𝑠𝑡𝑜𝑠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s-E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𝑒𝑛𝑡𝑒𝑟𝑜𝑠</m:t>
                    </m:r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func>
                      <m:funcPr>
                        <m:ctrlP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𝑙𝑜𝑔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fName>
                      <m:e>
                        <m: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!</m:t>
                        </m:r>
                      </m:e>
                    </m:func>
                    <m:r>
                      <a:rPr lang="es-E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func>
                      <m:funcPr>
                        <m:ctrlP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</m:oMath>
                </a14:m>
                <a:endParaRPr lang="es-ES" sz="1800" i="1" dirty="0">
                  <a:latin typeface="Cambria Math" panose="02040503050406030204" pitchFamily="18" charset="0"/>
                  <a:cs typeface="Arial"/>
                </a:endParaRPr>
              </a:p>
              <a:p>
                <a:pPr>
                  <a:buNone/>
                </a:pPr>
                <a:r>
                  <a:rPr lang="es-ES" sz="1800" i="1" dirty="0">
                    <a:latin typeface="Cambria Math" panose="02040503050406030204" pitchFamily="18" charset="0"/>
                    <a:cs typeface="Arial"/>
                  </a:rPr>
                  <a:t>L</a:t>
                </a:r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multiplicación y la suma son respectivamente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m:rPr>
                        <m:nor/>
                      </m:rPr>
                      <a:rPr lang="es-ES" sz="1800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s-E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), 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</m:oMath>
                </a14:m>
                <a:r>
                  <a:rPr lang="es-E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p>
                        <m:r>
                          <a:rPr lang="es-ES" sz="18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s-E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br>
                  <a:rPr lang="es-ES" sz="1800" i="1" dirty="0">
                    <a:latin typeface="Cambria Math" panose="02040503050406030204" pitchFamily="18" charset="0"/>
                    <a:cs typeface="Arial"/>
                  </a:rPr>
                </a:br>
                <a:endParaRPr lang="es-ES" sz="1800" i="1" dirty="0">
                  <a:latin typeface="Cambria Math" panose="02040503050406030204" pitchFamily="18" charset="0"/>
                  <a:cs typeface="Arial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  <a:cs typeface="Arial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18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  <m:r>
                                <a:rPr lang="es-ES" sz="1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            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  <m:r>
                                    <a:rPr lang="es-ES" sz="1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∗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         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1800" dirty="0">
                  <a:latin typeface="Consolas"/>
                  <a:cs typeface="Arial"/>
                </a:endParaRPr>
              </a:p>
              <a:p>
                <a:pPr>
                  <a:buNone/>
                </a:pPr>
                <a:endParaRPr lang="es-E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&lt;E 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extends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FieldElement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&lt;E&gt;&gt; E 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factorialI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(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Integer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 n, Field&lt;E&gt; 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field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){</a:t>
                </a:r>
              </a:p>
              <a:p>
                <a:pPr>
                  <a:buNone/>
                </a:pP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		E r = 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field.getOne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(); 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Integer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 i = n;</a:t>
                </a:r>
              </a:p>
              <a:p>
                <a:pPr>
                  <a:buNone/>
                </a:pP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		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while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(i&gt;0) {</a:t>
                </a:r>
              </a:p>
              <a:p>
                <a:pPr>
                  <a:buNone/>
                </a:pP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			r = 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r.multiply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(i); i = i-1;</a:t>
                </a:r>
              </a:p>
              <a:p>
                <a:pPr>
                  <a:buNone/>
                </a:pP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		}</a:t>
                </a:r>
              </a:p>
              <a:p>
                <a:pPr>
                  <a:buNone/>
                </a:pP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		</a:t>
                </a:r>
                <a:r>
                  <a:rPr lang="es-ES" sz="1600" i="1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return</a:t>
                </a: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 r;</a:t>
                </a:r>
              </a:p>
              <a:p>
                <a:pPr>
                  <a:buNone/>
                </a:pPr>
                <a:r>
                  <a:rPr lang="es-ES" sz="1600" i="1" dirty="0">
                    <a:latin typeface="Consolas" panose="020B0609020204030204" pitchFamily="49" charset="0"/>
                    <a:cs typeface="Calibri" panose="020F0502020204030204" pitchFamily="34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3FF51B-D0A8-45C9-80D1-7FCC37EFA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52836"/>
                <a:ext cx="8229600" cy="4356484"/>
              </a:xfrm>
              <a:blipFill>
                <a:blip r:embed="rId2"/>
                <a:stretch>
                  <a:fillRect l="-518" t="-558" b="-1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B5E11D0-2FA6-9D40-ADDE-CFF9B6BE6D6B}"/>
              </a:ext>
            </a:extLst>
          </p:cNvPr>
          <p:cNvSpPr txBox="1"/>
          <p:nvPr/>
        </p:nvSpPr>
        <p:spPr>
          <a:xfrm>
            <a:off x="4438296" y="5661248"/>
            <a:ext cx="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231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EBE6D-D9FD-47A4-BD85-188A694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rial"/>
              </a:rPr>
              <a:t>Factorial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01B709-8B7A-420D-B8CA-F894D4261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302" y="2433637"/>
                <a:ext cx="8229600" cy="3659659"/>
              </a:xfrm>
            </p:spPr>
            <p:txBody>
              <a:bodyPr/>
              <a:lstStyle/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 n! es un entero largo y n es un entero corto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!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! ≅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Solución recursiva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Solución iterativa</a:t>
                </a:r>
                <a:br>
                  <a:rPr lang="es-ES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s-E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func>
                          <m:funcPr>
                            <m:ctrlPr>
                              <a:rPr lang="es-E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≅</m:t>
                            </m:r>
                          </m:e>
                        </m:func>
                      </m:e>
                    </m:nary>
                  </m:oMath>
                </a14:m>
                <a:r>
                  <a:rPr lang="el-GR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E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01B709-8B7A-420D-B8CA-F894D4261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302" y="2433637"/>
                <a:ext cx="8229600" cy="3659659"/>
              </a:xfrm>
              <a:blipFill>
                <a:blip r:embed="rId2"/>
                <a:stretch>
                  <a:fillRect l="-1630" t="-2163" r="-2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BA9807-D705-4BE1-B864-F06B4BE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Análisis y Diseño de Algoritmos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560F40-68D2-491B-96E1-FE6266CF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2A760-B1B3-4CEA-B585-917752E8A4B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8547"/>
      </p:ext>
    </p:extLst>
  </p:cSld>
  <p:clrMapOvr>
    <a:masterClrMapping/>
  </p:clrMapOvr>
</p:sld>
</file>

<file path=ppt/theme/theme1.xml><?xml version="1.0" encoding="utf-8"?>
<a:theme xmlns:a="http://schemas.openxmlformats.org/drawingml/2006/main" name="PracticasADA0506">
  <a:themeElements>
    <a:clrScheme name="PracticasADA0506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PracticasADA05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acticasADA05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cticasADA05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cticasADA05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PracticasADA</Template>
  <TotalTime>13935</TotalTime>
  <Words>1280</Words>
  <Application>Microsoft Office PowerPoint</Application>
  <PresentationFormat>Presentación en pantalla (4:3)</PresentationFormat>
  <Paragraphs>190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Cambria Math</vt:lpstr>
      <vt:lpstr>Consolas</vt:lpstr>
      <vt:lpstr>Wingdings</vt:lpstr>
      <vt:lpstr>PracticasADA0506</vt:lpstr>
      <vt:lpstr>Problemas de Recursividad Análisis y Diseño de Datos y Algoritmos Estructuras de Datos y Algoritmos</vt:lpstr>
      <vt:lpstr>Contenido</vt:lpstr>
      <vt:lpstr>Operaciones con enteros</vt:lpstr>
      <vt:lpstr>Potencia</vt:lpstr>
      <vt:lpstr>Potencia</vt:lpstr>
      <vt:lpstr>Fibonacci</vt:lpstr>
      <vt:lpstr>Fibonacci</vt:lpstr>
      <vt:lpstr>Factorial</vt:lpstr>
      <vt:lpstr>Factorial</vt:lpstr>
      <vt:lpstr>Búsqueda</vt:lpstr>
      <vt:lpstr>Búsqueda</vt:lpstr>
      <vt:lpstr>Búsqueda binaria</vt:lpstr>
      <vt:lpstr>Búsqueda binaria</vt:lpstr>
      <vt:lpstr>QuickSort</vt:lpstr>
      <vt:lpstr>QuickSort</vt:lpstr>
      <vt:lpstr>QuickSort</vt:lpstr>
      <vt:lpstr>MergeSort</vt:lpstr>
      <vt:lpstr>Merge Sort</vt:lpstr>
      <vt:lpstr>K-esimo</vt:lpstr>
      <vt:lpstr>Problemas de DyV Análisis y Diseño de Datos y Algoritmos Estructuras de Datos y Algoritmos</vt:lpstr>
    </vt:vector>
  </TitlesOfParts>
  <Company>Universidad de Sevilla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</dc:title>
  <dc:creator>Rafael Ceballos</dc:creator>
  <cp:lastModifiedBy>Miguel Toro</cp:lastModifiedBy>
  <cp:revision>1200</cp:revision>
  <cp:lastPrinted>1601-01-01T00:00:00Z</cp:lastPrinted>
  <dcterms:created xsi:type="dcterms:W3CDTF">2003-11-29T21:20:29Z</dcterms:created>
  <dcterms:modified xsi:type="dcterms:W3CDTF">2022-11-10T10:35:24Z</dcterms:modified>
</cp:coreProperties>
</file>