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handoutMasterIdLst>
    <p:handoutMasterId r:id="rId20"/>
  </p:handoutMasterIdLst>
  <p:sldIdLst>
    <p:sldId id="612" r:id="rId2"/>
    <p:sldId id="257" r:id="rId3"/>
    <p:sldId id="775" r:id="rId4"/>
    <p:sldId id="784" r:id="rId5"/>
    <p:sldId id="806" r:id="rId6"/>
    <p:sldId id="809" r:id="rId7"/>
    <p:sldId id="777" r:id="rId8"/>
    <p:sldId id="790" r:id="rId9"/>
    <p:sldId id="785" r:id="rId10"/>
    <p:sldId id="786" r:id="rId11"/>
    <p:sldId id="788" r:id="rId12"/>
    <p:sldId id="793" r:id="rId13"/>
    <p:sldId id="795" r:id="rId14"/>
    <p:sldId id="808" r:id="rId15"/>
    <p:sldId id="807" r:id="rId16"/>
    <p:sldId id="805" r:id="rId17"/>
    <p:sldId id="789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0000FF"/>
    <a:srgbClr val="FF0000"/>
    <a:srgbClr val="CCFFFF"/>
    <a:srgbClr val="FF993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73A42-2B01-4DD1-9745-AD9CE7659B19}" v="52" dt="2022-10-16T09:24:4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5" autoAdjust="0"/>
    <p:restoredTop sz="86008" autoAdjust="0"/>
  </p:normalViewPr>
  <p:slideViewPr>
    <p:cSldViewPr>
      <p:cViewPr varScale="1">
        <p:scale>
          <a:sx n="57" d="100"/>
          <a:sy n="57" d="100"/>
        </p:scale>
        <p:origin x="16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4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>
      <p:cViewPr>
        <p:scale>
          <a:sx n="80" d="100"/>
          <a:sy n="80" d="100"/>
        </p:scale>
        <p:origin x="-3906" y="-41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TORO BONILLA" userId="676c0905-4a43-49c3-9f52-96b165d280d0" providerId="ADAL" clId="{74773A42-2B01-4DD1-9745-AD9CE7659B19}"/>
    <pc:docChg chg="custSel addSld delSld modSld">
      <pc:chgData name="JOSE MIGUEL TORO BONILLA" userId="676c0905-4a43-49c3-9f52-96b165d280d0" providerId="ADAL" clId="{74773A42-2B01-4DD1-9745-AD9CE7659B19}" dt="2022-10-16T09:24:20.713" v="1268" actId="5793"/>
      <pc:docMkLst>
        <pc:docMk/>
      </pc:docMkLst>
      <pc:sldChg chg="addSp delSp modSp mod">
        <pc:chgData name="JOSE MIGUEL TORO BONILLA" userId="676c0905-4a43-49c3-9f52-96b165d280d0" providerId="ADAL" clId="{74773A42-2B01-4DD1-9745-AD9CE7659B19}" dt="2022-10-16T09:23:00.149" v="1243" actId="20577"/>
        <pc:sldMkLst>
          <pc:docMk/>
          <pc:sldMk cId="647207089" sldId="784"/>
        </pc:sldMkLst>
        <pc:spChg chg="add mod">
          <ac:chgData name="JOSE MIGUEL TORO BONILLA" userId="676c0905-4a43-49c3-9f52-96b165d280d0" providerId="ADAL" clId="{74773A42-2B01-4DD1-9745-AD9CE7659B19}" dt="2022-10-16T09:23:00.149" v="1243" actId="20577"/>
          <ac:spMkLst>
            <pc:docMk/>
            <pc:sldMk cId="647207089" sldId="784"/>
            <ac:spMk id="3" creationId="{8D85493F-D564-0DFE-B608-321BEE427161}"/>
          </ac:spMkLst>
        </pc:spChg>
        <pc:spChg chg="mod">
          <ac:chgData name="JOSE MIGUEL TORO BONILLA" userId="676c0905-4a43-49c3-9f52-96b165d280d0" providerId="ADAL" clId="{74773A42-2B01-4DD1-9745-AD9CE7659B19}" dt="2022-10-14T10:27:25.164" v="205" actId="20577"/>
          <ac:spMkLst>
            <pc:docMk/>
            <pc:sldMk cId="647207089" sldId="784"/>
            <ac:spMk id="11267" creationId="{00000000-0000-0000-0000-000000000000}"/>
          </ac:spMkLst>
        </pc:spChg>
        <pc:spChg chg="mod">
          <ac:chgData name="JOSE MIGUEL TORO BONILLA" userId="676c0905-4a43-49c3-9f52-96b165d280d0" providerId="ADAL" clId="{74773A42-2B01-4DD1-9745-AD9CE7659B19}" dt="2022-10-14T10:27:14.746" v="194" actId="14100"/>
          <ac:spMkLst>
            <pc:docMk/>
            <pc:sldMk cId="647207089" sldId="784"/>
            <ac:spMk id="11268" creationId="{00000000-0000-0000-0000-000000000000}"/>
          </ac:spMkLst>
        </pc:spChg>
        <pc:grpChg chg="del">
          <ac:chgData name="JOSE MIGUEL TORO BONILLA" userId="676c0905-4a43-49c3-9f52-96b165d280d0" providerId="ADAL" clId="{74773A42-2B01-4DD1-9745-AD9CE7659B19}" dt="2022-10-14T10:18:24.461" v="0" actId="478"/>
          <ac:grpSpMkLst>
            <pc:docMk/>
            <pc:sldMk cId="647207089" sldId="784"/>
            <ac:grpSpMk id="9" creationId="{3CC137E1-321B-F145-87B4-0A599E1ED35A}"/>
          </ac:grpSpMkLst>
        </pc:grpChg>
      </pc:sldChg>
      <pc:sldChg chg="delSp modSp del mod">
        <pc:chgData name="JOSE MIGUEL TORO BONILLA" userId="676c0905-4a43-49c3-9f52-96b165d280d0" providerId="ADAL" clId="{74773A42-2B01-4DD1-9745-AD9CE7659B19}" dt="2022-10-14T11:05:00.346" v="589" actId="2696"/>
        <pc:sldMkLst>
          <pc:docMk/>
          <pc:sldMk cId="1537959023" sldId="792"/>
        </pc:sldMkLst>
        <pc:spChg chg="del">
          <ac:chgData name="JOSE MIGUEL TORO BONILLA" userId="676c0905-4a43-49c3-9f52-96b165d280d0" providerId="ADAL" clId="{74773A42-2B01-4DD1-9745-AD9CE7659B19}" dt="2022-10-14T10:55:25.013" v="536" actId="478"/>
          <ac:spMkLst>
            <pc:docMk/>
            <pc:sldMk cId="1537959023" sldId="792"/>
            <ac:spMk id="6" creationId="{00000000-0000-0000-0000-000000000000}"/>
          </ac:spMkLst>
        </pc:spChg>
        <pc:spChg chg="mod">
          <ac:chgData name="JOSE MIGUEL TORO BONILLA" userId="676c0905-4a43-49c3-9f52-96b165d280d0" providerId="ADAL" clId="{74773A42-2B01-4DD1-9745-AD9CE7659B19}" dt="2022-10-14T11:04:07.454" v="558" actId="20577"/>
          <ac:spMkLst>
            <pc:docMk/>
            <pc:sldMk cId="1537959023" sldId="792"/>
            <ac:spMk id="13" creationId="{C03DB04F-CC6A-4142-B3BE-891A79D55B41}"/>
          </ac:spMkLst>
        </pc:spChg>
        <pc:picChg chg="del mod">
          <ac:chgData name="JOSE MIGUEL TORO BONILLA" userId="676c0905-4a43-49c3-9f52-96b165d280d0" providerId="ADAL" clId="{74773A42-2B01-4DD1-9745-AD9CE7659B19}" dt="2022-10-14T11:03:46.543" v="555" actId="478"/>
          <ac:picMkLst>
            <pc:docMk/>
            <pc:sldMk cId="1537959023" sldId="792"/>
            <ac:picMk id="10" creationId="{15628AF4-28CE-D740-95FA-2E2501F024C9}"/>
          </ac:picMkLst>
        </pc:picChg>
        <pc:picChg chg="del">
          <ac:chgData name="JOSE MIGUEL TORO BONILLA" userId="676c0905-4a43-49c3-9f52-96b165d280d0" providerId="ADAL" clId="{74773A42-2B01-4DD1-9745-AD9CE7659B19}" dt="2022-10-14T10:55:21.440" v="535" actId="478"/>
          <ac:picMkLst>
            <pc:docMk/>
            <pc:sldMk cId="1537959023" sldId="792"/>
            <ac:picMk id="12" creationId="{F4BBC440-A31B-2E4D-AA06-9A3F4827D652}"/>
          </ac:picMkLst>
        </pc:picChg>
      </pc:sldChg>
      <pc:sldChg chg="delSp modSp mod">
        <pc:chgData name="JOSE MIGUEL TORO BONILLA" userId="676c0905-4a43-49c3-9f52-96b165d280d0" providerId="ADAL" clId="{74773A42-2B01-4DD1-9745-AD9CE7659B19}" dt="2022-10-14T11:06:11.346" v="597" actId="20577"/>
        <pc:sldMkLst>
          <pc:docMk/>
          <pc:sldMk cId="2824260327" sldId="793"/>
        </pc:sldMkLst>
        <pc:spChg chg="mod">
          <ac:chgData name="JOSE MIGUEL TORO BONILLA" userId="676c0905-4a43-49c3-9f52-96b165d280d0" providerId="ADAL" clId="{74773A42-2B01-4DD1-9745-AD9CE7659B19}" dt="2022-10-14T11:06:11.346" v="597" actId="20577"/>
          <ac:spMkLst>
            <pc:docMk/>
            <pc:sldMk cId="2824260327" sldId="793"/>
            <ac:spMk id="6" creationId="{00000000-0000-0000-0000-000000000000}"/>
          </ac:spMkLst>
        </pc:spChg>
        <pc:picChg chg="del">
          <ac:chgData name="JOSE MIGUEL TORO BONILLA" userId="676c0905-4a43-49c3-9f52-96b165d280d0" providerId="ADAL" clId="{74773A42-2B01-4DD1-9745-AD9CE7659B19}" dt="2022-10-14T10:41:05.895" v="323" actId="478"/>
          <ac:picMkLst>
            <pc:docMk/>
            <pc:sldMk cId="2824260327" sldId="793"/>
            <ac:picMk id="7" creationId="{D1ADDDD4-F739-894A-AA94-3EDAADBBD488}"/>
          </ac:picMkLst>
        </pc:picChg>
        <pc:picChg chg="del mod">
          <ac:chgData name="JOSE MIGUEL TORO BONILLA" userId="676c0905-4a43-49c3-9f52-96b165d280d0" providerId="ADAL" clId="{74773A42-2B01-4DD1-9745-AD9CE7659B19}" dt="2022-10-14T10:45:47.924" v="375" actId="478"/>
          <ac:picMkLst>
            <pc:docMk/>
            <pc:sldMk cId="2824260327" sldId="793"/>
            <ac:picMk id="9" creationId="{37F2944D-4854-BA44-881F-1BA96E17F661}"/>
          </ac:picMkLst>
        </pc:picChg>
      </pc:sldChg>
      <pc:sldChg chg="del">
        <pc:chgData name="JOSE MIGUEL TORO BONILLA" userId="676c0905-4a43-49c3-9f52-96b165d280d0" providerId="ADAL" clId="{74773A42-2B01-4DD1-9745-AD9CE7659B19}" dt="2022-10-14T10:46:35.614" v="382" actId="2696"/>
        <pc:sldMkLst>
          <pc:docMk/>
          <pc:sldMk cId="1568058034" sldId="794"/>
        </pc:sldMkLst>
      </pc:sldChg>
      <pc:sldChg chg="delSp modSp mod">
        <pc:chgData name="JOSE MIGUEL TORO BONILLA" userId="676c0905-4a43-49c3-9f52-96b165d280d0" providerId="ADAL" clId="{74773A42-2B01-4DD1-9745-AD9CE7659B19}" dt="2022-10-14T10:53:59.937" v="534" actId="12"/>
        <pc:sldMkLst>
          <pc:docMk/>
          <pc:sldMk cId="632529980" sldId="795"/>
        </pc:sldMkLst>
        <pc:spChg chg="mod">
          <ac:chgData name="JOSE MIGUEL TORO BONILLA" userId="676c0905-4a43-49c3-9f52-96b165d280d0" providerId="ADAL" clId="{74773A42-2B01-4DD1-9745-AD9CE7659B19}" dt="2022-10-14T10:53:59.937" v="534" actId="12"/>
          <ac:spMkLst>
            <pc:docMk/>
            <pc:sldMk cId="632529980" sldId="795"/>
            <ac:spMk id="6" creationId="{00000000-0000-0000-0000-000000000000}"/>
          </ac:spMkLst>
        </pc:spChg>
        <pc:picChg chg="del">
          <ac:chgData name="JOSE MIGUEL TORO BONILLA" userId="676c0905-4a43-49c3-9f52-96b165d280d0" providerId="ADAL" clId="{74773A42-2B01-4DD1-9745-AD9CE7659B19}" dt="2022-10-14T10:46:54.862" v="383" actId="478"/>
          <ac:picMkLst>
            <pc:docMk/>
            <pc:sldMk cId="632529980" sldId="795"/>
            <ac:picMk id="7" creationId="{68CD8897-213D-8E45-A8E2-32B697A1DBCE}"/>
          </ac:picMkLst>
        </pc:picChg>
        <pc:picChg chg="del">
          <ac:chgData name="JOSE MIGUEL TORO BONILLA" userId="676c0905-4a43-49c3-9f52-96b165d280d0" providerId="ADAL" clId="{74773A42-2B01-4DD1-9745-AD9CE7659B19}" dt="2022-10-14T10:46:57.428" v="384" actId="478"/>
          <ac:picMkLst>
            <pc:docMk/>
            <pc:sldMk cId="632529980" sldId="795"/>
            <ac:picMk id="10" creationId="{19AE3945-C19F-F24F-9973-A5A3A46E7847}"/>
          </ac:picMkLst>
        </pc:picChg>
      </pc:sldChg>
      <pc:sldChg chg="del">
        <pc:chgData name="JOSE MIGUEL TORO BONILLA" userId="676c0905-4a43-49c3-9f52-96b165d280d0" providerId="ADAL" clId="{74773A42-2B01-4DD1-9745-AD9CE7659B19}" dt="2022-10-14T10:59:23.511" v="553" actId="2696"/>
        <pc:sldMkLst>
          <pc:docMk/>
          <pc:sldMk cId="299397499" sldId="796"/>
        </pc:sldMkLst>
      </pc:sldChg>
      <pc:sldChg chg="del">
        <pc:chgData name="JOSE MIGUEL TORO BONILLA" userId="676c0905-4a43-49c3-9f52-96b165d280d0" providerId="ADAL" clId="{74773A42-2B01-4DD1-9745-AD9CE7659B19}" dt="2022-10-14T10:59:19.354" v="552" actId="2696"/>
        <pc:sldMkLst>
          <pc:docMk/>
          <pc:sldMk cId="3527039685" sldId="797"/>
        </pc:sldMkLst>
      </pc:sldChg>
      <pc:sldChg chg="del">
        <pc:chgData name="JOSE MIGUEL TORO BONILLA" userId="676c0905-4a43-49c3-9f52-96b165d280d0" providerId="ADAL" clId="{74773A42-2B01-4DD1-9745-AD9CE7659B19}" dt="2022-10-14T10:59:13.489" v="551" actId="2696"/>
        <pc:sldMkLst>
          <pc:docMk/>
          <pc:sldMk cId="4050043949" sldId="798"/>
        </pc:sldMkLst>
      </pc:sldChg>
      <pc:sldChg chg="modSp del mod">
        <pc:chgData name="JOSE MIGUEL TORO BONILLA" userId="676c0905-4a43-49c3-9f52-96b165d280d0" providerId="ADAL" clId="{74773A42-2B01-4DD1-9745-AD9CE7659B19}" dt="2022-10-14T11:08:42.237" v="675" actId="2696"/>
        <pc:sldMkLst>
          <pc:docMk/>
          <pc:sldMk cId="2680885375" sldId="799"/>
        </pc:sldMkLst>
        <pc:picChg chg="mod">
          <ac:chgData name="JOSE MIGUEL TORO BONILLA" userId="676c0905-4a43-49c3-9f52-96b165d280d0" providerId="ADAL" clId="{74773A42-2B01-4DD1-9745-AD9CE7659B19}" dt="2022-10-14T11:03:23.122" v="554" actId="1076"/>
          <ac:picMkLst>
            <pc:docMk/>
            <pc:sldMk cId="2680885375" sldId="799"/>
            <ac:picMk id="13" creationId="{5F18D062-04AB-8145-8DBD-11431E285E24}"/>
          </ac:picMkLst>
        </pc:picChg>
      </pc:sldChg>
      <pc:sldChg chg="del">
        <pc:chgData name="JOSE MIGUEL TORO BONILLA" userId="676c0905-4a43-49c3-9f52-96b165d280d0" providerId="ADAL" clId="{74773A42-2B01-4DD1-9745-AD9CE7659B19}" dt="2022-10-14T11:11:19.484" v="747" actId="2696"/>
        <pc:sldMkLst>
          <pc:docMk/>
          <pc:sldMk cId="3016586044" sldId="800"/>
        </pc:sldMkLst>
      </pc:sldChg>
      <pc:sldChg chg="del">
        <pc:chgData name="JOSE MIGUEL TORO BONILLA" userId="676c0905-4a43-49c3-9f52-96b165d280d0" providerId="ADAL" clId="{74773A42-2B01-4DD1-9745-AD9CE7659B19}" dt="2022-10-14T10:53:22.601" v="530" actId="2696"/>
        <pc:sldMkLst>
          <pc:docMk/>
          <pc:sldMk cId="3624625957" sldId="801"/>
        </pc:sldMkLst>
      </pc:sldChg>
      <pc:sldChg chg="delSp del mod">
        <pc:chgData name="JOSE MIGUEL TORO BONILLA" userId="676c0905-4a43-49c3-9f52-96b165d280d0" providerId="ADAL" clId="{74773A42-2B01-4DD1-9745-AD9CE7659B19}" dt="2022-10-14T11:08:04.297" v="671" actId="2696"/>
        <pc:sldMkLst>
          <pc:docMk/>
          <pc:sldMk cId="3528911648" sldId="802"/>
        </pc:sldMkLst>
        <pc:grpChg chg="del">
          <ac:chgData name="JOSE MIGUEL TORO BONILLA" userId="676c0905-4a43-49c3-9f52-96b165d280d0" providerId="ADAL" clId="{74773A42-2B01-4DD1-9745-AD9CE7659B19}" dt="2022-10-14T11:06:23.046" v="598" actId="478"/>
          <ac:grpSpMkLst>
            <pc:docMk/>
            <pc:sldMk cId="3528911648" sldId="802"/>
            <ac:grpSpMk id="13" creationId="{359A3BD0-B9E3-C849-B8CE-D5875A0F66A7}"/>
          </ac:grpSpMkLst>
        </pc:grpChg>
        <pc:picChg chg="del">
          <ac:chgData name="JOSE MIGUEL TORO BONILLA" userId="676c0905-4a43-49c3-9f52-96b165d280d0" providerId="ADAL" clId="{74773A42-2B01-4DD1-9745-AD9CE7659B19}" dt="2022-10-14T11:06:26.946" v="599" actId="478"/>
          <ac:picMkLst>
            <pc:docMk/>
            <pc:sldMk cId="3528911648" sldId="802"/>
            <ac:picMk id="15" creationId="{B03BE729-886A-4840-8985-7FC2BC30F9DF}"/>
          </ac:picMkLst>
        </pc:picChg>
      </pc:sldChg>
      <pc:sldChg chg="del">
        <pc:chgData name="JOSE MIGUEL TORO BONILLA" userId="676c0905-4a43-49c3-9f52-96b165d280d0" providerId="ADAL" clId="{74773A42-2B01-4DD1-9745-AD9CE7659B19}" dt="2022-10-14T11:10:55.566" v="739" actId="2696"/>
        <pc:sldMkLst>
          <pc:docMk/>
          <pc:sldMk cId="1879645240" sldId="803"/>
        </pc:sldMkLst>
      </pc:sldChg>
      <pc:sldChg chg="del">
        <pc:chgData name="JOSE MIGUEL TORO BONILLA" userId="676c0905-4a43-49c3-9f52-96b165d280d0" providerId="ADAL" clId="{74773A42-2B01-4DD1-9745-AD9CE7659B19}" dt="2022-10-14T11:13:05.476" v="809" actId="2696"/>
        <pc:sldMkLst>
          <pc:docMk/>
          <pc:sldMk cId="2718076199" sldId="804"/>
        </pc:sldMkLst>
      </pc:sldChg>
      <pc:sldChg chg="modSp mod">
        <pc:chgData name="JOSE MIGUEL TORO BONILLA" userId="676c0905-4a43-49c3-9f52-96b165d280d0" providerId="ADAL" clId="{74773A42-2B01-4DD1-9745-AD9CE7659B19}" dt="2022-10-16T09:23:43.050" v="1266" actId="14100"/>
        <pc:sldMkLst>
          <pc:docMk/>
          <pc:sldMk cId="7639624" sldId="806"/>
        </pc:sldMkLst>
        <pc:spChg chg="mod">
          <ac:chgData name="JOSE MIGUEL TORO BONILLA" userId="676c0905-4a43-49c3-9f52-96b165d280d0" providerId="ADAL" clId="{74773A42-2B01-4DD1-9745-AD9CE7659B19}" dt="2022-10-16T09:23:34.574" v="1265" actId="20577"/>
          <ac:spMkLst>
            <pc:docMk/>
            <pc:sldMk cId="7639624" sldId="806"/>
            <ac:spMk id="3" creationId="{8D85493F-D564-0DFE-B608-321BEE427161}"/>
          </ac:spMkLst>
        </pc:spChg>
        <pc:spChg chg="mod">
          <ac:chgData name="JOSE MIGUEL TORO BONILLA" userId="676c0905-4a43-49c3-9f52-96b165d280d0" providerId="ADAL" clId="{74773A42-2B01-4DD1-9745-AD9CE7659B19}" dt="2022-10-14T10:27:36.804" v="212" actId="20577"/>
          <ac:spMkLst>
            <pc:docMk/>
            <pc:sldMk cId="7639624" sldId="806"/>
            <ac:spMk id="11267" creationId="{00000000-0000-0000-0000-000000000000}"/>
          </ac:spMkLst>
        </pc:spChg>
        <pc:spChg chg="mod">
          <ac:chgData name="JOSE MIGUEL TORO BONILLA" userId="676c0905-4a43-49c3-9f52-96b165d280d0" providerId="ADAL" clId="{74773A42-2B01-4DD1-9745-AD9CE7659B19}" dt="2022-10-16T09:23:43.050" v="1266" actId="14100"/>
          <ac:spMkLst>
            <pc:docMk/>
            <pc:sldMk cId="7639624" sldId="806"/>
            <ac:spMk id="11268" creationId="{00000000-0000-0000-0000-000000000000}"/>
          </ac:spMkLst>
        </pc:spChg>
      </pc:sldChg>
      <pc:sldChg chg="delSp modSp mod">
        <pc:chgData name="JOSE MIGUEL TORO BONILLA" userId="676c0905-4a43-49c3-9f52-96b165d280d0" providerId="ADAL" clId="{74773A42-2B01-4DD1-9745-AD9CE7659B19}" dt="2022-10-14T11:12:59.480" v="808" actId="20577"/>
        <pc:sldMkLst>
          <pc:docMk/>
          <pc:sldMk cId="1754648712" sldId="807"/>
        </pc:sldMkLst>
        <pc:spChg chg="mod">
          <ac:chgData name="JOSE MIGUEL TORO BONILLA" userId="676c0905-4a43-49c3-9f52-96b165d280d0" providerId="ADAL" clId="{74773A42-2B01-4DD1-9745-AD9CE7659B19}" dt="2022-10-14T11:12:59.480" v="808" actId="20577"/>
          <ac:spMkLst>
            <pc:docMk/>
            <pc:sldMk cId="1754648712" sldId="807"/>
            <ac:spMk id="6" creationId="{00000000-0000-0000-0000-000000000000}"/>
          </ac:spMkLst>
        </pc:spChg>
        <pc:spChg chg="del">
          <ac:chgData name="JOSE MIGUEL TORO BONILLA" userId="676c0905-4a43-49c3-9f52-96b165d280d0" providerId="ADAL" clId="{74773A42-2B01-4DD1-9745-AD9CE7659B19}" dt="2022-10-14T10:55:46.698" v="540" actId="478"/>
          <ac:spMkLst>
            <pc:docMk/>
            <pc:sldMk cId="1754648712" sldId="807"/>
            <ac:spMk id="13" creationId="{C03DB04F-CC6A-4142-B3BE-891A79D55B41}"/>
          </ac:spMkLst>
        </pc:spChg>
        <pc:picChg chg="del">
          <ac:chgData name="JOSE MIGUEL TORO BONILLA" userId="676c0905-4a43-49c3-9f52-96b165d280d0" providerId="ADAL" clId="{74773A42-2B01-4DD1-9745-AD9CE7659B19}" dt="2022-10-14T10:55:43.853" v="539" actId="478"/>
          <ac:picMkLst>
            <pc:docMk/>
            <pc:sldMk cId="1754648712" sldId="807"/>
            <ac:picMk id="10" creationId="{15628AF4-28CE-D740-95FA-2E2501F024C9}"/>
          </ac:picMkLst>
        </pc:picChg>
        <pc:picChg chg="del mod">
          <ac:chgData name="JOSE MIGUEL TORO BONILLA" userId="676c0905-4a43-49c3-9f52-96b165d280d0" providerId="ADAL" clId="{74773A42-2B01-4DD1-9745-AD9CE7659B19}" dt="2022-10-14T11:03:50.973" v="556" actId="478"/>
          <ac:picMkLst>
            <pc:docMk/>
            <pc:sldMk cId="1754648712" sldId="807"/>
            <ac:picMk id="12" creationId="{F4BBC440-A31B-2E4D-AA06-9A3F4827D652}"/>
          </ac:picMkLst>
        </pc:picChg>
      </pc:sldChg>
      <pc:sldChg chg="addSp delSp modSp mod">
        <pc:chgData name="JOSE MIGUEL TORO BONILLA" userId="676c0905-4a43-49c3-9f52-96b165d280d0" providerId="ADAL" clId="{74773A42-2B01-4DD1-9745-AD9CE7659B19}" dt="2022-10-16T09:24:20.713" v="1268" actId="5793"/>
        <pc:sldMkLst>
          <pc:docMk/>
          <pc:sldMk cId="562027732" sldId="808"/>
        </pc:sldMkLst>
        <pc:spChg chg="mod">
          <ac:chgData name="JOSE MIGUEL TORO BONILLA" userId="676c0905-4a43-49c3-9f52-96b165d280d0" providerId="ADAL" clId="{74773A42-2B01-4DD1-9745-AD9CE7659B19}" dt="2022-10-16T08:53:43.237" v="856" actId="20577"/>
          <ac:spMkLst>
            <pc:docMk/>
            <pc:sldMk cId="562027732" sldId="808"/>
            <ac:spMk id="2" creationId="{00000000-0000-0000-0000-000000000000}"/>
          </ac:spMkLst>
        </pc:spChg>
        <pc:spChg chg="del mod">
          <ac:chgData name="JOSE MIGUEL TORO BONILLA" userId="676c0905-4a43-49c3-9f52-96b165d280d0" providerId="ADAL" clId="{74773A42-2B01-4DD1-9745-AD9CE7659B19}" dt="2022-10-16T08:53:05.504" v="811" actId="478"/>
          <ac:spMkLst>
            <pc:docMk/>
            <pc:sldMk cId="562027732" sldId="808"/>
            <ac:spMk id="6" creationId="{00000000-0000-0000-0000-000000000000}"/>
          </ac:spMkLst>
        </pc:spChg>
        <pc:spChg chg="add mod">
          <ac:chgData name="JOSE MIGUEL TORO BONILLA" userId="676c0905-4a43-49c3-9f52-96b165d280d0" providerId="ADAL" clId="{74773A42-2B01-4DD1-9745-AD9CE7659B19}" dt="2022-10-16T09:24:20.713" v="1268" actId="5793"/>
          <ac:spMkLst>
            <pc:docMk/>
            <pc:sldMk cId="562027732" sldId="808"/>
            <ac:spMk id="7" creationId="{C918C094-D12D-0C68-F3C7-ED02B7B6E7D2}"/>
          </ac:spMkLst>
        </pc:spChg>
      </pc:sldChg>
      <pc:sldChg chg="add del">
        <pc:chgData name="JOSE MIGUEL TORO BONILLA" userId="676c0905-4a43-49c3-9f52-96b165d280d0" providerId="ADAL" clId="{74773A42-2B01-4DD1-9745-AD9CE7659B19}" dt="2022-10-14T11:04:13.468" v="560"/>
        <pc:sldMkLst>
          <pc:docMk/>
          <pc:sldMk cId="3164644496" sldId="808"/>
        </pc:sldMkLst>
      </pc:sldChg>
      <pc:sldChg chg="delSp modSp mod">
        <pc:chgData name="JOSE MIGUEL TORO BONILLA" userId="676c0905-4a43-49c3-9f52-96b165d280d0" providerId="ADAL" clId="{74773A42-2B01-4DD1-9745-AD9CE7659B19}" dt="2022-10-16T09:16:43.465" v="1126" actId="12"/>
        <pc:sldMkLst>
          <pc:docMk/>
          <pc:sldMk cId="3802164923" sldId="809"/>
        </pc:sldMkLst>
        <pc:spChg chg="del">
          <ac:chgData name="JOSE MIGUEL TORO BONILLA" userId="676c0905-4a43-49c3-9f52-96b165d280d0" providerId="ADAL" clId="{74773A42-2B01-4DD1-9745-AD9CE7659B19}" dt="2022-10-16T09:08:25.211" v="1068" actId="478"/>
          <ac:spMkLst>
            <pc:docMk/>
            <pc:sldMk cId="3802164923" sldId="809"/>
            <ac:spMk id="3" creationId="{8D85493F-D564-0DFE-B608-321BEE427161}"/>
          </ac:spMkLst>
        </pc:spChg>
        <pc:spChg chg="mod">
          <ac:chgData name="JOSE MIGUEL TORO BONILLA" userId="676c0905-4a43-49c3-9f52-96b165d280d0" providerId="ADAL" clId="{74773A42-2B01-4DD1-9745-AD9CE7659B19}" dt="2022-10-16T09:08:12.537" v="1067" actId="20577"/>
          <ac:spMkLst>
            <pc:docMk/>
            <pc:sldMk cId="3802164923" sldId="809"/>
            <ac:spMk id="11267" creationId="{00000000-0000-0000-0000-000000000000}"/>
          </ac:spMkLst>
        </pc:spChg>
        <pc:spChg chg="mod">
          <ac:chgData name="JOSE MIGUEL TORO BONILLA" userId="676c0905-4a43-49c3-9f52-96b165d280d0" providerId="ADAL" clId="{74773A42-2B01-4DD1-9745-AD9CE7659B19}" dt="2022-10-16T09:16:43.465" v="1126" actId="12"/>
          <ac:spMkLst>
            <pc:docMk/>
            <pc:sldMk cId="3802164923" sldId="809"/>
            <ac:spMk id="1126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5396D41-A62A-484C-B610-8A052DF50795}" type="datetime1">
              <a:rPr lang="es-ES" smtClean="0"/>
              <a:t>16/10/2022</a:t>
            </a:fld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B3A65EE0-C9BE-45A7-BC4A-C1FD68CB64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886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97822" y="976846"/>
            <a:ext cx="15481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600" b="1">
                <a:latin typeface="Arial" charset="0"/>
              </a:defRPr>
            </a:lvl1pPr>
          </a:lstStyle>
          <a:p>
            <a:pPr>
              <a:defRPr/>
            </a:pPr>
            <a:r>
              <a:rPr lang="es-ES" dirty="0"/>
              <a:t>T1- Diseño Recursivo e Iterativo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3847" y="400782"/>
            <a:ext cx="122413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4305734" cy="32289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3317106"/>
            <a:ext cx="7099299" cy="68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881798" y="2092970"/>
            <a:ext cx="173937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s-ES" dirty="0"/>
              <a:t>Página  </a:t>
            </a:r>
            <a:fld id="{4051BA0F-DC63-4A91-B33D-A757D685A38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6295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28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47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14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70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93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124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20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72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0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2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Práctica </a:t>
            </a:r>
            <a:endParaRPr lang="es-E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5549-7063-408E-9985-AB4992CC29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1A157-9415-45EA-8389-FE34E1BD91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2E97-7360-4348-9E23-4FCB47C293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A5B3F-B46A-422F-A5FE-4EABACA89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CA4D-E8D4-4D27-97F3-74D66748B6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8832-60C6-4CAC-A225-49A4E7B982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F67B-0EC4-4137-9D17-5DC4566425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6292-D7A0-4219-BE07-F230E6187B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1291-569D-470C-8F4A-5E5C9621E4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62EF-438D-4A4F-A95B-C49ABE3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42554-E8C5-4A42-BAA9-39E06B7BD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5DC5-7B73-4058-8E40-0B9C48F6AF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AE18-C675-4993-A09B-3D00A4BE39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3C0EAC7-B6DA-402F-92EC-7D70C1E3F8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32" name="Picture 8" descr="marca-dos-tintas_100x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2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toro/ada_v2_18/blob/master/java/EjemplosParteComun/src/us/lsi/trees/TreesTes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eltoro/ada_v2_18/blob/master/java/ParteComun/src/us/lsi/tiposrecursivos/BinaryTree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gueltoro/ada_v2_18/blob/master/java/EjemplosParteComun/src/us/lsi/trees/TreesTest.java" TargetMode="External"/><Relationship Id="rId5" Type="http://schemas.openxmlformats.org/officeDocument/2006/relationships/hyperlink" Target="https://github.com/migueltoro/ada_v2_18/blob/master/java/ParteComun/src/us/lsi/tiposrecursivos/Tree.java" TargetMode="External"/><Relationship Id="rId4" Type="http://schemas.openxmlformats.org/officeDocument/2006/relationships/hyperlink" Target="https://github.com/migueltoro/ada_v2_18/blob/master/java/EjemplosParteComun/src/us/lsi/trees/BinaryTreesTest.jav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410519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/>
              <a:t>Tipos de datos recursivos</a:t>
            </a:r>
            <a:br>
              <a:rPr lang="es-ES" sz="51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 panose="020B0606020202030204" pitchFamily="34" charset="0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 panose="020B0606020202030204" pitchFamily="34" charset="0"/>
              </a:rPr>
              <a:t>Estructuras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221088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Recorridos árboles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B0920C5-F04E-48F6-BBEA-8123B2F5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098925"/>
            <a:ext cx="3662362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eaLnBrk="1" hangingPunct="1">
              <a:buFont typeface="Wingdings" pitchFamily="2" charset="2"/>
              <a:buChar char="q"/>
              <a:defRPr/>
            </a:pP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  </a:t>
            </a:r>
            <a:r>
              <a:rPr lang="es-ES" b="1" dirty="0" err="1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Preorden</a:t>
            </a: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: </a:t>
            </a:r>
            <a:r>
              <a:rPr lang="es-ES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4, 2, 1, 3, 6, 5, 7</a:t>
            </a: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  </a:t>
            </a:r>
          </a:p>
          <a:p>
            <a:pPr defTabSz="914400" eaLnBrk="1" hangingPunct="1">
              <a:buFont typeface="Wingdings" pitchFamily="2" charset="2"/>
              <a:buChar char="q"/>
              <a:defRPr/>
            </a:pP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  </a:t>
            </a:r>
            <a:r>
              <a:rPr lang="es-ES" b="1" dirty="0" err="1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Postorden</a:t>
            </a: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: </a:t>
            </a:r>
            <a:r>
              <a:rPr lang="es-ES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1, 3, 2, 5, 7, 6, 4</a:t>
            </a:r>
          </a:p>
          <a:p>
            <a:pPr defTabSz="914400" eaLnBrk="1" hangingPunct="1">
              <a:buFont typeface="Wingdings" pitchFamily="2" charset="2"/>
              <a:buChar char="q"/>
              <a:defRPr/>
            </a:pP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  </a:t>
            </a:r>
            <a:r>
              <a:rPr lang="es-ES" b="1" dirty="0" err="1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Inorden</a:t>
            </a: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: </a:t>
            </a:r>
            <a:r>
              <a:rPr lang="es-ES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1, 2, 3, 4, 5, 6, 7</a:t>
            </a:r>
          </a:p>
          <a:p>
            <a:pPr defTabSz="914400" eaLnBrk="1" hangingPunct="1">
              <a:buFont typeface="Wingdings" pitchFamily="2" charset="2"/>
              <a:buChar char="q"/>
              <a:defRPr/>
            </a:pPr>
            <a:r>
              <a:rPr lang="es-ES" b="1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  En anchura: </a:t>
            </a:r>
            <a:r>
              <a:rPr lang="es-ES" dirty="0">
                <a:solidFill>
                  <a:schemeClr val="tx1"/>
                </a:solidFill>
                <a:ea typeface="ＭＳ Ｐゴシック" pitchFamily="34" charset="-128"/>
                <a:cs typeface="+mn-cs"/>
              </a:rPr>
              <a:t>4, 2, 6, 1, 3, 5, 7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684FF065-0769-4AAF-BB6A-D56B94800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1982788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C8DB7313-2CFC-4F7F-917B-0E97D6CE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2417763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7B03FC0A-6B77-4298-A2E3-1474043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417763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A50DF7AF-F1FB-4221-889F-F5FC9C4D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065463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s-ES" altLang="es-ES" sz="1800">
              <a:solidFill>
                <a:schemeClr val="tx1"/>
              </a:solidFill>
            </a:endParaRPr>
          </a:p>
        </p:txBody>
      </p:sp>
      <p:cxnSp>
        <p:nvCxnSpPr>
          <p:cNvPr id="27" name="AutoShape 8">
            <a:extLst>
              <a:ext uri="{FF2B5EF4-FFF2-40B4-BE49-F238E27FC236}">
                <a16:creationId xmlns:a16="http://schemas.microsoft.com/office/drawing/2014/main" id="{F1CE00C8-4383-44AC-A0C1-DC3B35C581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17913" y="2198688"/>
            <a:ext cx="5715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9">
            <a:extLst>
              <a:ext uri="{FF2B5EF4-FFF2-40B4-BE49-F238E27FC236}">
                <a16:creationId xmlns:a16="http://schemas.microsoft.com/office/drawing/2014/main" id="{04EDAD13-423B-4D9B-B6A7-CB3D4644DE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1213" y="2198688"/>
            <a:ext cx="579437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">
            <a:extLst>
              <a:ext uri="{FF2B5EF4-FFF2-40B4-BE49-F238E27FC236}">
                <a16:creationId xmlns:a16="http://schemas.microsoft.com/office/drawing/2014/main" id="{51EE4B2D-D5BD-425C-BE46-85C4621551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13088" y="2786063"/>
            <a:ext cx="352425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2">
            <a:extLst>
              <a:ext uri="{FF2B5EF4-FFF2-40B4-BE49-F238E27FC236}">
                <a16:creationId xmlns:a16="http://schemas.microsoft.com/office/drawing/2014/main" id="{121DD70D-95CC-4A89-9BD7-339E99D6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006725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F648935C-3683-48A7-BE72-9775BCCD1F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86188" y="2798763"/>
            <a:ext cx="361950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2">
            <a:extLst>
              <a:ext uri="{FF2B5EF4-FFF2-40B4-BE49-F238E27FC236}">
                <a16:creationId xmlns:a16="http://schemas.microsoft.com/office/drawing/2014/main" id="{DCEC9F9F-63BB-4EFE-9FDB-621B6653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006725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endParaRPr lang="es-ES" altLang="es-ES" sz="1800">
              <a:solidFill>
                <a:schemeClr val="tx1"/>
              </a:solidFill>
            </a:endParaRPr>
          </a:p>
        </p:txBody>
      </p: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9A2A04C2-4126-4E48-942E-1F19490B1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3688" y="2798763"/>
            <a:ext cx="361950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6">
            <a:extLst>
              <a:ext uri="{FF2B5EF4-FFF2-40B4-BE49-F238E27FC236}">
                <a16:creationId xmlns:a16="http://schemas.microsoft.com/office/drawing/2014/main" id="{18021589-F930-422E-98CD-D679905A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3011488"/>
            <a:ext cx="431800" cy="431800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endParaRPr lang="es-ES" altLang="es-ES" sz="1800">
              <a:solidFill>
                <a:schemeClr val="tx1"/>
              </a:solidFill>
            </a:endParaRP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868A8520-3EA6-4124-A9AA-22F080916F0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59313" y="2732088"/>
            <a:ext cx="352425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720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Árbol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2998676" cy="4852987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s-ES" sz="1800" dirty="0"/>
          </a:p>
          <a:p>
            <a:pPr>
              <a:buFont typeface="Arial" charset="0"/>
              <a:buChar char="•"/>
            </a:pPr>
            <a:r>
              <a:rPr lang="es-ES" sz="1800" dirty="0" err="1"/>
              <a:t>BinaryTree</a:t>
            </a:r>
            <a:r>
              <a:rPr lang="es-ES" sz="1800" dirty="0"/>
              <a:t>, es un tipo especial de árbol cuyos hijos se denominan hijo izquierdo y derecho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>
              <a:buFont typeface="Arial" charset="0"/>
              <a:buChar char="•"/>
            </a:pPr>
            <a:r>
              <a:rPr lang="es-ES" sz="1800" dirty="0" err="1"/>
              <a:t>AVLTree</a:t>
            </a:r>
            <a:r>
              <a:rPr lang="es-ES" sz="1800" dirty="0"/>
              <a:t>&lt;E&gt; se utiliza para implementar un </a:t>
            </a:r>
            <a:r>
              <a:rPr lang="es-ES" sz="1800" dirty="0" err="1"/>
              <a:t>SortedSet</a:t>
            </a:r>
            <a:r>
              <a:rPr lang="es-ES" sz="1800" dirty="0"/>
              <a:t>&lt;E&gt;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0B1DC5-48B1-4D9E-9DFF-3EBDC749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639887"/>
            <a:ext cx="531495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3B3AD5-304D-4D5E-B9B8-09EF899E1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76" y="4098925"/>
            <a:ext cx="5181600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863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500" y="157164"/>
            <a:ext cx="7138987" cy="922337"/>
          </a:xfrm>
        </p:spPr>
        <p:txBody>
          <a:bodyPr/>
          <a:lstStyle/>
          <a:p>
            <a:r>
              <a:rPr lang="en-US" sz="4000" dirty="0" err="1"/>
              <a:t>Ejemplos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4106" y="1399406"/>
            <a:ext cx="8162693" cy="484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s-ES" sz="1800" kern="0" dirty="0"/>
              <a:t>Implementación: el código está estructurado alrededor de un switch sobre los subtipos correspondientes:</a:t>
            </a:r>
          </a:p>
          <a:p>
            <a:pPr marL="0" indent="0" algn="just" eaLnBrk="1" hangingPunct="1">
              <a:buNone/>
            </a:pPr>
            <a:endParaRPr lang="es-ES" sz="1800" kern="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ES" sz="1800" b="1" kern="0" dirty="0" err="1"/>
              <a:t>Tree</a:t>
            </a:r>
            <a:r>
              <a:rPr lang="es-ES" sz="1800" kern="0" dirty="0"/>
              <a:t>. Casos base: </a:t>
            </a:r>
            <a:r>
              <a:rPr lang="es-ES" sz="1800" kern="0" dirty="0" err="1"/>
              <a:t>Empty</a:t>
            </a:r>
            <a:r>
              <a:rPr lang="es-ES" sz="1800" kern="0" dirty="0"/>
              <a:t> y </a:t>
            </a:r>
            <a:r>
              <a:rPr lang="es-ES" sz="1800" kern="0" dirty="0" err="1"/>
              <a:t>Leaf</a:t>
            </a:r>
            <a:r>
              <a:rPr lang="es-ES" sz="1800" kern="0" dirty="0"/>
              <a:t>. Caso recursivo: árbol </a:t>
            </a:r>
            <a:r>
              <a:rPr lang="es-ES" sz="1800" kern="0" dirty="0" err="1"/>
              <a:t>Nary</a:t>
            </a:r>
            <a:r>
              <a:rPr lang="es-ES" sz="1800" kern="0" dirty="0"/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ES" sz="1800" b="1" kern="0" dirty="0" err="1"/>
              <a:t>BinaryTree</a:t>
            </a:r>
            <a:r>
              <a:rPr lang="es-ES" sz="1800" kern="0" dirty="0"/>
              <a:t>. Casos base: </a:t>
            </a:r>
            <a:r>
              <a:rPr lang="es-ES" sz="1800" kern="0" dirty="0" err="1"/>
              <a:t>Empty</a:t>
            </a:r>
            <a:r>
              <a:rPr lang="es-ES" sz="1800" kern="0" dirty="0"/>
              <a:t> y </a:t>
            </a:r>
            <a:r>
              <a:rPr lang="es-ES" sz="1800" kern="0" dirty="0" err="1"/>
              <a:t>Leaf</a:t>
            </a:r>
            <a:r>
              <a:rPr lang="es-ES" sz="1800" kern="0" dirty="0"/>
              <a:t>. Caso recursivo: </a:t>
            </a:r>
            <a:r>
              <a:rPr lang="es-ES" sz="1800" kern="0" dirty="0" err="1"/>
              <a:t>BinaryTree</a:t>
            </a:r>
            <a:r>
              <a:rPr lang="es-ES" sz="1800" kern="0" dirty="0"/>
              <a:t>.</a:t>
            </a:r>
          </a:p>
          <a:p>
            <a:pPr marL="0" indent="0" algn="just" eaLnBrk="1" hangingPunct="1">
              <a:buNone/>
            </a:pPr>
            <a:endParaRPr lang="es-ES" sz="1800" kern="0" dirty="0"/>
          </a:p>
          <a:p>
            <a:pPr marL="0" indent="0" algn="just" eaLnBrk="1" hangingPunct="1">
              <a:buNone/>
            </a:pPr>
            <a:r>
              <a:rPr lang="es-ES" sz="1800" kern="0" dirty="0"/>
              <a:t>Ejemplo: tamaño de un árbol binario</a:t>
            </a:r>
          </a:p>
          <a:p>
            <a:pPr marL="0" indent="0" algn="just" eaLnBrk="1" hangingPunct="1">
              <a:buNone/>
            </a:pPr>
            <a:endParaRPr lang="es-ES" sz="1800" kern="0" dirty="0"/>
          </a:p>
          <a:p>
            <a:pPr marL="0" indent="0" algn="just" eaLnBrk="1" hangingPunct="1">
              <a:buNone/>
            </a:pPr>
            <a:endParaRPr lang="es-ES" sz="1800" kern="0" dirty="0"/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Integer size(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BEmpty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-&gt; 0;</a:t>
            </a:r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BLeaf&lt;E&gt; 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1;</a:t>
            </a:r>
            <a:b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1 +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size(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+ size(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kern="0" dirty="0"/>
          </a:p>
          <a:p>
            <a:pPr algn="just" eaLnBrk="1" hangingPunct="1">
              <a:buFont typeface="Arial" charset="0"/>
              <a:buChar char="•"/>
            </a:pPr>
            <a:endParaRPr lang="es-ES" sz="1800" kern="0" dirty="0"/>
          </a:p>
          <a:p>
            <a:pPr marL="0" indent="0" algn="just" eaLnBrk="1" hangingPunct="1">
              <a:buNone/>
            </a:pPr>
            <a:endParaRPr lang="es-ES" sz="1800" kern="0" dirty="0"/>
          </a:p>
        </p:txBody>
      </p:sp>
    </p:spTree>
    <p:extLst>
      <p:ext uri="{BB962C8B-B14F-4D97-AF65-F5344CB8AC3E}">
        <p14:creationId xmlns:p14="http://schemas.microsoft.com/office/powerpoint/2010/main" val="282426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500" y="157164"/>
            <a:ext cx="7138987" cy="922337"/>
          </a:xfrm>
        </p:spPr>
        <p:txBody>
          <a:bodyPr/>
          <a:lstStyle/>
          <a:p>
            <a:r>
              <a:rPr lang="en-US" sz="4000" dirty="0" err="1"/>
              <a:t>Ejemplos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5516" y="1268053"/>
            <a:ext cx="8928484" cy="545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s-ES" sz="1800" b="1" kern="0" dirty="0"/>
              <a:t>Ejemplo: copia de un árbol binario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copy(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BEmpty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BLeaf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BinaryTree.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leaf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BinaryTree.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b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kern="0" dirty="0"/>
          </a:p>
          <a:p>
            <a:pPr marL="0" indent="0" algn="just" eaLnBrk="1" hangingPunct="1">
              <a:buNone/>
            </a:pPr>
            <a:r>
              <a:rPr lang="es-ES" sz="1800" b="1" kern="0" dirty="0"/>
              <a:t>Ejemplo: copia de un árbol n-ario</a:t>
            </a:r>
          </a:p>
          <a:p>
            <a:pPr marL="0" indent="0" algn="l">
              <a:buNone/>
            </a:pPr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TLeaf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Tree.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leaf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TNary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List&lt;Tree&lt;E&gt;&gt;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().stream()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.map(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copy(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)).collect(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Collectors.toList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yield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kern="0" dirty="0"/>
          </a:p>
        </p:txBody>
      </p:sp>
    </p:spTree>
    <p:extLst>
      <p:ext uri="{BB962C8B-B14F-4D97-AF65-F5344CB8AC3E}">
        <p14:creationId xmlns:p14="http://schemas.microsoft.com/office/powerpoint/2010/main" val="6325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500" y="157164"/>
            <a:ext cx="7138987" cy="922337"/>
          </a:xfrm>
        </p:spPr>
        <p:txBody>
          <a:bodyPr/>
          <a:lstStyle/>
          <a:p>
            <a:r>
              <a:rPr lang="en-US" sz="4000" dirty="0" err="1"/>
              <a:t>Algoritmos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</a:t>
            </a:r>
            <a:r>
              <a:rPr lang="en-US" sz="4000" dirty="0" err="1"/>
              <a:t>árboles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18C094-D12D-0C68-F3C7-ED02B7B6E7D2}"/>
              </a:ext>
            </a:extLst>
          </p:cNvPr>
          <p:cNvSpPr txBox="1"/>
          <p:nvPr/>
        </p:nvSpPr>
        <p:spPr>
          <a:xfrm>
            <a:off x="305526" y="1343696"/>
            <a:ext cx="85329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complejidad de estos algoritmos se hace de la manera habitual asumiendo que el tamaño del árbol es el número de subárboles que </a:t>
            </a:r>
            <a:r>
              <a:rPr lang="es-ES_tradnl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tiene.</a:t>
            </a:r>
          </a:p>
          <a:p>
            <a:endParaRPr lang="es-ES_tradnl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iterativos: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profundidad: </a:t>
            </a:r>
            <a:r>
              <a:rPr lang="es-ES_tradnl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t.byDeph</a:t>
            </a:r>
            <a:r>
              <a:rPr lang="es-ES_tradnl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anchura: </a:t>
            </a:r>
            <a:r>
              <a:rPr lang="es-ES_tradnl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t.byLevel</a:t>
            </a:r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endParaRPr lang="es-ES_tradnl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recursivos: Al generalizar aparecen dos tipos de parámetros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arámetros de contexto </a:t>
            </a:r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guardan la ubicación en el árbol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arámetros acumuladores </a:t>
            </a:r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acumular el resultado. </a:t>
            </a:r>
            <a:r>
              <a:rPr lang="es-ES_tradnl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_tradnl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usualmente de un tipo mutable </a:t>
            </a:r>
          </a:p>
          <a:p>
            <a:endParaRPr lang="es-ES_tradnl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latin typeface="Cambria" panose="02040503050406030204" pitchFamily="18" charset="0"/>
                <a:cs typeface="Times New Roman" panose="02020603050405020304" pitchFamily="18" charset="0"/>
              </a:rPr>
              <a:t>Ejemplo:</a:t>
            </a:r>
          </a:p>
          <a:p>
            <a:endParaRPr lang="es-ES_tradnl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Diseñe un algoritmo que dado un árbol n-ario de caracteres devuelva un conjunto de cadenas de caracteres que contenga todas las cadenas palíndromas que se formen desde la raíz a una hoja no vacía.</a:t>
            </a:r>
          </a:p>
          <a:p>
            <a:endParaRPr lang="es-E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hlinkClick r:id="rId2"/>
              </a:rPr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02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500" y="157164"/>
            <a:ext cx="7138987" cy="922337"/>
          </a:xfrm>
        </p:spPr>
        <p:txBody>
          <a:bodyPr/>
          <a:lstStyle/>
          <a:p>
            <a:r>
              <a:rPr lang="en-US" sz="4000" dirty="0" err="1"/>
              <a:t>Ejemplos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3368" y="1358307"/>
            <a:ext cx="8719132" cy="488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+mj-lt"/>
              <a:buAutoNum type="arabicPeriod"/>
            </a:pPr>
            <a:r>
              <a:rPr lang="es-ES" sz="1800" kern="0" dirty="0"/>
              <a:t>Recorrido en </a:t>
            </a:r>
            <a:r>
              <a:rPr lang="es-ES" sz="1800" kern="0" dirty="0" err="1"/>
              <a:t>preorden</a:t>
            </a:r>
            <a:r>
              <a:rPr lang="es-ES" sz="1800" kern="0" dirty="0"/>
              <a:t> de un árbol n-ario</a:t>
            </a:r>
          </a:p>
          <a:p>
            <a:pPr eaLnBrk="1" hangingPunct="1">
              <a:buFont typeface="+mj-lt"/>
              <a:buAutoNum type="arabicPeriod"/>
            </a:pPr>
            <a:r>
              <a:rPr lang="es-ES" sz="1800" kern="0" dirty="0"/>
              <a:t>Recorrido en </a:t>
            </a:r>
            <a:r>
              <a:rPr lang="es-ES" sz="1800" kern="0" dirty="0" err="1"/>
              <a:t>postorden</a:t>
            </a:r>
            <a:r>
              <a:rPr lang="es-ES" sz="1800" kern="0" dirty="0"/>
              <a:t> de un árbol n-ario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Contar etiquetas que cumplen un predicado</a:t>
            </a:r>
            <a:r>
              <a:rPr lang="es-ES" sz="1800" kern="0" dirty="0"/>
              <a:t>: versión recursiva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Contar etiquetas que cumplen un predicado</a:t>
            </a:r>
            <a:r>
              <a:rPr lang="es-ES" sz="1800" kern="0" dirty="0"/>
              <a:t>: versión iterativa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Comprobar si un árbol binario está ordenado, debemos hacerlo recursivamente</a:t>
            </a:r>
            <a:r>
              <a:rPr lang="es-ES" sz="1800" kern="0" dirty="0"/>
              <a:t>.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Etiqueta más pequeña con respecto a un orden, árbol no ordenado</a:t>
            </a:r>
            <a:r>
              <a:rPr lang="es-ES" sz="1800" kern="0" dirty="0"/>
              <a:t>: versión recursiva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Etiqueta más pequeña con respecto a un orden, árbol no ordenado</a:t>
            </a:r>
            <a:r>
              <a:rPr lang="es-ES" sz="1800" kern="0" dirty="0"/>
              <a:t>: versión iterativa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Etiqueta más pequeña con respecto a un orden, árbol ordenado</a:t>
            </a:r>
            <a:endParaRPr lang="es-ES" sz="1800" kern="0" dirty="0"/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Comprobar si un árbol (suponemos no ordenado) contiene la etiqueta a:</a:t>
            </a:r>
            <a:r>
              <a:rPr lang="es-ES" sz="1800" kern="0" dirty="0"/>
              <a:t> versión recursiva 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Comprobar si un árbol (suponemos no ordenado) contiene la etiqueta a:</a:t>
            </a:r>
            <a:r>
              <a:rPr lang="es-ES" sz="1800" kern="0" dirty="0"/>
              <a:t> versión iterativa</a:t>
            </a:r>
          </a:p>
          <a:p>
            <a:pPr eaLnBrk="1" hangingPunct="1">
              <a:buFont typeface="+mj-lt"/>
              <a:buAutoNum type="arabicPeriod"/>
            </a:pPr>
            <a:r>
              <a:rPr lang="en-ES" sz="1800" kern="0" dirty="0"/>
              <a:t>Comprobar si un árbol (suponemos</a:t>
            </a:r>
            <a:r>
              <a:rPr lang="es-ES" sz="1800" kern="0" dirty="0"/>
              <a:t> </a:t>
            </a:r>
            <a:r>
              <a:rPr lang="en-ES" sz="1800" kern="0" dirty="0"/>
              <a:t>ordenado) contiene la etiqueta a</a:t>
            </a:r>
          </a:p>
          <a:p>
            <a:pPr marL="0" indent="0" eaLnBrk="1" hangingPunct="1">
              <a:buNone/>
            </a:pPr>
            <a:endParaRPr lang="en-ES" sz="1800" kern="0" dirty="0"/>
          </a:p>
          <a:p>
            <a:pPr eaLnBrk="1" hangingPunct="1">
              <a:buFont typeface="+mj-lt"/>
              <a:buAutoNum type="arabicPeriod"/>
            </a:pPr>
            <a:endParaRPr lang="es-ES" sz="1800" kern="0" dirty="0"/>
          </a:p>
          <a:p>
            <a:pPr eaLnBrk="1" hangingPunct="1">
              <a:buFont typeface="+mj-lt"/>
              <a:buAutoNum type="arabicPeriod"/>
            </a:pPr>
            <a:endParaRPr lang="es-ES" sz="1800" kern="0" dirty="0"/>
          </a:p>
          <a:p>
            <a:pPr eaLnBrk="1" hangingPunct="1">
              <a:buFont typeface="+mj-lt"/>
              <a:buAutoNum type="arabicPeriod"/>
            </a:pPr>
            <a:endParaRPr lang="es-ES" sz="1800" kern="0" dirty="0"/>
          </a:p>
          <a:p>
            <a:pPr eaLnBrk="1" hangingPunct="1">
              <a:buFont typeface="+mj-lt"/>
              <a:buAutoNum type="arabicPeriod"/>
            </a:pPr>
            <a:endParaRPr lang="es-ES" sz="1800" kern="0" dirty="0"/>
          </a:p>
          <a:p>
            <a:pPr algn="just" eaLnBrk="1" hangingPunct="1"/>
            <a:endParaRPr lang="es-ES" sz="1100" kern="0" dirty="0"/>
          </a:p>
        </p:txBody>
      </p:sp>
    </p:spTree>
    <p:extLst>
      <p:ext uri="{BB962C8B-B14F-4D97-AF65-F5344CB8AC3E}">
        <p14:creationId xmlns:p14="http://schemas.microsoft.com/office/powerpoint/2010/main" val="175464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B56B-0988-0742-B68F-5A2BEE1E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sz="4000" dirty="0"/>
              <a:t>Ejercicios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93435-FA59-1E4A-9326-276662EC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CFCB9-B81A-6146-97AC-0E1F0DB9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F22A4-C9F2-AA4A-919D-496EC6F46257}"/>
              </a:ext>
            </a:extLst>
          </p:cNvPr>
          <p:cNvSpPr txBox="1"/>
          <p:nvPr/>
        </p:nvSpPr>
        <p:spPr>
          <a:xfrm>
            <a:off x="457199" y="1376772"/>
            <a:ext cx="83272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GB" dirty="0" err="1"/>
              <a:t>Diseñe</a:t>
            </a:r>
            <a:r>
              <a:rPr lang="en-GB" dirty="0"/>
              <a:t> un </a:t>
            </a:r>
            <a:r>
              <a:rPr lang="en-GB" dirty="0" err="1"/>
              <a:t>algoritmo</a:t>
            </a:r>
            <a:r>
              <a:rPr lang="en-GB" dirty="0"/>
              <a:t> que dado un árbol </a:t>
            </a:r>
            <a:r>
              <a:rPr lang="en-GB" dirty="0" err="1"/>
              <a:t>binario</a:t>
            </a:r>
            <a:r>
              <a:rPr lang="en-GB" dirty="0"/>
              <a:t> de </a:t>
            </a:r>
            <a:r>
              <a:rPr lang="en-GB" dirty="0" err="1"/>
              <a:t>enteros</a:t>
            </a:r>
            <a:r>
              <a:rPr lang="en-GB" dirty="0"/>
              <a:t> </a:t>
            </a:r>
            <a:r>
              <a:rPr lang="en-GB" dirty="0" err="1"/>
              <a:t>devuelva</a:t>
            </a:r>
            <a:r>
              <a:rPr lang="en-GB" dirty="0"/>
              <a:t> </a:t>
            </a:r>
            <a:r>
              <a:rPr lang="en-GB" dirty="0" err="1"/>
              <a:t>cierto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de que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nodo</a:t>
            </a:r>
            <a:r>
              <a:rPr lang="en-GB" dirty="0"/>
              <a:t> que </a:t>
            </a:r>
            <a:r>
              <a:rPr lang="en-GB" dirty="0" err="1"/>
              <a:t>tenga</a:t>
            </a:r>
            <a:r>
              <a:rPr lang="en-GB" dirty="0"/>
              <a:t> 2 </a:t>
            </a:r>
            <a:r>
              <a:rPr lang="en-GB" dirty="0" err="1"/>
              <a:t>hijos</a:t>
            </a:r>
            <a:r>
              <a:rPr lang="en-GB" dirty="0"/>
              <a:t> no </a:t>
            </a:r>
            <a:r>
              <a:rPr lang="en-GB" dirty="0" err="1"/>
              <a:t>vacíos</a:t>
            </a:r>
            <a:r>
              <a:rPr lang="en-GB" dirty="0"/>
              <a:t> se </a:t>
            </a:r>
            <a:r>
              <a:rPr lang="en-GB" dirty="0" err="1"/>
              <a:t>cumpla</a:t>
            </a:r>
            <a:r>
              <a:rPr lang="en-GB" dirty="0"/>
              <a:t> que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etiqueta</a:t>
            </a:r>
            <a:r>
              <a:rPr lang="en-GB" dirty="0"/>
              <a:t> es </a:t>
            </a:r>
            <a:r>
              <a:rPr lang="en-GB" dirty="0" err="1"/>
              <a:t>igual</a:t>
            </a:r>
            <a:r>
              <a:rPr lang="en-GB" dirty="0"/>
              <a:t> a la </a:t>
            </a:r>
            <a:r>
              <a:rPr lang="en-GB" dirty="0" err="1"/>
              <a:t>suma</a:t>
            </a:r>
            <a:r>
              <a:rPr lang="en-GB" dirty="0"/>
              <a:t> de las </a:t>
            </a:r>
            <a:r>
              <a:rPr lang="en-GB" dirty="0" err="1"/>
              <a:t>etiquetas</a:t>
            </a:r>
            <a:r>
              <a:rPr lang="en-GB" dirty="0"/>
              <a:t> de las </a:t>
            </a:r>
            <a:r>
              <a:rPr lang="en-GB" dirty="0" err="1"/>
              <a:t>raíces</a:t>
            </a:r>
            <a:r>
              <a:rPr lang="en-GB" dirty="0"/>
              <a:t> de sus 2 </a:t>
            </a:r>
            <a:r>
              <a:rPr lang="en-GB" dirty="0" err="1"/>
              <a:t>hijos</a:t>
            </a:r>
            <a:r>
              <a:rPr lang="en-GB" dirty="0"/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GB" dirty="0" err="1"/>
              <a:t>Implemente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booleana</a:t>
            </a:r>
            <a:r>
              <a:rPr lang="en-GB" dirty="0"/>
              <a:t> que, dados un árbol </a:t>
            </a:r>
            <a:r>
              <a:rPr lang="en-GB" dirty="0" err="1"/>
              <a:t>binario</a:t>
            </a:r>
            <a:r>
              <a:rPr lang="en-GB" dirty="0"/>
              <a:t> de </a:t>
            </a:r>
            <a:r>
              <a:rPr lang="en-GB" dirty="0" err="1"/>
              <a:t>caracteres</a:t>
            </a:r>
            <a:r>
              <a:rPr lang="en-GB" dirty="0"/>
              <a:t> y una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caracteres</a:t>
            </a:r>
            <a:r>
              <a:rPr lang="en-GB" dirty="0"/>
              <a:t>, determine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existe</a:t>
            </a:r>
            <a:r>
              <a:rPr lang="en-GB" dirty="0"/>
              <a:t> un </a:t>
            </a:r>
            <a:r>
              <a:rPr lang="en-GB" dirty="0" err="1"/>
              <a:t>camino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árbol de la </a:t>
            </a:r>
            <a:r>
              <a:rPr lang="en-GB" dirty="0" err="1"/>
              <a:t>raíz</a:t>
            </a:r>
            <a:r>
              <a:rPr lang="en-GB" dirty="0"/>
              <a:t> a una </a:t>
            </a:r>
            <a:r>
              <a:rPr lang="en-GB" dirty="0" err="1"/>
              <a:t>hoja</a:t>
            </a:r>
            <a:r>
              <a:rPr lang="en-GB" dirty="0"/>
              <a:t> que sea </a:t>
            </a:r>
            <a:r>
              <a:rPr lang="en-GB" dirty="0" err="1"/>
              <a:t>igual</a:t>
            </a:r>
            <a:r>
              <a:rPr lang="en-GB" dirty="0"/>
              <a:t> a la </a:t>
            </a:r>
            <a:r>
              <a:rPr lang="en-GB" dirty="0" err="1"/>
              <a:t>lista</a:t>
            </a:r>
            <a:r>
              <a:rPr lang="en-GB" dirty="0"/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GB" dirty="0" err="1"/>
              <a:t>Diseñe</a:t>
            </a:r>
            <a:r>
              <a:rPr lang="en-GB" dirty="0"/>
              <a:t> un </a:t>
            </a:r>
            <a:r>
              <a:rPr lang="en-GB" dirty="0" err="1"/>
              <a:t>algoritmo</a:t>
            </a:r>
            <a:r>
              <a:rPr lang="en-GB" dirty="0"/>
              <a:t> que dado un árbol n-</a:t>
            </a:r>
            <a:r>
              <a:rPr lang="en-GB" dirty="0" err="1"/>
              <a:t>ario</a:t>
            </a:r>
            <a:r>
              <a:rPr lang="en-GB" dirty="0"/>
              <a:t> Tree&lt;E&gt; y un </a:t>
            </a:r>
            <a:r>
              <a:rPr lang="en-GB" dirty="0" err="1"/>
              <a:t>predicado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Tree&lt;E&gt; </a:t>
            </a:r>
            <a:r>
              <a:rPr lang="en-GB" dirty="0" err="1"/>
              <a:t>devuelva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List&lt;Boolean&gt; de forma que el </a:t>
            </a:r>
            <a:r>
              <a:rPr lang="en-GB" dirty="0" err="1"/>
              <a:t>elemento</a:t>
            </a:r>
            <a:r>
              <a:rPr lang="en-GB" dirty="0"/>
              <a:t> </a:t>
            </a:r>
            <a:r>
              <a:rPr lang="en-GB" dirty="0" err="1"/>
              <a:t>i-ésimo</a:t>
            </a:r>
            <a:r>
              <a:rPr lang="en-GB" dirty="0"/>
              <a:t> de la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será</a:t>
            </a:r>
            <a:r>
              <a:rPr lang="en-GB" dirty="0"/>
              <a:t> true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árboles</a:t>
            </a:r>
            <a:r>
              <a:rPr lang="en-GB" dirty="0"/>
              <a:t> del </a:t>
            </a:r>
            <a:r>
              <a:rPr lang="en-GB" dirty="0" err="1"/>
              <a:t>nivel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cumplen</a:t>
            </a:r>
            <a:r>
              <a:rPr lang="en-GB" dirty="0"/>
              <a:t> el </a:t>
            </a:r>
            <a:r>
              <a:rPr lang="en-GB" dirty="0" err="1"/>
              <a:t>predicado</a:t>
            </a:r>
            <a:r>
              <a:rPr lang="en-GB" dirty="0"/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GB" dirty="0" err="1"/>
              <a:t>Diseñe</a:t>
            </a:r>
            <a:r>
              <a:rPr lang="en-GB" dirty="0"/>
              <a:t> un </a:t>
            </a:r>
            <a:r>
              <a:rPr lang="en-GB" dirty="0" err="1"/>
              <a:t>algoritmo</a:t>
            </a:r>
            <a:r>
              <a:rPr lang="en-GB" dirty="0"/>
              <a:t> que dado un árbol n-</a:t>
            </a:r>
            <a:r>
              <a:rPr lang="en-GB" dirty="0" err="1"/>
              <a:t>ario</a:t>
            </a:r>
            <a:r>
              <a:rPr lang="en-GB" dirty="0"/>
              <a:t> de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genérico</a:t>
            </a:r>
            <a:r>
              <a:rPr lang="en-GB" dirty="0"/>
              <a:t> E </a:t>
            </a:r>
            <a:r>
              <a:rPr lang="en-GB" dirty="0" err="1"/>
              <a:t>devuelva</a:t>
            </a:r>
            <a:r>
              <a:rPr lang="en-GB" dirty="0"/>
              <a:t> un Map&lt;</a:t>
            </a:r>
            <a:r>
              <a:rPr lang="en-GB" dirty="0" err="1"/>
              <a:t>Integer,List</a:t>
            </a:r>
            <a:r>
              <a:rPr lang="en-GB" dirty="0"/>
              <a:t>&lt;E&gt;&gt; que </a:t>
            </a:r>
            <a:r>
              <a:rPr lang="en-GB" dirty="0" err="1"/>
              <a:t>incluya</a:t>
            </a:r>
            <a:r>
              <a:rPr lang="en-GB" dirty="0"/>
              <a:t> una entrada </a:t>
            </a:r>
            <a:r>
              <a:rPr lang="en-GB" dirty="0" err="1"/>
              <a:t>en</a:t>
            </a:r>
            <a:r>
              <a:rPr lang="en-GB" dirty="0"/>
              <a:t> el map por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del árbol. </a:t>
            </a:r>
            <a:r>
              <a:rPr lang="en-GB" dirty="0" err="1"/>
              <a:t>Dicha</a:t>
            </a:r>
            <a:r>
              <a:rPr lang="en-GB" dirty="0"/>
              <a:t> entrada debe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clave el </a:t>
            </a:r>
            <a:r>
              <a:rPr lang="en-GB" dirty="0" err="1"/>
              <a:t>nivel</a:t>
            </a:r>
            <a:r>
              <a:rPr lang="en-GB" dirty="0"/>
              <a:t> y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</a:t>
            </a:r>
            <a:r>
              <a:rPr lang="en-GB" dirty="0" err="1"/>
              <a:t>asociada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con las </a:t>
            </a:r>
            <a:r>
              <a:rPr lang="en-GB" dirty="0" err="1"/>
              <a:t>etiquetas</a:t>
            </a:r>
            <a:r>
              <a:rPr lang="en-GB" dirty="0"/>
              <a:t> de los </a:t>
            </a:r>
            <a:r>
              <a:rPr lang="en-GB" dirty="0" err="1"/>
              <a:t>nodos</a:t>
            </a:r>
            <a:r>
              <a:rPr lang="en-GB" dirty="0"/>
              <a:t> que se </a:t>
            </a:r>
            <a:r>
              <a:rPr lang="en-GB" dirty="0" err="1"/>
              <a:t>encuentran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dicho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y que </a:t>
            </a:r>
            <a:r>
              <a:rPr lang="en-GB" dirty="0" err="1"/>
              <a:t>tienen</a:t>
            </a:r>
            <a:r>
              <a:rPr lang="en-GB" dirty="0"/>
              <a:t> un </a:t>
            </a:r>
            <a:r>
              <a:rPr lang="en-GB" dirty="0" err="1"/>
              <a:t>número</a:t>
            </a:r>
            <a:r>
              <a:rPr lang="en-GB" dirty="0"/>
              <a:t> par de </a:t>
            </a:r>
            <a:r>
              <a:rPr lang="en-GB" dirty="0" err="1"/>
              <a:t>hijos</a:t>
            </a:r>
            <a:r>
              <a:rPr lang="en-GB" dirty="0"/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GB" dirty="0" err="1"/>
              <a:t>Diseñe</a:t>
            </a:r>
            <a:r>
              <a:rPr lang="en-GB" dirty="0"/>
              <a:t> un </a:t>
            </a:r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recursivo</a:t>
            </a:r>
            <a:r>
              <a:rPr lang="en-GB" dirty="0"/>
              <a:t> que dado un árbol n-</a:t>
            </a:r>
            <a:r>
              <a:rPr lang="en-GB" dirty="0" err="1"/>
              <a:t>ario</a:t>
            </a:r>
            <a:r>
              <a:rPr lang="en-GB" dirty="0"/>
              <a:t> de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genérico</a:t>
            </a:r>
            <a:r>
              <a:rPr lang="en-GB" dirty="0"/>
              <a:t> </a:t>
            </a:r>
            <a:r>
              <a:rPr lang="en-GB" dirty="0" err="1"/>
              <a:t>devuelva</a:t>
            </a:r>
            <a:r>
              <a:rPr lang="en-GB" dirty="0"/>
              <a:t> un Map&lt;Integer, List&lt;Tree&lt;E&gt;&gt;&gt;. </a:t>
            </a:r>
            <a:r>
              <a:rPr lang="en-GB" dirty="0" err="1"/>
              <a:t>Dicho</a:t>
            </a:r>
            <a:r>
              <a:rPr lang="en-GB" dirty="0"/>
              <a:t> map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entrada </a:t>
            </a:r>
            <a:r>
              <a:rPr lang="en-GB" dirty="0" err="1"/>
              <a:t>tiene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clave el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hijos</a:t>
            </a:r>
            <a:r>
              <a:rPr lang="en-GB" dirty="0"/>
              <a:t> de un árbol y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con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árboles</a:t>
            </a:r>
            <a:r>
              <a:rPr lang="en-GB" dirty="0"/>
              <a:t> que </a:t>
            </a:r>
            <a:r>
              <a:rPr lang="en-GB" dirty="0" err="1"/>
              <a:t>tienen</a:t>
            </a:r>
            <a:r>
              <a:rPr lang="en-GB" dirty="0"/>
              <a:t> ese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hijos</a:t>
            </a:r>
            <a:r>
              <a:rPr lang="en-GB" dirty="0"/>
              <a:t>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0145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410519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/>
              <a:t>Tipos de datos recursivos</a:t>
            </a:r>
            <a:br>
              <a:rPr lang="es-ES" sz="51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 panose="020B0606020202030204" pitchFamily="34" charset="0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 panose="020B0606020202030204" pitchFamily="34" charset="0"/>
              </a:rPr>
              <a:t>Estructuras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221088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Curso 2021-2022</a:t>
            </a:r>
          </a:p>
        </p:txBody>
      </p:sp>
    </p:spTree>
    <p:extLst>
      <p:ext uri="{BB962C8B-B14F-4D97-AF65-F5344CB8AC3E}">
        <p14:creationId xmlns:p14="http://schemas.microsoft.com/office/powerpoint/2010/main" val="211384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D6C7C-6E9D-4C12-9E09-F4EC21D3CF17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dirty="0"/>
              <a:t>Tipos de datos recursivos</a:t>
            </a:r>
            <a:endParaRPr lang="es-ES" sz="40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7724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r>
              <a:rPr lang="es-ES" sz="2800" dirty="0"/>
              <a:t>Un tipo recursivo es aquel que tiene alguna propiedad con valores del mismo tipo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endParaRPr lang="es-ES" sz="28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r>
              <a:rPr lang="es-ES" sz="2800" dirty="0"/>
              <a:t>Los tipos de datos recursivos dan lugar a algoritmos recursivos específicos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endParaRPr lang="es-ES" sz="28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r>
              <a:rPr lang="es-ES" sz="2800" dirty="0"/>
              <a:t>Asumimos que cada tipo recursivo tiene un conjunto de subtipos disjuntos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endParaRPr lang="es-ES" sz="28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</a:pPr>
            <a:r>
              <a:rPr lang="es-ES" sz="2800" dirty="0"/>
              <a:t>El tipo puede definir un conjunto de predicados que indiquen de qué subtipo es</a:t>
            </a:r>
          </a:p>
          <a:p>
            <a:pPr marL="1009650" lvl="1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Árbol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5298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ES" sz="2000" dirty="0"/>
              <a:t>Un árbol es un tipo de datos jerárquico, con una raíz y subárboles hijos</a:t>
            </a:r>
          </a:p>
          <a:p>
            <a:pPr>
              <a:buFont typeface="Arial" charset="0"/>
              <a:buChar char="•"/>
            </a:pPr>
            <a:r>
              <a:rPr lang="es-ES" sz="2000" dirty="0"/>
              <a:t>Un árbol (</a:t>
            </a:r>
            <a:r>
              <a:rPr lang="es-ES" sz="2000" dirty="0" err="1"/>
              <a:t>Tree</a:t>
            </a:r>
            <a:r>
              <a:rPr lang="es-ES" sz="2000" dirty="0"/>
              <a:t>&lt;E&gt;) puede ser vacío, puede tener un elemento, que llamaremos etiqueta, o puede ser un árbol n-ario que tiene n hijos</a:t>
            </a:r>
          </a:p>
          <a:p>
            <a:pPr>
              <a:buFont typeface="Arial" charset="0"/>
              <a:buChar char="•"/>
            </a:pPr>
            <a:r>
              <a:rPr lang="es-ES" sz="2000" dirty="0"/>
              <a:t>Si un árbol no tiene padre se llama raíz</a:t>
            </a:r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29" name="AutoShape 23">
            <a:extLst>
              <a:ext uri="{FF2B5EF4-FFF2-40B4-BE49-F238E27FC236}">
                <a16:creationId xmlns:a16="http://schemas.microsoft.com/office/drawing/2014/main" id="{C9BAC0DA-4114-40A5-9D0A-2D661F5E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095" y="6110288"/>
            <a:ext cx="1511300" cy="476250"/>
          </a:xfrm>
          <a:prstGeom prst="foldedCorner">
            <a:avLst>
              <a:gd name="adj" fmla="val 12500"/>
            </a:avLst>
          </a:prstGeom>
          <a:solidFill>
            <a:srgbClr val="FFFF99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Subárboles</a:t>
            </a:r>
            <a:endParaRPr lang="es-ES" altLang="es-ES" sz="1800" dirty="0">
              <a:solidFill>
                <a:schemeClr val="tx1"/>
              </a:solidFill>
            </a:endParaRPr>
          </a:p>
        </p:txBody>
      </p:sp>
      <p:sp>
        <p:nvSpPr>
          <p:cNvPr id="30" name="AutoShape 28">
            <a:extLst>
              <a:ext uri="{FF2B5EF4-FFF2-40B4-BE49-F238E27FC236}">
                <a16:creationId xmlns:a16="http://schemas.microsoft.com/office/drawing/2014/main" id="{F24350DD-9A19-4247-8C30-3C19E615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529" y="3679368"/>
            <a:ext cx="1293813" cy="476250"/>
          </a:xfrm>
          <a:prstGeom prst="foldedCorner">
            <a:avLst>
              <a:gd name="adj" fmla="val 12500"/>
            </a:avLst>
          </a:prstGeom>
          <a:solidFill>
            <a:srgbClr val="FFFF99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Hijos de </a:t>
            </a:r>
            <a:r>
              <a:rPr lang="es-ES" altLang="es-ES" sz="1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endParaRPr lang="es-ES" altLang="es-ES" sz="1800" b="1" i="1" dirty="0">
              <a:solidFill>
                <a:schemeClr val="tx1"/>
              </a:solidFill>
            </a:endParaRPr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1C591E13-C76B-40DE-B994-03505023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670" y="4957763"/>
            <a:ext cx="1008062" cy="936625"/>
          </a:xfrm>
          <a:prstGeom prst="triangle">
            <a:avLst>
              <a:gd name="adj" fmla="val 50000"/>
            </a:avLst>
          </a:prstGeom>
          <a:solidFill>
            <a:srgbClr val="FF00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A</a:t>
            </a:r>
            <a:r>
              <a:rPr lang="es-ES" altLang="es-ES" sz="1400" b="1">
                <a:solidFill>
                  <a:schemeClr val="tx1"/>
                </a:solidFill>
              </a:rPr>
              <a:t>1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32" name="AutoShape 21">
            <a:extLst>
              <a:ext uri="{FF2B5EF4-FFF2-40B4-BE49-F238E27FC236}">
                <a16:creationId xmlns:a16="http://schemas.microsoft.com/office/drawing/2014/main" id="{BDF1AEDC-EFDE-471E-A492-D34D9A2B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95" y="4957763"/>
            <a:ext cx="1008062" cy="936625"/>
          </a:xfrm>
          <a:prstGeom prst="triangle">
            <a:avLst>
              <a:gd name="adj" fmla="val 50000"/>
            </a:avLst>
          </a:prstGeom>
          <a:solidFill>
            <a:srgbClr val="FF00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A</a:t>
            </a:r>
            <a:r>
              <a:rPr lang="es-ES" altLang="es-ES" sz="1400" b="1">
                <a:solidFill>
                  <a:schemeClr val="tx1"/>
                </a:solidFill>
              </a:rPr>
              <a:t>2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33" name="AutoShape 22">
            <a:extLst>
              <a:ext uri="{FF2B5EF4-FFF2-40B4-BE49-F238E27FC236}">
                <a16:creationId xmlns:a16="http://schemas.microsoft.com/office/drawing/2014/main" id="{BCBFEE83-7BEB-4342-9956-E6A4B167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820" y="4957763"/>
            <a:ext cx="1008062" cy="936625"/>
          </a:xfrm>
          <a:prstGeom prst="triangle">
            <a:avLst>
              <a:gd name="adj" fmla="val 50000"/>
            </a:avLst>
          </a:prstGeom>
          <a:solidFill>
            <a:srgbClr val="FF00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chemeClr val="tx1"/>
                </a:solidFill>
              </a:rPr>
              <a:t>A</a:t>
            </a:r>
            <a:r>
              <a:rPr lang="es-ES" altLang="es-ES" sz="1400" b="1">
                <a:solidFill>
                  <a:schemeClr val="tx1"/>
                </a:solidFill>
              </a:rPr>
              <a:t>k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65515350-9317-4881-B26B-E1054D6C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795" y="3662363"/>
            <a:ext cx="574675" cy="504825"/>
          </a:xfrm>
          <a:prstGeom prst="ellipse">
            <a:avLst/>
          </a:prstGeom>
          <a:solidFill>
            <a:srgbClr val="99CC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ACCCA079-4672-4AE3-92D1-BA73424E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482" y="4886325"/>
            <a:ext cx="574675" cy="504825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</a:rPr>
              <a:t>e</a:t>
            </a:r>
            <a:r>
              <a:rPr lang="es-ES" altLang="es-ES" sz="1000" b="1" dirty="0">
                <a:solidFill>
                  <a:schemeClr val="tx1"/>
                </a:solidFill>
              </a:rPr>
              <a:t>2</a:t>
            </a:r>
            <a:endParaRPr lang="es-ES" altLang="es-ES" sz="1800" dirty="0">
              <a:solidFill>
                <a:schemeClr val="tx1"/>
              </a:solidFill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33ED4735-411A-47FE-8E0B-F8E12EEE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57" y="4886325"/>
            <a:ext cx="574675" cy="504825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</a:rPr>
              <a:t>e</a:t>
            </a:r>
            <a:r>
              <a:rPr lang="es-ES" altLang="es-ES" sz="1000" b="1" dirty="0">
                <a:solidFill>
                  <a:schemeClr val="tx1"/>
                </a:solidFill>
              </a:rPr>
              <a:t>1</a:t>
            </a:r>
            <a:endParaRPr lang="es-ES" altLang="es-ES" sz="1800" dirty="0">
              <a:solidFill>
                <a:schemeClr val="tx1"/>
              </a:solidFill>
            </a:endParaRPr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A3068F91-ECBF-4DF6-9E25-F7A9D591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720" y="4886325"/>
            <a:ext cx="574675" cy="504825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>
                <a:solidFill>
                  <a:schemeClr val="tx1"/>
                </a:solidFill>
              </a:rPr>
              <a:t>e</a:t>
            </a:r>
            <a:r>
              <a:rPr lang="es-ES" altLang="es-ES" sz="1000" b="1" dirty="0" err="1">
                <a:solidFill>
                  <a:schemeClr val="tx1"/>
                </a:solidFill>
              </a:rPr>
              <a:t>k</a:t>
            </a:r>
            <a:endParaRPr lang="es-ES" altLang="es-ES" sz="1800" dirty="0">
              <a:solidFill>
                <a:schemeClr val="tx1"/>
              </a:solidFill>
            </a:endParaRP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634A3EAF-D77E-49BF-B11F-074627143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495" y="4165600"/>
            <a:ext cx="17272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E58A64BF-EF67-4E32-8080-8A11DB4BA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5232" y="4165600"/>
            <a:ext cx="2174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E03A299D-7311-4305-8217-E768D3854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620" y="4094163"/>
            <a:ext cx="2232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25">
            <a:extLst>
              <a:ext uri="{FF2B5EF4-FFF2-40B4-BE49-F238E27FC236}">
                <a16:creationId xmlns:a16="http://schemas.microsoft.com/office/drawing/2014/main" id="{4BFD729D-E41B-40B9-8F15-5F2DCFCA92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4295" y="5749925"/>
            <a:ext cx="86360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Line 26">
            <a:extLst>
              <a:ext uri="{FF2B5EF4-FFF2-40B4-BE49-F238E27FC236}">
                <a16:creationId xmlns:a16="http://schemas.microsoft.com/office/drawing/2014/main" id="{C21662E2-4CD8-40F4-8748-BB4DF45C1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795" y="5894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C9095FCC-BD06-4678-9D75-DADBD9A34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8620" y="5749925"/>
            <a:ext cx="1800225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" name="Text Box 39">
            <a:extLst>
              <a:ext uri="{FF2B5EF4-FFF2-40B4-BE49-F238E27FC236}">
                <a16:creationId xmlns:a16="http://schemas.microsoft.com/office/drawing/2014/main" id="{6CF6BCD1-8D50-47DC-BABA-7C2B6146A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420" y="4957763"/>
            <a:ext cx="10080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800">
                <a:solidFill>
                  <a:schemeClr val="tx1"/>
                </a:solidFill>
                <a:latin typeface="Times New Roman" panose="02020603050405020304" pitchFamily="18" charset="0"/>
              </a:rPr>
              <a:t>. . .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45" name="AutoShape 40">
            <a:extLst>
              <a:ext uri="{FF2B5EF4-FFF2-40B4-BE49-F238E27FC236}">
                <a16:creationId xmlns:a16="http://schemas.microsoft.com/office/drawing/2014/main" id="{217DBB55-CCB4-4EA1-802F-90ACF6D9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57" y="3589338"/>
            <a:ext cx="717550" cy="476250"/>
          </a:xfrm>
          <a:prstGeom prst="foldedCorner">
            <a:avLst>
              <a:gd name="adj" fmla="val 12500"/>
            </a:avLst>
          </a:prstGeom>
          <a:solidFill>
            <a:srgbClr val="FFFF99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solidFill>
                  <a:srgbClr val="0066FF"/>
                </a:solidFill>
                <a:latin typeface="Times New Roman" panose="02020603050405020304" pitchFamily="18" charset="0"/>
              </a:rPr>
              <a:t>Raíz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D0767F9F-7B95-41C3-8CA9-C3FB73324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4295" y="38782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" name="Line 36">
            <a:extLst>
              <a:ext uri="{FF2B5EF4-FFF2-40B4-BE49-F238E27FC236}">
                <a16:creationId xmlns:a16="http://schemas.microsoft.com/office/drawing/2014/main" id="{97542839-D03A-45C4-926E-98C0F06A0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832" y="4165600"/>
            <a:ext cx="2592388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" name="Line 34">
            <a:extLst>
              <a:ext uri="{FF2B5EF4-FFF2-40B4-BE49-F238E27FC236}">
                <a16:creationId xmlns:a16="http://schemas.microsoft.com/office/drawing/2014/main" id="{70C5C80B-7094-40E4-98F9-2066EAC00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720" y="4165600"/>
            <a:ext cx="129540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" name="Line 35">
            <a:extLst>
              <a:ext uri="{FF2B5EF4-FFF2-40B4-BE49-F238E27FC236}">
                <a16:creationId xmlns:a16="http://schemas.microsoft.com/office/drawing/2014/main" id="{3F8EC9D4-7458-4D27-B9A5-E1F8877DD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020" y="4165600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2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Árbol n-ario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0" y="1484313"/>
            <a:ext cx="9072500" cy="495683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Propiedades del tipo </a:t>
            </a:r>
            <a:r>
              <a:rPr lang="es-ES" sz="2000" dirty="0" err="1"/>
              <a:t>Tree</a:t>
            </a:r>
            <a:r>
              <a:rPr lang="es-ES" sz="2000" dirty="0"/>
              <a:t>:</a:t>
            </a:r>
          </a:p>
          <a:p>
            <a:pPr lvl="6"/>
            <a:endParaRPr lang="es-ES" sz="8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85493F-D564-0DFE-B608-321BEE427161}"/>
              </a:ext>
            </a:extLst>
          </p:cNvPr>
          <p:cNvSpPr txBox="1"/>
          <p:nvPr/>
        </p:nvSpPr>
        <p:spPr>
          <a:xfrm>
            <a:off x="359532" y="2273729"/>
            <a:ext cx="83272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ui-monospace"/>
              </a:rPr>
              <a:t>sealed interface Tree&lt;E&gt; permits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TEmpty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&lt;E&gt;, 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TLeaf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&lt;E&gt;,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TNary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&lt;E&gt;{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   	static Tree&lt;String&gt; parse(String s){ … }</a:t>
            </a:r>
            <a:br>
              <a:rPr lang="en-US" dirty="0">
                <a:solidFill>
                  <a:srgbClr val="24292F"/>
                </a:solidFill>
                <a:latin typeface="ui-monospace"/>
              </a:rPr>
            </a:br>
            <a:r>
              <a:rPr lang="en-U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static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&lt;R&gt;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empty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 { … }</a:t>
            </a:r>
          </a:p>
          <a:p>
            <a:r>
              <a:rPr lang="es-E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static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 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leaf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(R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label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)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{ … }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  	 static &lt;R&gt; Tree&lt;R&gt; nary(R label, List&lt;Tree&lt;R&gt;&gt; elements){…}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int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size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int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height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 	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&lt;E&gt;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copy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 	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&lt;E&gt; reverse();</a:t>
            </a:r>
          </a:p>
          <a:p>
            <a:pPr algn="l"/>
            <a:r>
              <a:rPr lang="pt-BR" dirty="0">
                <a:solidFill>
                  <a:srgbClr val="24292F"/>
                </a:solidFill>
                <a:latin typeface="ui-monospace"/>
              </a:rPr>
              <a:t>     	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map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(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Function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&lt;E, R&gt; f);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 	String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toString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	Stream&lt;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Tree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&lt;E&gt;&gt;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byDepth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();</a:t>
            </a:r>
          </a:p>
          <a:p>
            <a:pPr algn="l"/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	Stream&lt;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TreeLevel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&lt;E&gt;&gt;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byLevel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	…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}</a:t>
            </a:r>
            <a:endParaRPr lang="en-US" dirty="0">
              <a:solidFill>
                <a:srgbClr val="24292F"/>
              </a:solidFill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64720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Árbol binario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0" y="1484313"/>
            <a:ext cx="9072500" cy="523716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Propiedades del tipo </a:t>
            </a:r>
            <a:r>
              <a:rPr lang="es-ES" sz="2000" dirty="0" err="1"/>
              <a:t>BinaryTree</a:t>
            </a:r>
            <a:r>
              <a:rPr lang="es-ES" sz="2000" dirty="0"/>
              <a:t>:</a:t>
            </a:r>
          </a:p>
          <a:p>
            <a:pPr lvl="6"/>
            <a:endParaRPr lang="es-ES" sz="8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85493F-D564-0DFE-B608-321BEE427161}"/>
              </a:ext>
            </a:extLst>
          </p:cNvPr>
          <p:cNvSpPr txBox="1"/>
          <p:nvPr/>
        </p:nvSpPr>
        <p:spPr>
          <a:xfrm>
            <a:off x="359532" y="2455842"/>
            <a:ext cx="83272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ui-monospace"/>
              </a:rPr>
              <a:t>sealed interface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BinaryTree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 permits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BEmpty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&lt;E&gt;,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BLeaf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&lt;E&gt;,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BTree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&lt;E&gt;{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  	 static Tree&lt;String&gt; parse(String s){ … }</a:t>
            </a:r>
            <a:br>
              <a:rPr lang="en-US" dirty="0">
                <a:solidFill>
                  <a:srgbClr val="24292F"/>
                </a:solidFill>
                <a:latin typeface="ui-monospace"/>
              </a:rPr>
            </a:br>
            <a:r>
              <a:rPr lang="en-US" dirty="0">
                <a:solidFill>
                  <a:srgbClr val="24292F"/>
                </a:solidFill>
                <a:latin typeface="ui-monospace"/>
              </a:rPr>
              <a:t>     	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static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&lt;R&gt; 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Binary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empty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 { … }</a:t>
            </a:r>
          </a:p>
          <a:p>
            <a:r>
              <a:rPr lang="es-E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static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 &lt;R&gt; 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Binary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leaf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(R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label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)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{ … }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   	static &lt;R&gt;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BinaryTree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&lt;R&gt; binary(R 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label,BinaryTree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 left, 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		</a:t>
            </a:r>
            <a:r>
              <a:rPr lang="en-US" dirty="0" err="1">
                <a:solidFill>
                  <a:srgbClr val="24292F"/>
                </a:solidFill>
                <a:latin typeface="ui-monospace"/>
              </a:rPr>
              <a:t>BinaryTree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&lt;E&gt; right){…}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int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size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 	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int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height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	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&lt;E&gt;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copy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</a:p>
          <a:p>
            <a:pPr algn="l"/>
            <a:r>
              <a:rPr lang="pt-BR" dirty="0">
                <a:solidFill>
                  <a:srgbClr val="24292F"/>
                </a:solidFill>
                <a:latin typeface="ui-monospace"/>
              </a:rPr>
              <a:t>   	  &lt;R&gt; 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Binary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Tree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&lt;R&gt; 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map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(</a:t>
            </a:r>
            <a:r>
              <a:rPr lang="pt-BR" dirty="0" err="1">
                <a:solidFill>
                  <a:srgbClr val="24292F"/>
                </a:solidFill>
                <a:latin typeface="ui-monospace"/>
              </a:rPr>
              <a:t>Function</a:t>
            </a:r>
            <a:r>
              <a:rPr lang="pt-BR" dirty="0">
                <a:solidFill>
                  <a:srgbClr val="24292F"/>
                </a:solidFill>
                <a:latin typeface="ui-monospace"/>
              </a:rPr>
              <a:t>&lt;E, R&gt; f);</a:t>
            </a:r>
          </a:p>
          <a:p>
            <a:pPr algn="l"/>
            <a:r>
              <a:rPr lang="es-ES" dirty="0">
                <a:solidFill>
                  <a:srgbClr val="24292F"/>
                </a:solidFill>
                <a:latin typeface="ui-monospace"/>
              </a:rPr>
              <a:t>    	 String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toString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  <a:br>
              <a:rPr lang="es-ES" dirty="0">
                <a:solidFill>
                  <a:srgbClr val="24292F"/>
                </a:solidFill>
                <a:latin typeface="ui-monospace"/>
              </a:rPr>
            </a:br>
            <a:r>
              <a:rPr lang="es-ES" dirty="0">
                <a:solidFill>
                  <a:srgbClr val="24292F"/>
                </a:solidFill>
                <a:latin typeface="ui-monospace"/>
              </a:rPr>
              <a:t>     	Stream&lt;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BinaryTree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&lt;E&gt;&gt; </a:t>
            </a:r>
            <a:r>
              <a:rPr lang="es-ES" dirty="0" err="1">
                <a:solidFill>
                  <a:srgbClr val="24292F"/>
                </a:solidFill>
                <a:latin typeface="ui-monospace"/>
              </a:rPr>
              <a:t>byDeph</a:t>
            </a:r>
            <a:r>
              <a:rPr lang="es-ES" dirty="0">
                <a:solidFill>
                  <a:srgbClr val="24292F"/>
                </a:solidFill>
                <a:latin typeface="ui-monospace"/>
              </a:rPr>
              <a:t>();</a:t>
            </a:r>
            <a:endParaRPr lang="en-US" dirty="0">
              <a:solidFill>
                <a:srgbClr val="24292F"/>
              </a:solidFill>
              <a:latin typeface="ui-monospace"/>
            </a:endParaRP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   	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 Stream&lt;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BinaryTreeLevel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&lt;E&gt;&gt;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ui-monospace"/>
              </a:rPr>
              <a:t>byLevel</a:t>
            </a:r>
            <a:r>
              <a:rPr lang="es-ES" b="0" i="0" dirty="0">
                <a:solidFill>
                  <a:srgbClr val="24292F"/>
                </a:solidFill>
                <a:effectLst/>
                <a:latin typeface="ui-monospace"/>
              </a:rPr>
              <a:t>();</a:t>
            </a:r>
            <a:endParaRPr lang="es-ES" dirty="0">
              <a:solidFill>
                <a:srgbClr val="24292F"/>
              </a:solidFill>
              <a:latin typeface="ui-monospace"/>
            </a:endParaRPr>
          </a:p>
          <a:p>
            <a:r>
              <a:rPr lang="es-ES" dirty="0">
                <a:solidFill>
                  <a:srgbClr val="24292F"/>
                </a:solidFill>
                <a:latin typeface="ui-monospace"/>
              </a:rPr>
              <a:t>	…</a:t>
            </a:r>
          </a:p>
          <a:p>
            <a:r>
              <a:rPr lang="es-ES" dirty="0">
                <a:solidFill>
                  <a:srgbClr val="24292F"/>
                </a:solidFill>
                <a:latin typeface="ui-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Árboles: código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2024608"/>
            <a:ext cx="6192688" cy="3456620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Código del tipo </a:t>
            </a:r>
            <a:r>
              <a:rPr lang="es-ES" sz="2000" dirty="0" err="1"/>
              <a:t>BinaryTree</a:t>
            </a:r>
            <a:r>
              <a:rPr lang="es-ES" sz="2000" dirty="0"/>
              <a:t>: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>
                <a:hlinkClick r:id="rId3"/>
              </a:rPr>
              <a:t>Definición</a:t>
            </a:r>
            <a:endParaRPr lang="es-ES" sz="2000" dirty="0"/>
          </a:p>
          <a:p>
            <a:r>
              <a:rPr lang="es-ES" sz="2000" dirty="0">
                <a:hlinkClick r:id="rId4"/>
              </a:rPr>
              <a:t>Ejemplos recursivos e iterativos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Código del tipo </a:t>
            </a:r>
            <a:r>
              <a:rPr lang="es-ES" sz="2000" dirty="0" err="1"/>
              <a:t>Tree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>
                <a:hlinkClick r:id="rId5"/>
              </a:rPr>
              <a:t>Definición</a:t>
            </a:r>
            <a:endParaRPr lang="es-ES" sz="2000" dirty="0"/>
          </a:p>
          <a:p>
            <a:r>
              <a:rPr lang="es-ES" sz="2000" dirty="0">
                <a:hlinkClick r:id="rId6"/>
              </a:rPr>
              <a:t>Ejemplos recursivos e iterativos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lvl="6"/>
            <a:endParaRPr lang="es-ES" sz="8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0216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Nociones sobre árboles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772"/>
            <a:ext cx="8229600" cy="485298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ES" sz="1800" dirty="0"/>
              <a:t>Podemos definir los predicados </a:t>
            </a:r>
            <a:r>
              <a:rPr lang="es-ES" sz="1800" dirty="0" err="1"/>
              <a:t>isEmpty</a:t>
            </a:r>
            <a:r>
              <a:rPr lang="es-ES" sz="1800" dirty="0"/>
              <a:t>(), </a:t>
            </a:r>
            <a:r>
              <a:rPr lang="es-ES" sz="1800" dirty="0" err="1"/>
              <a:t>isLeaf</a:t>
            </a:r>
            <a:r>
              <a:rPr lang="es-ES" sz="1800" dirty="0"/>
              <a:t>(), </a:t>
            </a:r>
            <a:r>
              <a:rPr lang="es-ES" sz="1800" dirty="0" err="1"/>
              <a:t>isNary</a:t>
            </a:r>
            <a:r>
              <a:rPr lang="es-ES" sz="1800" dirty="0"/>
              <a:t>() que serán true si el tipo del árbol es el adecuado </a:t>
            </a:r>
            <a:r>
              <a:rPr lang="es-ES" sz="1800" dirty="0">
                <a:sym typeface="Wingdings" pitchFamily="2" charset="2"/>
              </a:rPr>
              <a:t> </a:t>
            </a:r>
            <a:r>
              <a:rPr lang="es-ES" sz="1800" dirty="0" err="1">
                <a:sym typeface="Wingdings" pitchFamily="2" charset="2"/>
              </a:rPr>
              <a:t>getType</a:t>
            </a:r>
            <a:r>
              <a:rPr lang="es-ES" sz="1800" dirty="0">
                <a:sym typeface="Wingdings" pitchFamily="2" charset="2"/>
              </a:rPr>
              <a:t>()</a:t>
            </a:r>
          </a:p>
          <a:p>
            <a:pPr>
              <a:buFont typeface="Arial" charset="0"/>
              <a:buChar char="•"/>
            </a:pPr>
            <a:endParaRPr lang="es-ES" sz="1800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s-ES" sz="1800" dirty="0">
                <a:sym typeface="Wingdings" pitchFamily="2" charset="2"/>
              </a:rPr>
              <a:t>Un árbol binario se dice </a:t>
            </a:r>
            <a:r>
              <a:rPr lang="es-ES" sz="1800" b="1" dirty="0">
                <a:sym typeface="Wingdings" pitchFamily="2" charset="2"/>
              </a:rPr>
              <a:t>ordenado</a:t>
            </a:r>
            <a:r>
              <a:rPr lang="es-ES" sz="1800" dirty="0">
                <a:sym typeface="Wingdings" pitchFamily="2" charset="2"/>
              </a:rPr>
              <a:t> si es vacío, es hoja, o si sus hijos están ordenados y su etiqueta es mayor que todas las de su hijo izquierdo y menor que las de su hijo derecho.</a:t>
            </a:r>
          </a:p>
          <a:p>
            <a:pPr>
              <a:buFont typeface="Arial" charset="0"/>
              <a:buChar char="•"/>
            </a:pPr>
            <a:endParaRPr lang="es-ES" sz="1800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s-ES" sz="1800" dirty="0">
                <a:sym typeface="Wingdings" pitchFamily="2" charset="2"/>
              </a:rPr>
              <a:t>Un árbol binario es </a:t>
            </a:r>
            <a:r>
              <a:rPr lang="es-ES" sz="1800" b="1" dirty="0">
                <a:sym typeface="Wingdings" pitchFamily="2" charset="2"/>
              </a:rPr>
              <a:t>equilibrado</a:t>
            </a:r>
            <a:r>
              <a:rPr lang="es-ES" sz="1800" dirty="0">
                <a:sym typeface="Wingdings" pitchFamily="2" charset="2"/>
              </a:rPr>
              <a:t> si es vacío, es hoja, o si sus hijos están equilibrados y sus alturas no difieren en más de una unidad.</a:t>
            </a:r>
          </a:p>
          <a:p>
            <a:pPr>
              <a:buFont typeface="Arial" charset="0"/>
              <a:buChar char="•"/>
            </a:pPr>
            <a:endParaRPr lang="es-ES" sz="1800" dirty="0"/>
          </a:p>
          <a:p>
            <a:pPr>
              <a:buFont typeface="Arial" charset="0"/>
              <a:buChar char="•"/>
            </a:pPr>
            <a:r>
              <a:rPr lang="es-ES" sz="1800" dirty="0"/>
              <a:t>El </a:t>
            </a:r>
            <a:r>
              <a:rPr lang="es-ES" sz="1800" b="1" dirty="0"/>
              <a:t>tamaño</a:t>
            </a:r>
            <a:r>
              <a:rPr lang="es-ES" sz="1800" dirty="0"/>
              <a:t> de un árbol (</a:t>
            </a:r>
            <a:r>
              <a:rPr lang="es-ES" sz="1800" dirty="0" err="1"/>
              <a:t>size</a:t>
            </a:r>
            <a:r>
              <a:rPr lang="es-ES" sz="1800" dirty="0"/>
              <a:t>) es el número de etiquetas que tiene</a:t>
            </a:r>
          </a:p>
          <a:p>
            <a:pPr>
              <a:buFont typeface="Arial" charset="0"/>
              <a:buChar char="•"/>
            </a:pPr>
            <a:endParaRPr lang="es-ES" sz="1800" dirty="0"/>
          </a:p>
          <a:p>
            <a:pPr>
              <a:buFont typeface="Arial" charset="0"/>
              <a:buChar char="•"/>
            </a:pPr>
            <a:r>
              <a:rPr lang="es-ES" sz="1800" dirty="0"/>
              <a:t>Un</a:t>
            </a:r>
            <a:r>
              <a:rPr lang="es-ES" sz="1800" b="1" dirty="0"/>
              <a:t> camino </a:t>
            </a:r>
            <a:r>
              <a:rPr lang="es-ES" sz="1800" dirty="0"/>
              <a:t>en un árbol es cualquier secuencia de árboles, t0, t1,…, tr−1, tal que cada uno es padre del siguiente. Entre cada padre y uno de sus hijos existe una arista</a:t>
            </a:r>
          </a:p>
          <a:p>
            <a:pPr>
              <a:buFont typeface="Arial" charset="0"/>
              <a:buChar char="•"/>
            </a:pPr>
            <a:endParaRPr lang="es-ES" sz="1800" dirty="0"/>
          </a:p>
          <a:p>
            <a:pPr>
              <a:buFont typeface="Arial" charset="0"/>
              <a:buChar char="•"/>
            </a:pPr>
            <a:r>
              <a:rPr lang="es-ES" sz="1800" dirty="0"/>
              <a:t>La </a:t>
            </a:r>
            <a:r>
              <a:rPr lang="es-ES" sz="1800" b="1" dirty="0"/>
              <a:t>longitud del camino </a:t>
            </a:r>
            <a:r>
              <a:rPr lang="es-ES" sz="1800" dirty="0"/>
              <a:t>se define como el número de sus aristas</a:t>
            </a:r>
          </a:p>
        </p:txBody>
      </p:sp>
    </p:spTree>
    <p:extLst>
      <p:ext uri="{BB962C8B-B14F-4D97-AF65-F5344CB8AC3E}">
        <p14:creationId xmlns:p14="http://schemas.microsoft.com/office/powerpoint/2010/main" val="12157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ES" sz="2000" dirty="0"/>
              <a:t>La </a:t>
            </a:r>
            <a:r>
              <a:rPr lang="es-ES" sz="2000" b="1" dirty="0"/>
              <a:t>altura</a:t>
            </a:r>
            <a:r>
              <a:rPr lang="es-ES" sz="2000" dirty="0"/>
              <a:t> de un árbol (</a:t>
            </a:r>
            <a:r>
              <a:rPr lang="es-ES" sz="2000" dirty="0" err="1"/>
              <a:t>height</a:t>
            </a:r>
            <a:r>
              <a:rPr lang="es-ES" sz="2000" dirty="0"/>
              <a:t>) se define como la longitud del camino más largo que comienza en la raíz y termina en una hoja</a:t>
            </a:r>
          </a:p>
          <a:p>
            <a:pPr>
              <a:buFont typeface="Arial" charset="0"/>
              <a:buChar char="•"/>
            </a:pPr>
            <a:endParaRPr lang="es-ES" sz="2000" dirty="0"/>
          </a:p>
          <a:p>
            <a:pPr>
              <a:buFont typeface="Arial" charset="0"/>
              <a:buChar char="•"/>
            </a:pPr>
            <a:r>
              <a:rPr lang="es-ES" sz="2000" dirty="0"/>
              <a:t>La </a:t>
            </a:r>
            <a:r>
              <a:rPr lang="es-ES" sz="2000" b="1" dirty="0"/>
              <a:t>profundidad </a:t>
            </a:r>
            <a:r>
              <a:rPr lang="es-ES" sz="2000" dirty="0"/>
              <a:t>(</a:t>
            </a:r>
            <a:r>
              <a:rPr lang="es-ES" sz="2000" dirty="0" err="1"/>
              <a:t>depth</a:t>
            </a:r>
            <a:r>
              <a:rPr lang="es-ES" sz="2000" dirty="0"/>
              <a:t>) de un árbol se define como la longitud del camino que comienza en la raíz y termina en él</a:t>
            </a:r>
          </a:p>
          <a:p>
            <a:pPr lvl="1"/>
            <a:r>
              <a:rPr lang="es-ES" sz="1600" dirty="0"/>
              <a:t>A la profundidad de un árbol también se la denomina nivel del árbol en el árbol que lo contiene</a:t>
            </a:r>
            <a:endParaRPr lang="es-E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Árbol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51" y="3683978"/>
            <a:ext cx="3728297" cy="2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Recorridos árboles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2D770-2BEA-4C8A-B529-D8CDCC80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01825"/>
            <a:ext cx="5399088" cy="722313"/>
          </a:xfrm>
          <a:prstGeom prst="rect">
            <a:avLst/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1800">
                <a:solidFill>
                  <a:schemeClr val="tx2"/>
                </a:solidFill>
              </a:rPr>
              <a:t>Se visita primero el árbol actual luego el primer hijo, posteriormente el segundo hijo, etc.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DA10CBA-DC61-41CB-9F1D-6E684031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044700"/>
            <a:ext cx="288925" cy="466725"/>
          </a:xfrm>
          <a:prstGeom prst="rightArrow">
            <a:avLst>
              <a:gd name="adj1" fmla="val 43648"/>
              <a:gd name="adj2" fmla="val 26051"/>
            </a:avLst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2ADCB7F-5D6D-4072-B562-B422E420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971675"/>
            <a:ext cx="2446338" cy="649288"/>
          </a:xfrm>
          <a:prstGeom prst="roundRect">
            <a:avLst>
              <a:gd name="adj" fmla="val 16667"/>
            </a:avLst>
          </a:prstGeom>
          <a:solidFill>
            <a:srgbClr val="99CCFF">
              <a:alpha val="27058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Preorden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7182C96C-6C10-456C-9319-145A2ADD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395413"/>
            <a:ext cx="8281987" cy="431800"/>
          </a:xfrm>
          <a:prstGeom prst="foldedCorner">
            <a:avLst>
              <a:gd name="adj" fmla="val 12500"/>
            </a:avLst>
          </a:prstGeom>
          <a:solidFill>
            <a:srgbClr val="FFFF99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1800">
                <a:solidFill>
                  <a:schemeClr val="tx1"/>
                </a:solidFill>
                <a:latin typeface="Times New Roman" panose="02020603050405020304" pitchFamily="18" charset="0"/>
              </a:rPr>
              <a:t>Se pueden definir recursivamente de la siguiente forma: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5AED54A-478C-40E3-A9C0-4B9858A9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2740025"/>
            <a:ext cx="5399088" cy="884238"/>
          </a:xfrm>
          <a:prstGeom prst="rect">
            <a:avLst/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1800">
                <a:solidFill>
                  <a:schemeClr val="tx2"/>
                </a:solidFill>
              </a:rPr>
              <a:t>Se visita primero el primer hijo, posteriormente el segundo hijo derecho, etc. y por último el árbol actual.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503204D-0169-4BF1-B418-E737E8A7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882900"/>
            <a:ext cx="288925" cy="466725"/>
          </a:xfrm>
          <a:prstGeom prst="rightArrow">
            <a:avLst>
              <a:gd name="adj1" fmla="val 43648"/>
              <a:gd name="adj2" fmla="val 26051"/>
            </a:avLst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FF915DC9-F41A-4DC6-9914-345CA59A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809875"/>
            <a:ext cx="2446338" cy="649288"/>
          </a:xfrm>
          <a:prstGeom prst="roundRect">
            <a:avLst>
              <a:gd name="adj" fmla="val 16667"/>
            </a:avLst>
          </a:prstGeom>
          <a:solidFill>
            <a:srgbClr val="99CCFF">
              <a:alpha val="27058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Postorden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B017A4C-E779-4546-A91A-0F468BD4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3741738"/>
            <a:ext cx="5399088" cy="720725"/>
          </a:xfrm>
          <a:prstGeom prst="rect">
            <a:avLst/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</a:pPr>
            <a:r>
              <a:rPr lang="es-ES" altLang="es-ES" sz="1800">
                <a:solidFill>
                  <a:schemeClr val="tx2"/>
                </a:solidFill>
              </a:rPr>
              <a:t>Se visita primero el primer hijo, luego el árbol actual y finalmente el segundo hijo, etc.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5424682B-2F59-4E40-8933-0D1C0B08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884613"/>
            <a:ext cx="288925" cy="466725"/>
          </a:xfrm>
          <a:prstGeom prst="rightArrow">
            <a:avLst>
              <a:gd name="adj1" fmla="val 43648"/>
              <a:gd name="adj2" fmla="val 26051"/>
            </a:avLst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B005ACD-8454-4B85-B564-B6BC14AB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811588"/>
            <a:ext cx="2446338" cy="649287"/>
          </a:xfrm>
          <a:prstGeom prst="roundRect">
            <a:avLst>
              <a:gd name="adj" fmla="val 16667"/>
            </a:avLst>
          </a:prstGeom>
          <a:solidFill>
            <a:srgbClr val="99CCFF">
              <a:alpha val="27058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Inorden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16EC632-582B-492B-8ADA-0A54CCE8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4591050"/>
            <a:ext cx="5399088" cy="808038"/>
          </a:xfrm>
          <a:prstGeom prst="rect">
            <a:avLst/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>
                <a:solidFill>
                  <a:schemeClr val="tx2"/>
                </a:solidFill>
                <a:ea typeface="ＭＳ Ｐゴシック" panose="020B0600070205080204" pitchFamily="34" charset="-128"/>
              </a:rPr>
              <a:t>Es una generalización de los anteriores donde se indica la posición en el momento en el que se visitará el árbol actual. 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7FFF7E6A-20EA-4BC4-A17B-DA062CF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733925"/>
            <a:ext cx="288925" cy="466725"/>
          </a:xfrm>
          <a:prstGeom prst="rightArrow">
            <a:avLst>
              <a:gd name="adj1" fmla="val 43648"/>
              <a:gd name="adj2" fmla="val 26051"/>
            </a:avLst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27DF4E-735C-4EFB-9D70-094F65CE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660900"/>
            <a:ext cx="2446338" cy="649288"/>
          </a:xfrm>
          <a:prstGeom prst="roundRect">
            <a:avLst>
              <a:gd name="adj" fmla="val 16667"/>
            </a:avLst>
          </a:prstGeom>
          <a:solidFill>
            <a:srgbClr val="99CCFF">
              <a:alpha val="27058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General en </a:t>
            </a:r>
          </a:p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profundidad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7D3889C-E4C1-42A6-8244-56410ED4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5527675"/>
            <a:ext cx="5399087" cy="720725"/>
          </a:xfrm>
          <a:prstGeom prst="rect">
            <a:avLst/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>
                <a:solidFill>
                  <a:schemeClr val="tx2"/>
                </a:solidFill>
                <a:ea typeface="ＭＳ Ｐゴシック" panose="020B0600070205080204" pitchFamily="34" charset="-128"/>
              </a:rPr>
              <a:t>Se visita primero el árbol actual (nivel 1), luego los árboles de nivel 2 de izquierda a derecha, etc.</a:t>
            </a: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88B491C9-2449-47B5-85E4-2190EEC8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5670550"/>
            <a:ext cx="288925" cy="466725"/>
          </a:xfrm>
          <a:prstGeom prst="rightArrow">
            <a:avLst>
              <a:gd name="adj1" fmla="val 43648"/>
              <a:gd name="adj2" fmla="val 26051"/>
            </a:avLst>
          </a:prstGeom>
          <a:solidFill>
            <a:srgbClr val="99CC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endParaRPr lang="es-ES" altLang="es-ES" sz="1800">
              <a:solidFill>
                <a:schemeClr val="tx1"/>
              </a:solidFill>
            </a:endParaRP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32771FC9-2314-456D-9BE4-2865F6B2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5597525"/>
            <a:ext cx="2446337" cy="649288"/>
          </a:xfrm>
          <a:prstGeom prst="roundRect">
            <a:avLst>
              <a:gd name="adj" fmla="val 16667"/>
            </a:avLst>
          </a:prstGeom>
          <a:solidFill>
            <a:srgbClr val="99CCFF">
              <a:alpha val="27058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DejaVu Sans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En anchura o </a:t>
            </a:r>
          </a:p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por niveles</a:t>
            </a:r>
            <a:endParaRPr lang="es-ES" altLang="es-E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0215"/>
      </p:ext>
    </p:extLst>
  </p:cSld>
  <p:clrMapOvr>
    <a:masterClrMapping/>
  </p:clrMapOvr>
</p:sld>
</file>

<file path=ppt/theme/theme1.xml><?xml version="1.0" encoding="utf-8"?>
<a:theme xmlns:a="http://schemas.openxmlformats.org/drawingml/2006/main" name="PracticasADA0506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PracticasADA</Template>
  <TotalTime>15243</TotalTime>
  <Words>2008</Words>
  <Application>Microsoft Office PowerPoint</Application>
  <PresentationFormat>Presentación en pantalla (4:3)</PresentationFormat>
  <Paragraphs>257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Cambria</vt:lpstr>
      <vt:lpstr>Consolas</vt:lpstr>
      <vt:lpstr>Times New Roman</vt:lpstr>
      <vt:lpstr>ui-monospace</vt:lpstr>
      <vt:lpstr>Wingdings</vt:lpstr>
      <vt:lpstr>PracticasADA0506</vt:lpstr>
      <vt:lpstr>Tipos de datos recursivos Análisis y Diseño de Datos y Algoritmos Estructuras de Datos y Algoritmos</vt:lpstr>
      <vt:lpstr>Tipos de datos recursivos</vt:lpstr>
      <vt:lpstr>Árbol</vt:lpstr>
      <vt:lpstr>Árbol n-ario</vt:lpstr>
      <vt:lpstr>Árbol binario</vt:lpstr>
      <vt:lpstr>Árboles: código</vt:lpstr>
      <vt:lpstr>Nociones sobre árboles</vt:lpstr>
      <vt:lpstr>Árbol</vt:lpstr>
      <vt:lpstr>Recorridos árboles</vt:lpstr>
      <vt:lpstr>Recorridos árboles</vt:lpstr>
      <vt:lpstr>Árbol</vt:lpstr>
      <vt:lpstr>Ejemplos</vt:lpstr>
      <vt:lpstr>Ejemplos</vt:lpstr>
      <vt:lpstr>Algoritmos sobre árboles</vt:lpstr>
      <vt:lpstr>Ejemplos</vt:lpstr>
      <vt:lpstr>Ejercicios</vt:lpstr>
      <vt:lpstr>Tipos de datos recursivos Análisis y Diseño de Datos y Algoritmos Estructuras de Datos y Algoritmos</vt:lpstr>
    </vt:vector>
  </TitlesOfParts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Rafael Ceballos</dc:creator>
  <cp:lastModifiedBy>Miguel Toro</cp:lastModifiedBy>
  <cp:revision>1026</cp:revision>
  <cp:lastPrinted>1601-01-01T00:00:00Z</cp:lastPrinted>
  <dcterms:created xsi:type="dcterms:W3CDTF">2003-11-29T21:20:29Z</dcterms:created>
  <dcterms:modified xsi:type="dcterms:W3CDTF">2022-10-16T11:01:53Z</dcterms:modified>
</cp:coreProperties>
</file>