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4"/>
    <p:sldMasterId id="2147483666" r:id="rId5"/>
  </p:sldMasterIdLst>
  <p:notesMasterIdLst>
    <p:notesMasterId r:id="rId43"/>
  </p:notesMasterIdLst>
  <p:handoutMasterIdLst>
    <p:handoutMasterId r:id="rId44"/>
  </p:handoutMasterIdLst>
  <p:sldIdLst>
    <p:sldId id="846" r:id="rId6"/>
    <p:sldId id="588" r:id="rId7"/>
    <p:sldId id="847" r:id="rId8"/>
    <p:sldId id="866" r:id="rId9"/>
    <p:sldId id="849" r:id="rId10"/>
    <p:sldId id="865" r:id="rId11"/>
    <p:sldId id="850" r:id="rId12"/>
    <p:sldId id="782" r:id="rId13"/>
    <p:sldId id="696" r:id="rId14"/>
    <p:sldId id="781" r:id="rId15"/>
    <p:sldId id="857" r:id="rId16"/>
    <p:sldId id="862" r:id="rId17"/>
    <p:sldId id="863" r:id="rId18"/>
    <p:sldId id="864" r:id="rId19"/>
    <p:sldId id="874" r:id="rId20"/>
    <p:sldId id="868" r:id="rId21"/>
    <p:sldId id="378" r:id="rId22"/>
    <p:sldId id="851" r:id="rId23"/>
    <p:sldId id="797" r:id="rId24"/>
    <p:sldId id="791" r:id="rId25"/>
    <p:sldId id="798" r:id="rId26"/>
    <p:sldId id="793" r:id="rId27"/>
    <p:sldId id="845" r:id="rId28"/>
    <p:sldId id="858" r:id="rId29"/>
    <p:sldId id="859" r:id="rId30"/>
    <p:sldId id="860" r:id="rId31"/>
    <p:sldId id="869" r:id="rId32"/>
    <p:sldId id="789" r:id="rId33"/>
    <p:sldId id="870" r:id="rId34"/>
    <p:sldId id="788" r:id="rId35"/>
    <p:sldId id="786" r:id="rId36"/>
    <p:sldId id="871" r:id="rId37"/>
    <p:sldId id="873" r:id="rId38"/>
    <p:sldId id="872" r:id="rId39"/>
    <p:sldId id="778" r:id="rId40"/>
    <p:sldId id="811" r:id="rId41"/>
    <p:sldId id="843" r:id="rId42"/>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ahoma" pitchFamily="34" charset="0"/>
        <a:ea typeface="MS PGothic"/>
        <a:cs typeface="MS PGothic"/>
      </a:defRPr>
    </a:lvl1pPr>
    <a:lvl2pPr marL="457200" algn="l" rtl="0" fontAlgn="base">
      <a:spcBef>
        <a:spcPct val="0"/>
      </a:spcBef>
      <a:spcAft>
        <a:spcPct val="0"/>
      </a:spcAft>
      <a:defRPr sz="2400" kern="1200">
        <a:solidFill>
          <a:schemeClr val="tx1"/>
        </a:solidFill>
        <a:latin typeface="Tahoma" pitchFamily="34" charset="0"/>
        <a:ea typeface="MS PGothic"/>
        <a:cs typeface="MS PGothic"/>
      </a:defRPr>
    </a:lvl2pPr>
    <a:lvl3pPr marL="914400" algn="l" rtl="0" fontAlgn="base">
      <a:spcBef>
        <a:spcPct val="0"/>
      </a:spcBef>
      <a:spcAft>
        <a:spcPct val="0"/>
      </a:spcAft>
      <a:defRPr sz="2400" kern="1200">
        <a:solidFill>
          <a:schemeClr val="tx1"/>
        </a:solidFill>
        <a:latin typeface="Tahoma" pitchFamily="34" charset="0"/>
        <a:ea typeface="MS PGothic"/>
        <a:cs typeface="MS PGothic"/>
      </a:defRPr>
    </a:lvl3pPr>
    <a:lvl4pPr marL="1371600" algn="l" rtl="0" fontAlgn="base">
      <a:spcBef>
        <a:spcPct val="0"/>
      </a:spcBef>
      <a:spcAft>
        <a:spcPct val="0"/>
      </a:spcAft>
      <a:defRPr sz="2400" kern="1200">
        <a:solidFill>
          <a:schemeClr val="tx1"/>
        </a:solidFill>
        <a:latin typeface="Tahoma" pitchFamily="34" charset="0"/>
        <a:ea typeface="MS PGothic"/>
        <a:cs typeface="MS PGothic"/>
      </a:defRPr>
    </a:lvl4pPr>
    <a:lvl5pPr marL="1828800" algn="l" rtl="0" fontAlgn="base">
      <a:spcBef>
        <a:spcPct val="0"/>
      </a:spcBef>
      <a:spcAft>
        <a:spcPct val="0"/>
      </a:spcAft>
      <a:defRPr sz="2400" kern="1200">
        <a:solidFill>
          <a:schemeClr val="tx1"/>
        </a:solidFill>
        <a:latin typeface="Tahoma" pitchFamily="34" charset="0"/>
        <a:ea typeface="MS PGothic"/>
        <a:cs typeface="MS PGothic"/>
      </a:defRPr>
    </a:lvl5pPr>
    <a:lvl6pPr marL="2286000" algn="l" defTabSz="914400" rtl="0" eaLnBrk="1" latinLnBrk="0" hangingPunct="1">
      <a:defRPr sz="2400" kern="1200">
        <a:solidFill>
          <a:schemeClr val="tx1"/>
        </a:solidFill>
        <a:latin typeface="Tahoma" pitchFamily="34" charset="0"/>
        <a:ea typeface="MS PGothic"/>
        <a:cs typeface="MS PGothic"/>
      </a:defRPr>
    </a:lvl6pPr>
    <a:lvl7pPr marL="2743200" algn="l" defTabSz="914400" rtl="0" eaLnBrk="1" latinLnBrk="0" hangingPunct="1">
      <a:defRPr sz="2400" kern="1200">
        <a:solidFill>
          <a:schemeClr val="tx1"/>
        </a:solidFill>
        <a:latin typeface="Tahoma" pitchFamily="34" charset="0"/>
        <a:ea typeface="MS PGothic"/>
        <a:cs typeface="MS PGothic"/>
      </a:defRPr>
    </a:lvl7pPr>
    <a:lvl8pPr marL="3200400" algn="l" defTabSz="914400" rtl="0" eaLnBrk="1" latinLnBrk="0" hangingPunct="1">
      <a:defRPr sz="2400" kern="1200">
        <a:solidFill>
          <a:schemeClr val="tx1"/>
        </a:solidFill>
        <a:latin typeface="Tahoma" pitchFamily="34" charset="0"/>
        <a:ea typeface="MS PGothic"/>
        <a:cs typeface="MS PGothic"/>
      </a:defRPr>
    </a:lvl8pPr>
    <a:lvl9pPr marL="3657600" algn="l" defTabSz="914400" rtl="0" eaLnBrk="1" latinLnBrk="0" hangingPunct="1">
      <a:defRPr sz="2400" kern="1200">
        <a:solidFill>
          <a:schemeClr val="tx1"/>
        </a:solidFill>
        <a:latin typeface="Tahoma" pitchFamily="34" charset="0"/>
        <a:ea typeface="MS PGothic"/>
        <a:cs typeface="MS PGothic"/>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a:srgbClr val="FFFFFF"/>
    <a:srgbClr val="B7201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B5C53-0D4C-49FD-890D-95434A7FED80}" v="909" dt="2023-02-11T17:57:03.099"/>
  </p1510:revLst>
</p1510:revInfo>
</file>

<file path=ppt/tableStyles.xml><?xml version="1.0" encoding="utf-8"?>
<a:tblStyleLst xmlns:a="http://schemas.openxmlformats.org/drawingml/2006/main" def="{5C22544A-7EE6-4342-B048-85BDC9FD1C3A}">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6" autoAdjust="0"/>
    <p:restoredTop sz="84628" autoAdjust="0"/>
  </p:normalViewPr>
  <p:slideViewPr>
    <p:cSldViewPr>
      <p:cViewPr varScale="1">
        <p:scale>
          <a:sx n="56" d="100"/>
          <a:sy n="56" d="100"/>
        </p:scale>
        <p:origin x="1720" y="56"/>
      </p:cViewPr>
      <p:guideLst>
        <p:guide orient="horz" pos="2160"/>
        <p:guide pos="2880"/>
      </p:guideLst>
    </p:cSldViewPr>
  </p:slideViewPr>
  <p:outlineViewPr>
    <p:cViewPr>
      <p:scale>
        <a:sx n="33" d="100"/>
        <a:sy n="33" d="100"/>
      </p:scale>
      <p:origin x="0" y="-72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IGUEL TORO BONILLA" userId="676c0905-4a43-49c3-9f52-96b165d280d0" providerId="ADAL" clId="{7A7B5C53-0D4C-49FD-890D-95434A7FED80}"/>
    <pc:docChg chg="undo custSel addSld delSld modSld sldOrd">
      <pc:chgData name="JOSE MIGUEL TORO BONILLA" userId="676c0905-4a43-49c3-9f52-96b165d280d0" providerId="ADAL" clId="{7A7B5C53-0D4C-49FD-890D-95434A7FED80}" dt="2023-02-11T18:00:29.332" v="5294" actId="20577"/>
      <pc:docMkLst>
        <pc:docMk/>
      </pc:docMkLst>
      <pc:sldChg chg="add del">
        <pc:chgData name="JOSE MIGUEL TORO BONILLA" userId="676c0905-4a43-49c3-9f52-96b165d280d0" providerId="ADAL" clId="{7A7B5C53-0D4C-49FD-890D-95434A7FED80}" dt="2023-01-23T12:06:33.769" v="1397" actId="2696"/>
        <pc:sldMkLst>
          <pc:docMk/>
          <pc:sldMk cId="0" sldId="378"/>
        </pc:sldMkLst>
      </pc:sldChg>
      <pc:sldChg chg="del">
        <pc:chgData name="JOSE MIGUEL TORO BONILLA" userId="676c0905-4a43-49c3-9f52-96b165d280d0" providerId="ADAL" clId="{7A7B5C53-0D4C-49FD-890D-95434A7FED80}" dt="2023-01-23T12:06:41.122" v="1398" actId="2696"/>
        <pc:sldMkLst>
          <pc:docMk/>
          <pc:sldMk cId="0" sldId="587"/>
        </pc:sldMkLst>
      </pc:sldChg>
      <pc:sldChg chg="modSp add mod">
        <pc:chgData name="JOSE MIGUEL TORO BONILLA" userId="676c0905-4a43-49c3-9f52-96b165d280d0" providerId="ADAL" clId="{7A7B5C53-0D4C-49FD-890D-95434A7FED80}" dt="2023-01-23T12:14:40.415" v="1953" actId="14100"/>
        <pc:sldMkLst>
          <pc:docMk/>
          <pc:sldMk cId="1817716950" sldId="588"/>
        </pc:sldMkLst>
        <pc:spChg chg="mod">
          <ac:chgData name="JOSE MIGUEL TORO BONILLA" userId="676c0905-4a43-49c3-9f52-96b165d280d0" providerId="ADAL" clId="{7A7B5C53-0D4C-49FD-890D-95434A7FED80}" dt="2023-01-23T12:13:27.323" v="1923" actId="20577"/>
          <ac:spMkLst>
            <pc:docMk/>
            <pc:sldMk cId="1817716950" sldId="588"/>
            <ac:spMk id="10" creationId="{00000000-0000-0000-0000-000000000000}"/>
          </ac:spMkLst>
        </pc:spChg>
        <pc:spChg chg="mod">
          <ac:chgData name="JOSE MIGUEL TORO BONILLA" userId="676c0905-4a43-49c3-9f52-96b165d280d0" providerId="ADAL" clId="{7A7B5C53-0D4C-49FD-890D-95434A7FED80}" dt="2023-01-23T12:14:40.415" v="1953" actId="14100"/>
          <ac:spMkLst>
            <pc:docMk/>
            <pc:sldMk cId="1817716950" sldId="588"/>
            <ac:spMk id="11" creationId="{9C609F01-8C25-F04F-B1F9-95525CDC109F}"/>
          </ac:spMkLst>
        </pc:spChg>
      </pc:sldChg>
      <pc:sldChg chg="del">
        <pc:chgData name="JOSE MIGUEL TORO BONILLA" userId="676c0905-4a43-49c3-9f52-96b165d280d0" providerId="ADAL" clId="{7A7B5C53-0D4C-49FD-890D-95434A7FED80}" dt="2023-01-23T20:06:23.974" v="4696" actId="2696"/>
        <pc:sldMkLst>
          <pc:docMk/>
          <pc:sldMk cId="1805722963" sldId="678"/>
        </pc:sldMkLst>
      </pc:sldChg>
      <pc:sldChg chg="del">
        <pc:chgData name="JOSE MIGUEL TORO BONILLA" userId="676c0905-4a43-49c3-9f52-96b165d280d0" providerId="ADAL" clId="{7A7B5C53-0D4C-49FD-890D-95434A7FED80}" dt="2023-01-23T12:36:53.203" v="2252" actId="2696"/>
        <pc:sldMkLst>
          <pc:docMk/>
          <pc:sldMk cId="0" sldId="695"/>
        </pc:sldMkLst>
      </pc:sldChg>
      <pc:sldChg chg="modSp mod ord">
        <pc:chgData name="JOSE MIGUEL TORO BONILLA" userId="676c0905-4a43-49c3-9f52-96b165d280d0" providerId="ADAL" clId="{7A7B5C53-0D4C-49FD-890D-95434A7FED80}" dt="2023-01-23T20:37:26.938" v="4980"/>
        <pc:sldMkLst>
          <pc:docMk/>
          <pc:sldMk cId="2431700942" sldId="778"/>
        </pc:sldMkLst>
        <pc:spChg chg="mod">
          <ac:chgData name="JOSE MIGUEL TORO BONILLA" userId="676c0905-4a43-49c3-9f52-96b165d280d0" providerId="ADAL" clId="{7A7B5C53-0D4C-49FD-890D-95434A7FED80}" dt="2023-01-23T20:10:33.640" v="4746" actId="20577"/>
          <ac:spMkLst>
            <pc:docMk/>
            <pc:sldMk cId="2431700942" sldId="778"/>
            <ac:spMk id="2" creationId="{00000000-0000-0000-0000-000000000000}"/>
          </ac:spMkLst>
        </pc:spChg>
        <pc:spChg chg="mod">
          <ac:chgData name="JOSE MIGUEL TORO BONILLA" userId="676c0905-4a43-49c3-9f52-96b165d280d0" providerId="ADAL" clId="{7A7B5C53-0D4C-49FD-890D-95434A7FED80}" dt="2023-01-23T20:35:28.639" v="4935" actId="14100"/>
          <ac:spMkLst>
            <pc:docMk/>
            <pc:sldMk cId="2431700942" sldId="778"/>
            <ac:spMk id="3" creationId="{00000000-0000-0000-0000-000000000000}"/>
          </ac:spMkLst>
        </pc:spChg>
      </pc:sldChg>
      <pc:sldChg chg="del">
        <pc:chgData name="JOSE MIGUEL TORO BONILLA" userId="676c0905-4a43-49c3-9f52-96b165d280d0" providerId="ADAL" clId="{7A7B5C53-0D4C-49FD-890D-95434A7FED80}" dt="2023-01-23T20:38:27.699" v="4981" actId="2696"/>
        <pc:sldMkLst>
          <pc:docMk/>
          <pc:sldMk cId="3854838973" sldId="783"/>
        </pc:sldMkLst>
      </pc:sldChg>
      <pc:sldChg chg="del">
        <pc:chgData name="JOSE MIGUEL TORO BONILLA" userId="676c0905-4a43-49c3-9f52-96b165d280d0" providerId="ADAL" clId="{7A7B5C53-0D4C-49FD-890D-95434A7FED80}" dt="2023-01-23T20:05:40.272" v="4695" actId="2696"/>
        <pc:sldMkLst>
          <pc:docMk/>
          <pc:sldMk cId="580469661" sldId="784"/>
        </pc:sldMkLst>
      </pc:sldChg>
      <pc:sldChg chg="del">
        <pc:chgData name="JOSE MIGUEL TORO BONILLA" userId="676c0905-4a43-49c3-9f52-96b165d280d0" providerId="ADAL" clId="{7A7B5C53-0D4C-49FD-890D-95434A7FED80}" dt="2023-01-23T20:06:34.115" v="4697" actId="2696"/>
        <pc:sldMkLst>
          <pc:docMk/>
          <pc:sldMk cId="3395929328" sldId="785"/>
        </pc:sldMkLst>
      </pc:sldChg>
      <pc:sldChg chg="modSp mod ord">
        <pc:chgData name="JOSE MIGUEL TORO BONILLA" userId="676c0905-4a43-49c3-9f52-96b165d280d0" providerId="ADAL" clId="{7A7B5C53-0D4C-49FD-890D-95434A7FED80}" dt="2023-01-23T19:31:11.052" v="4124" actId="1076"/>
        <pc:sldMkLst>
          <pc:docMk/>
          <pc:sldMk cId="2059086586" sldId="786"/>
        </pc:sldMkLst>
        <pc:spChg chg="mod">
          <ac:chgData name="JOSE MIGUEL TORO BONILLA" userId="676c0905-4a43-49c3-9f52-96b165d280d0" providerId="ADAL" clId="{7A7B5C53-0D4C-49FD-890D-95434A7FED80}" dt="2023-01-23T19:28:36.431" v="4074" actId="20577"/>
          <ac:spMkLst>
            <pc:docMk/>
            <pc:sldMk cId="2059086586" sldId="786"/>
            <ac:spMk id="2" creationId="{00000000-0000-0000-0000-000000000000}"/>
          </ac:spMkLst>
        </pc:spChg>
        <pc:spChg chg="mod">
          <ac:chgData name="JOSE MIGUEL TORO BONILLA" userId="676c0905-4a43-49c3-9f52-96b165d280d0" providerId="ADAL" clId="{7A7B5C53-0D4C-49FD-890D-95434A7FED80}" dt="2023-01-23T19:31:05.104" v="4123" actId="14100"/>
          <ac:spMkLst>
            <pc:docMk/>
            <pc:sldMk cId="2059086586" sldId="786"/>
            <ac:spMk id="3" creationId="{00000000-0000-0000-0000-000000000000}"/>
          </ac:spMkLst>
        </pc:spChg>
        <pc:spChg chg="mod">
          <ac:chgData name="JOSE MIGUEL TORO BONILLA" userId="676c0905-4a43-49c3-9f52-96b165d280d0" providerId="ADAL" clId="{7A7B5C53-0D4C-49FD-890D-95434A7FED80}" dt="2023-01-23T19:31:11.052" v="4124" actId="1076"/>
          <ac:spMkLst>
            <pc:docMk/>
            <pc:sldMk cId="2059086586" sldId="786"/>
            <ac:spMk id="4" creationId="{00000000-0000-0000-0000-000000000000}"/>
          </ac:spMkLst>
        </pc:spChg>
        <pc:spChg chg="mod">
          <ac:chgData name="JOSE MIGUEL TORO BONILLA" userId="676c0905-4a43-49c3-9f52-96b165d280d0" providerId="ADAL" clId="{7A7B5C53-0D4C-49FD-890D-95434A7FED80}" dt="2023-01-23T19:30:02.830" v="4121" actId="20577"/>
          <ac:spMkLst>
            <pc:docMk/>
            <pc:sldMk cId="2059086586" sldId="786"/>
            <ac:spMk id="20" creationId="{90B39679-A979-9040-B7ED-71EB9F30572D}"/>
          </ac:spMkLst>
        </pc:spChg>
      </pc:sldChg>
      <pc:sldChg chg="modSp mod">
        <pc:chgData name="JOSE MIGUEL TORO BONILLA" userId="676c0905-4a43-49c3-9f52-96b165d280d0" providerId="ADAL" clId="{7A7B5C53-0D4C-49FD-890D-95434A7FED80}" dt="2023-01-23T19:25:38.239" v="4037" actId="20577"/>
        <pc:sldMkLst>
          <pc:docMk/>
          <pc:sldMk cId="4134632860" sldId="788"/>
        </pc:sldMkLst>
        <pc:spChg chg="mod">
          <ac:chgData name="JOSE MIGUEL TORO BONILLA" userId="676c0905-4a43-49c3-9f52-96b165d280d0" providerId="ADAL" clId="{7A7B5C53-0D4C-49FD-890D-95434A7FED80}" dt="2023-01-23T19:24:06.193" v="3928" actId="20577"/>
          <ac:spMkLst>
            <pc:docMk/>
            <pc:sldMk cId="4134632860" sldId="788"/>
            <ac:spMk id="2" creationId="{00000000-0000-0000-0000-000000000000}"/>
          </ac:spMkLst>
        </pc:spChg>
        <pc:spChg chg="mod">
          <ac:chgData name="JOSE MIGUEL TORO BONILLA" userId="676c0905-4a43-49c3-9f52-96b165d280d0" providerId="ADAL" clId="{7A7B5C53-0D4C-49FD-890D-95434A7FED80}" dt="2023-01-23T19:25:38.239" v="4037" actId="20577"/>
          <ac:spMkLst>
            <pc:docMk/>
            <pc:sldMk cId="4134632860" sldId="788"/>
            <ac:spMk id="3" creationId="{00000000-0000-0000-0000-000000000000}"/>
          </ac:spMkLst>
        </pc:spChg>
      </pc:sldChg>
      <pc:sldChg chg="modSp mod">
        <pc:chgData name="JOSE MIGUEL TORO BONILLA" userId="676c0905-4a43-49c3-9f52-96b165d280d0" providerId="ADAL" clId="{7A7B5C53-0D4C-49FD-890D-95434A7FED80}" dt="2023-01-23T20:31:38.668" v="4923" actId="20577"/>
        <pc:sldMkLst>
          <pc:docMk/>
          <pc:sldMk cId="1475674011" sldId="789"/>
        </pc:sldMkLst>
        <pc:spChg chg="mod">
          <ac:chgData name="JOSE MIGUEL TORO BONILLA" userId="676c0905-4a43-49c3-9f52-96b165d280d0" providerId="ADAL" clId="{7A7B5C53-0D4C-49FD-890D-95434A7FED80}" dt="2023-01-23T19:11:27.925" v="2942" actId="20577"/>
          <ac:spMkLst>
            <pc:docMk/>
            <pc:sldMk cId="1475674011" sldId="789"/>
            <ac:spMk id="3" creationId="{00000000-0000-0000-0000-000000000000}"/>
          </ac:spMkLst>
        </pc:spChg>
        <pc:spChg chg="mod">
          <ac:chgData name="JOSE MIGUEL TORO BONILLA" userId="676c0905-4a43-49c3-9f52-96b165d280d0" providerId="ADAL" clId="{7A7B5C53-0D4C-49FD-890D-95434A7FED80}" dt="2023-01-23T20:31:38.668" v="4923" actId="20577"/>
          <ac:spMkLst>
            <pc:docMk/>
            <pc:sldMk cId="1475674011" sldId="789"/>
            <ac:spMk id="13" creationId="{60A71FEA-B763-4060-B302-837964640916}"/>
          </ac:spMkLst>
        </pc:spChg>
        <pc:picChg chg="mod">
          <ac:chgData name="JOSE MIGUEL TORO BONILLA" userId="676c0905-4a43-49c3-9f52-96b165d280d0" providerId="ADAL" clId="{7A7B5C53-0D4C-49FD-890D-95434A7FED80}" dt="2023-01-23T19:06:14.702" v="2612" actId="1076"/>
          <ac:picMkLst>
            <pc:docMk/>
            <pc:sldMk cId="1475674011" sldId="789"/>
            <ac:picMk id="6" creationId="{5AD78E61-10E1-4B3C-9C2A-73A9BA8E4895}"/>
          </ac:picMkLst>
        </pc:picChg>
      </pc:sldChg>
      <pc:sldChg chg="delSp modSp mod ord">
        <pc:chgData name="JOSE MIGUEL TORO BONILLA" userId="676c0905-4a43-49c3-9f52-96b165d280d0" providerId="ADAL" clId="{7A7B5C53-0D4C-49FD-890D-95434A7FED80}" dt="2023-02-11T18:00:29.332" v="5294" actId="20577"/>
        <pc:sldMkLst>
          <pc:docMk/>
          <pc:sldMk cId="550498721" sldId="791"/>
        </pc:sldMkLst>
        <pc:spChg chg="mod">
          <ac:chgData name="JOSE MIGUEL TORO BONILLA" userId="676c0905-4a43-49c3-9f52-96b165d280d0" providerId="ADAL" clId="{7A7B5C53-0D4C-49FD-890D-95434A7FED80}" dt="2023-02-11T18:00:29.332" v="5294" actId="20577"/>
          <ac:spMkLst>
            <pc:docMk/>
            <pc:sldMk cId="550498721" sldId="791"/>
            <ac:spMk id="3" creationId="{0B82EF0E-3430-46D6-ABA3-CBC997E64B89}"/>
          </ac:spMkLst>
        </pc:spChg>
        <pc:spChg chg="del">
          <ac:chgData name="JOSE MIGUEL TORO BONILLA" userId="676c0905-4a43-49c3-9f52-96b165d280d0" providerId="ADAL" clId="{7A7B5C53-0D4C-49FD-890D-95434A7FED80}" dt="2023-02-11T17:59:27.492" v="5284" actId="478"/>
          <ac:spMkLst>
            <pc:docMk/>
            <pc:sldMk cId="550498721" sldId="791"/>
            <ac:spMk id="4" creationId="{BECD8B23-4CD7-4797-A49E-DA8F76D829F4}"/>
          </ac:spMkLst>
        </pc:spChg>
        <pc:spChg chg="del mod">
          <ac:chgData name="JOSE MIGUEL TORO BONILLA" userId="676c0905-4a43-49c3-9f52-96b165d280d0" providerId="ADAL" clId="{7A7B5C53-0D4C-49FD-890D-95434A7FED80}" dt="2023-02-11T17:59:23.470" v="5283" actId="478"/>
          <ac:spMkLst>
            <pc:docMk/>
            <pc:sldMk cId="550498721" sldId="791"/>
            <ac:spMk id="5" creationId="{46B7A9E2-D17E-4D77-AA6A-78EBEE68FA82}"/>
          </ac:spMkLst>
        </pc:spChg>
        <pc:spChg chg="del">
          <ac:chgData name="JOSE MIGUEL TORO BONILLA" userId="676c0905-4a43-49c3-9f52-96b165d280d0" providerId="ADAL" clId="{7A7B5C53-0D4C-49FD-890D-95434A7FED80}" dt="2023-02-11T17:59:30.925" v="5285" actId="478"/>
          <ac:spMkLst>
            <pc:docMk/>
            <pc:sldMk cId="550498721" sldId="791"/>
            <ac:spMk id="8" creationId="{5BB61B45-ACA9-4142-8A9C-6276E96D3B34}"/>
          </ac:spMkLst>
        </pc:spChg>
        <pc:spChg chg="mod">
          <ac:chgData name="JOSE MIGUEL TORO BONILLA" userId="676c0905-4a43-49c3-9f52-96b165d280d0" providerId="ADAL" clId="{7A7B5C53-0D4C-49FD-890D-95434A7FED80}" dt="2023-01-23T12:37:50.473" v="2279" actId="20577"/>
          <ac:spMkLst>
            <pc:docMk/>
            <pc:sldMk cId="550498721" sldId="791"/>
            <ac:spMk id="10" creationId="{0625D8CC-9320-F343-9161-E5EBDFD073CB}"/>
          </ac:spMkLst>
        </pc:spChg>
        <pc:cxnChg chg="del">
          <ac:chgData name="JOSE MIGUEL TORO BONILLA" userId="676c0905-4a43-49c3-9f52-96b165d280d0" providerId="ADAL" clId="{7A7B5C53-0D4C-49FD-890D-95434A7FED80}" dt="2023-02-11T17:58:44.061" v="5279" actId="478"/>
          <ac:cxnSpMkLst>
            <pc:docMk/>
            <pc:sldMk cId="550498721" sldId="791"/>
            <ac:cxnSpMk id="7" creationId="{2F86D8F6-07D3-4600-A962-AB04D03DCC98}"/>
          </ac:cxnSpMkLst>
        </pc:cxnChg>
      </pc:sldChg>
      <pc:sldChg chg="modSp mod">
        <pc:chgData name="JOSE MIGUEL TORO BONILLA" userId="676c0905-4a43-49c3-9f52-96b165d280d0" providerId="ADAL" clId="{7A7B5C53-0D4C-49FD-890D-95434A7FED80}" dt="2023-01-23T12:36:44.891" v="2251" actId="14100"/>
        <pc:sldMkLst>
          <pc:docMk/>
          <pc:sldMk cId="444914863" sldId="797"/>
        </pc:sldMkLst>
        <pc:spChg chg="mod">
          <ac:chgData name="JOSE MIGUEL TORO BONILLA" userId="676c0905-4a43-49c3-9f52-96b165d280d0" providerId="ADAL" clId="{7A7B5C53-0D4C-49FD-890D-95434A7FED80}" dt="2023-01-23T12:34:42.697" v="2204" actId="20577"/>
          <ac:spMkLst>
            <pc:docMk/>
            <pc:sldMk cId="444914863" sldId="797"/>
            <ac:spMk id="10" creationId="{00000000-0000-0000-0000-000000000000}"/>
          </ac:spMkLst>
        </pc:spChg>
        <pc:spChg chg="mod">
          <ac:chgData name="JOSE MIGUEL TORO BONILLA" userId="676c0905-4a43-49c3-9f52-96b165d280d0" providerId="ADAL" clId="{7A7B5C53-0D4C-49FD-890D-95434A7FED80}" dt="2023-01-23T12:36:44.891" v="2251" actId="14100"/>
          <ac:spMkLst>
            <pc:docMk/>
            <pc:sldMk cId="444914863" sldId="797"/>
            <ac:spMk id="26625" creationId="{00000000-0000-0000-0000-000000000000}"/>
          </ac:spMkLst>
        </pc:spChg>
      </pc:sldChg>
      <pc:sldChg chg="modSp mod">
        <pc:chgData name="JOSE MIGUEL TORO BONILLA" userId="676c0905-4a43-49c3-9f52-96b165d280d0" providerId="ADAL" clId="{7A7B5C53-0D4C-49FD-890D-95434A7FED80}" dt="2023-01-23T20:37:09.525" v="4978" actId="123"/>
        <pc:sldMkLst>
          <pc:docMk/>
          <pc:sldMk cId="540925099" sldId="811"/>
        </pc:sldMkLst>
        <pc:spChg chg="mod">
          <ac:chgData name="JOSE MIGUEL TORO BONILLA" userId="676c0905-4a43-49c3-9f52-96b165d280d0" providerId="ADAL" clId="{7A7B5C53-0D4C-49FD-890D-95434A7FED80}" dt="2023-01-23T20:07:25.677" v="4706" actId="20577"/>
          <ac:spMkLst>
            <pc:docMk/>
            <pc:sldMk cId="540925099" sldId="811"/>
            <ac:spMk id="2" creationId="{00000000-0000-0000-0000-000000000000}"/>
          </ac:spMkLst>
        </pc:spChg>
        <pc:spChg chg="mod">
          <ac:chgData name="JOSE MIGUEL TORO BONILLA" userId="676c0905-4a43-49c3-9f52-96b165d280d0" providerId="ADAL" clId="{7A7B5C53-0D4C-49FD-890D-95434A7FED80}" dt="2023-01-23T20:37:09.525" v="4978" actId="123"/>
          <ac:spMkLst>
            <pc:docMk/>
            <pc:sldMk cId="540925099" sldId="811"/>
            <ac:spMk id="3" creationId="{00000000-0000-0000-0000-000000000000}"/>
          </ac:spMkLst>
        </pc:spChg>
      </pc:sldChg>
      <pc:sldChg chg="del">
        <pc:chgData name="JOSE MIGUEL TORO BONILLA" userId="676c0905-4a43-49c3-9f52-96b165d280d0" providerId="ADAL" clId="{7A7B5C53-0D4C-49FD-890D-95434A7FED80}" dt="2023-01-23T19:50:22.116" v="4426" actId="2696"/>
        <pc:sldMkLst>
          <pc:docMk/>
          <pc:sldMk cId="1537613859" sldId="825"/>
        </pc:sldMkLst>
      </pc:sldChg>
      <pc:sldChg chg="del">
        <pc:chgData name="JOSE MIGUEL TORO BONILLA" userId="676c0905-4a43-49c3-9f52-96b165d280d0" providerId="ADAL" clId="{7A7B5C53-0D4C-49FD-890D-95434A7FED80}" dt="2023-01-23T20:06:40.002" v="4698" actId="2696"/>
        <pc:sldMkLst>
          <pc:docMk/>
          <pc:sldMk cId="2340506752" sldId="827"/>
        </pc:sldMkLst>
      </pc:sldChg>
      <pc:sldChg chg="addSp modSp mod">
        <pc:chgData name="JOSE MIGUEL TORO BONILLA" userId="676c0905-4a43-49c3-9f52-96b165d280d0" providerId="ADAL" clId="{7A7B5C53-0D4C-49FD-890D-95434A7FED80}" dt="2023-01-23T20:09:28.132" v="4719" actId="1076"/>
        <pc:sldMkLst>
          <pc:docMk/>
          <pc:sldMk cId="3867172896" sldId="843"/>
        </pc:sldMkLst>
        <pc:spChg chg="mod">
          <ac:chgData name="JOSE MIGUEL TORO BONILLA" userId="676c0905-4a43-49c3-9f52-96b165d280d0" providerId="ADAL" clId="{7A7B5C53-0D4C-49FD-890D-95434A7FED80}" dt="2023-01-23T20:08:41.058" v="4709"/>
          <ac:spMkLst>
            <pc:docMk/>
            <pc:sldMk cId="3867172896" sldId="843"/>
            <ac:spMk id="2" creationId="{00000000-0000-0000-0000-000000000000}"/>
          </ac:spMkLst>
        </pc:spChg>
        <pc:picChg chg="add mod">
          <ac:chgData name="JOSE MIGUEL TORO BONILLA" userId="676c0905-4a43-49c3-9f52-96b165d280d0" providerId="ADAL" clId="{7A7B5C53-0D4C-49FD-890D-95434A7FED80}" dt="2023-01-23T20:09:20.637" v="4716" actId="1076"/>
          <ac:picMkLst>
            <pc:docMk/>
            <pc:sldMk cId="3867172896" sldId="843"/>
            <ac:picMk id="3" creationId="{DC7561D1-A816-C7F9-A919-ECD323F1D4CD}"/>
          </ac:picMkLst>
        </pc:picChg>
        <pc:picChg chg="mod">
          <ac:chgData name="JOSE MIGUEL TORO BONILLA" userId="676c0905-4a43-49c3-9f52-96b165d280d0" providerId="ADAL" clId="{7A7B5C53-0D4C-49FD-890D-95434A7FED80}" dt="2023-01-23T20:09:28.132" v="4719" actId="1076"/>
          <ac:picMkLst>
            <pc:docMk/>
            <pc:sldMk cId="3867172896" sldId="843"/>
            <ac:picMk id="8" creationId="{FA1B10DE-2C95-5D4A-BD98-2F9D4D9466EA}"/>
          </ac:picMkLst>
        </pc:picChg>
      </pc:sldChg>
      <pc:sldChg chg="delSp modSp del mod">
        <pc:chgData name="JOSE MIGUEL TORO BONILLA" userId="676c0905-4a43-49c3-9f52-96b165d280d0" providerId="ADAL" clId="{7A7B5C53-0D4C-49FD-890D-95434A7FED80}" dt="2023-01-23T20:09:38.314" v="4720" actId="2696"/>
        <pc:sldMkLst>
          <pc:docMk/>
          <pc:sldMk cId="2390260185" sldId="844"/>
        </pc:sldMkLst>
        <pc:spChg chg="mod">
          <ac:chgData name="JOSE MIGUEL TORO BONILLA" userId="676c0905-4a43-49c3-9f52-96b165d280d0" providerId="ADAL" clId="{7A7B5C53-0D4C-49FD-890D-95434A7FED80}" dt="2023-01-23T20:08:48.724" v="4711"/>
          <ac:spMkLst>
            <pc:docMk/>
            <pc:sldMk cId="2390260185" sldId="844"/>
            <ac:spMk id="2" creationId="{00000000-0000-0000-0000-000000000000}"/>
          </ac:spMkLst>
        </pc:spChg>
        <pc:picChg chg="del mod">
          <ac:chgData name="JOSE MIGUEL TORO BONILLA" userId="676c0905-4a43-49c3-9f52-96b165d280d0" providerId="ADAL" clId="{7A7B5C53-0D4C-49FD-890D-95434A7FED80}" dt="2023-01-23T20:09:11.216" v="4714" actId="21"/>
          <ac:picMkLst>
            <pc:docMk/>
            <pc:sldMk cId="2390260185" sldId="844"/>
            <ac:picMk id="3" creationId="{1C75FD27-14C6-7D43-AEA4-F498903A6F1D}"/>
          </ac:picMkLst>
        </pc:picChg>
      </pc:sldChg>
      <pc:sldChg chg="delSp modSp mod">
        <pc:chgData name="JOSE MIGUEL TORO BONILLA" userId="676c0905-4a43-49c3-9f52-96b165d280d0" providerId="ADAL" clId="{7A7B5C53-0D4C-49FD-890D-95434A7FED80}" dt="2023-01-23T12:41:28.317" v="2354" actId="1076"/>
        <pc:sldMkLst>
          <pc:docMk/>
          <pc:sldMk cId="3104066299" sldId="845"/>
        </pc:sldMkLst>
        <pc:spChg chg="mod">
          <ac:chgData name="JOSE MIGUEL TORO BONILLA" userId="676c0905-4a43-49c3-9f52-96b165d280d0" providerId="ADAL" clId="{7A7B5C53-0D4C-49FD-890D-95434A7FED80}" dt="2023-01-23T12:40:37.358" v="2350" actId="1076"/>
          <ac:spMkLst>
            <pc:docMk/>
            <pc:sldMk cId="3104066299" sldId="845"/>
            <ac:spMk id="2" creationId="{7C036144-CFB0-CD41-AB71-BF317B938B93}"/>
          </ac:spMkLst>
        </pc:spChg>
        <pc:spChg chg="mod">
          <ac:chgData name="JOSE MIGUEL TORO BONILLA" userId="676c0905-4a43-49c3-9f52-96b165d280d0" providerId="ADAL" clId="{7A7B5C53-0D4C-49FD-890D-95434A7FED80}" dt="2023-01-23T12:41:28.317" v="2354" actId="1076"/>
          <ac:spMkLst>
            <pc:docMk/>
            <pc:sldMk cId="3104066299" sldId="845"/>
            <ac:spMk id="33" creationId="{37532E0C-071E-A941-82EF-F882A29D9A42}"/>
          </ac:spMkLst>
        </pc:spChg>
        <pc:spChg chg="mod">
          <ac:chgData name="JOSE MIGUEL TORO BONILLA" userId="676c0905-4a43-49c3-9f52-96b165d280d0" providerId="ADAL" clId="{7A7B5C53-0D4C-49FD-890D-95434A7FED80}" dt="2023-01-23T12:39:34.994" v="2339" actId="14100"/>
          <ac:spMkLst>
            <pc:docMk/>
            <pc:sldMk cId="3104066299" sldId="845"/>
            <ac:spMk id="35" creationId="{00000000-0000-0000-0000-000000000000}"/>
          </ac:spMkLst>
        </pc:spChg>
        <pc:spChg chg="mod">
          <ac:chgData name="JOSE MIGUEL TORO BONILLA" userId="676c0905-4a43-49c3-9f52-96b165d280d0" providerId="ADAL" clId="{7A7B5C53-0D4C-49FD-890D-95434A7FED80}" dt="2023-01-23T12:41:23.036" v="2353" actId="20577"/>
          <ac:spMkLst>
            <pc:docMk/>
            <pc:sldMk cId="3104066299" sldId="845"/>
            <ac:spMk id="37" creationId="{6166A22F-1DA1-DB40-BD77-D8D04AC44003}"/>
          </ac:spMkLst>
        </pc:spChg>
        <pc:spChg chg="del">
          <ac:chgData name="JOSE MIGUEL TORO BONILLA" userId="676c0905-4a43-49c3-9f52-96b165d280d0" providerId="ADAL" clId="{7A7B5C53-0D4C-49FD-890D-95434A7FED80}" dt="2023-01-23T12:39:45.580" v="2340" actId="478"/>
          <ac:spMkLst>
            <pc:docMk/>
            <pc:sldMk cId="3104066299" sldId="845"/>
            <ac:spMk id="40963" creationId="{00000000-0000-0000-0000-000000000000}"/>
          </ac:spMkLst>
        </pc:spChg>
        <pc:picChg chg="mod">
          <ac:chgData name="JOSE MIGUEL TORO BONILLA" userId="676c0905-4a43-49c3-9f52-96b165d280d0" providerId="ADAL" clId="{7A7B5C53-0D4C-49FD-890D-95434A7FED80}" dt="2023-01-23T12:41:00.289" v="2352" actId="1076"/>
          <ac:picMkLst>
            <pc:docMk/>
            <pc:sldMk cId="3104066299" sldId="845"/>
            <ac:picMk id="4" creationId="{7201CAB6-9B03-AD49-BC77-5A56D2A6124E}"/>
          </ac:picMkLst>
        </pc:picChg>
      </pc:sldChg>
      <pc:sldChg chg="addSp delSp modSp mod">
        <pc:chgData name="JOSE MIGUEL TORO BONILLA" userId="676c0905-4a43-49c3-9f52-96b165d280d0" providerId="ADAL" clId="{7A7B5C53-0D4C-49FD-890D-95434A7FED80}" dt="2023-01-23T12:21:27.914" v="2098" actId="1076"/>
        <pc:sldMkLst>
          <pc:docMk/>
          <pc:sldMk cId="498407410" sldId="847"/>
        </pc:sldMkLst>
        <pc:spChg chg="add del mod">
          <ac:chgData name="JOSE MIGUEL TORO BONILLA" userId="676c0905-4a43-49c3-9f52-96b165d280d0" providerId="ADAL" clId="{7A7B5C53-0D4C-49FD-890D-95434A7FED80}" dt="2023-01-23T12:19:53.777" v="2059" actId="478"/>
          <ac:spMkLst>
            <pc:docMk/>
            <pc:sldMk cId="498407410" sldId="847"/>
            <ac:spMk id="2" creationId="{010776AC-3BEA-3815-EC04-CFC796DCD072}"/>
          </ac:spMkLst>
        </pc:spChg>
        <pc:spChg chg="mod">
          <ac:chgData name="JOSE MIGUEL TORO BONILLA" userId="676c0905-4a43-49c3-9f52-96b165d280d0" providerId="ADAL" clId="{7A7B5C53-0D4C-49FD-890D-95434A7FED80}" dt="2023-01-23T12:21:27.914" v="2098" actId="1076"/>
          <ac:spMkLst>
            <pc:docMk/>
            <pc:sldMk cId="498407410" sldId="847"/>
            <ac:spMk id="11" creationId="{9C609F01-8C25-F04F-B1F9-95525CDC109F}"/>
          </ac:spMkLst>
        </pc:spChg>
        <pc:picChg chg="del mod">
          <ac:chgData name="JOSE MIGUEL TORO BONILLA" userId="676c0905-4a43-49c3-9f52-96b165d280d0" providerId="ADAL" clId="{7A7B5C53-0D4C-49FD-890D-95434A7FED80}" dt="2023-01-23T12:19:35.650" v="2055" actId="478"/>
          <ac:picMkLst>
            <pc:docMk/>
            <pc:sldMk cId="498407410" sldId="847"/>
            <ac:picMk id="3" creationId="{42F931AE-7604-CB45-B09B-A11C09ADB20D}"/>
          </ac:picMkLst>
        </pc:picChg>
      </pc:sldChg>
      <pc:sldChg chg="delSp modSp del mod">
        <pc:chgData name="JOSE MIGUEL TORO BONILLA" userId="676c0905-4a43-49c3-9f52-96b165d280d0" providerId="ADAL" clId="{7A7B5C53-0D4C-49FD-890D-95434A7FED80}" dt="2023-01-23T12:21:46.489" v="2099" actId="2696"/>
        <pc:sldMkLst>
          <pc:docMk/>
          <pc:sldMk cId="3878618562" sldId="848"/>
        </pc:sldMkLst>
        <pc:spChg chg="mod">
          <ac:chgData name="JOSE MIGUEL TORO BONILLA" userId="676c0905-4a43-49c3-9f52-96b165d280d0" providerId="ADAL" clId="{7A7B5C53-0D4C-49FD-890D-95434A7FED80}" dt="2023-01-23T10:21:35.027" v="571" actId="20577"/>
          <ac:spMkLst>
            <pc:docMk/>
            <pc:sldMk cId="3878618562" sldId="848"/>
            <ac:spMk id="10" creationId="{00000000-0000-0000-0000-000000000000}"/>
          </ac:spMkLst>
        </pc:spChg>
        <pc:grpChg chg="del mod">
          <ac:chgData name="JOSE MIGUEL TORO BONILLA" userId="676c0905-4a43-49c3-9f52-96b165d280d0" providerId="ADAL" clId="{7A7B5C53-0D4C-49FD-890D-95434A7FED80}" dt="2023-01-23T10:21:38.309" v="572" actId="478"/>
          <ac:grpSpMkLst>
            <pc:docMk/>
            <pc:sldMk cId="3878618562" sldId="848"/>
            <ac:grpSpMk id="15" creationId="{6AEFB8A5-5EF7-8C4C-9061-09441A2C9DA8}"/>
          </ac:grpSpMkLst>
        </pc:grpChg>
      </pc:sldChg>
      <pc:sldChg chg="addSp delSp modSp mod">
        <pc:chgData name="JOSE MIGUEL TORO BONILLA" userId="676c0905-4a43-49c3-9f52-96b165d280d0" providerId="ADAL" clId="{7A7B5C53-0D4C-49FD-890D-95434A7FED80}" dt="2023-01-23T10:42:56.357" v="866" actId="20577"/>
        <pc:sldMkLst>
          <pc:docMk/>
          <pc:sldMk cId="2896954666" sldId="849"/>
        </pc:sldMkLst>
        <pc:spChg chg="del mod">
          <ac:chgData name="JOSE MIGUEL TORO BONILLA" userId="676c0905-4a43-49c3-9f52-96b165d280d0" providerId="ADAL" clId="{7A7B5C53-0D4C-49FD-890D-95434A7FED80}" dt="2023-01-23T10:16:55.243" v="470" actId="478"/>
          <ac:spMkLst>
            <pc:docMk/>
            <pc:sldMk cId="2896954666" sldId="849"/>
            <ac:spMk id="7" creationId="{AAEA25A6-7BF1-D04C-81E0-DA1E83133948}"/>
          </ac:spMkLst>
        </pc:spChg>
        <pc:spChg chg="mod">
          <ac:chgData name="JOSE MIGUEL TORO BONILLA" userId="676c0905-4a43-49c3-9f52-96b165d280d0" providerId="ADAL" clId="{7A7B5C53-0D4C-49FD-890D-95434A7FED80}" dt="2023-01-23T10:42:56.357" v="866" actId="20577"/>
          <ac:spMkLst>
            <pc:docMk/>
            <pc:sldMk cId="2896954666" sldId="849"/>
            <ac:spMk id="10" creationId="{00000000-0000-0000-0000-000000000000}"/>
          </ac:spMkLst>
        </pc:spChg>
        <pc:spChg chg="mod">
          <ac:chgData name="JOSE MIGUEL TORO BONILLA" userId="676c0905-4a43-49c3-9f52-96b165d280d0" providerId="ADAL" clId="{7A7B5C53-0D4C-49FD-890D-95434A7FED80}" dt="2023-01-23T10:39:23.422" v="762" actId="21"/>
          <ac:spMkLst>
            <pc:docMk/>
            <pc:sldMk cId="2896954666" sldId="849"/>
            <ac:spMk id="11" creationId="{9C609F01-8C25-F04F-B1F9-95525CDC109F}"/>
          </ac:spMkLst>
        </pc:spChg>
        <pc:spChg chg="add mod">
          <ac:chgData name="JOSE MIGUEL TORO BONILLA" userId="676c0905-4a43-49c3-9f52-96b165d280d0" providerId="ADAL" clId="{7A7B5C53-0D4C-49FD-890D-95434A7FED80}" dt="2023-01-23T10:37:29.785" v="735" actId="108"/>
          <ac:spMkLst>
            <pc:docMk/>
            <pc:sldMk cId="2896954666" sldId="849"/>
            <ac:spMk id="15" creationId="{87296D31-6F5F-6B51-E470-0DF5EB25525D}"/>
          </ac:spMkLst>
        </pc:spChg>
        <pc:spChg chg="add del mod">
          <ac:chgData name="JOSE MIGUEL TORO BONILLA" userId="676c0905-4a43-49c3-9f52-96b165d280d0" providerId="ADAL" clId="{7A7B5C53-0D4C-49FD-890D-95434A7FED80}" dt="2023-01-23T10:36:13.687" v="704"/>
          <ac:spMkLst>
            <pc:docMk/>
            <pc:sldMk cId="2896954666" sldId="849"/>
            <ac:spMk id="17" creationId="{7A3B4B88-7F85-3240-97BB-A77DBB652E8B}"/>
          </ac:spMkLst>
        </pc:spChg>
        <pc:spChg chg="add mod">
          <ac:chgData name="JOSE MIGUEL TORO BONILLA" userId="676c0905-4a43-49c3-9f52-96b165d280d0" providerId="ADAL" clId="{7A7B5C53-0D4C-49FD-890D-95434A7FED80}" dt="2023-01-23T10:37:24.058" v="734" actId="255"/>
          <ac:spMkLst>
            <pc:docMk/>
            <pc:sldMk cId="2896954666" sldId="849"/>
            <ac:spMk id="19" creationId="{F1B05333-F0CD-F8C5-E39A-D7CCB4B54C2E}"/>
          </ac:spMkLst>
        </pc:spChg>
        <pc:spChg chg="add mod">
          <ac:chgData name="JOSE MIGUEL TORO BONILLA" userId="676c0905-4a43-49c3-9f52-96b165d280d0" providerId="ADAL" clId="{7A7B5C53-0D4C-49FD-890D-95434A7FED80}" dt="2023-01-23T10:38:58.402" v="760" actId="108"/>
          <ac:spMkLst>
            <pc:docMk/>
            <pc:sldMk cId="2896954666" sldId="849"/>
            <ac:spMk id="21" creationId="{7A9021EA-CF11-6D27-1031-440CA7C79FEF}"/>
          </ac:spMkLst>
        </pc:spChg>
        <pc:spChg chg="add mod">
          <ac:chgData name="JOSE MIGUEL TORO BONILLA" userId="676c0905-4a43-49c3-9f52-96b165d280d0" providerId="ADAL" clId="{7A7B5C53-0D4C-49FD-890D-95434A7FED80}" dt="2023-01-23T10:40:44.498" v="807" actId="20577"/>
          <ac:spMkLst>
            <pc:docMk/>
            <pc:sldMk cId="2896954666" sldId="849"/>
            <ac:spMk id="23" creationId="{4832931A-6B31-7050-57AB-28E3001700BE}"/>
          </ac:spMkLst>
        </pc:spChg>
        <pc:spChg chg="add mod">
          <ac:chgData name="JOSE MIGUEL TORO BONILLA" userId="676c0905-4a43-49c3-9f52-96b165d280d0" providerId="ADAL" clId="{7A7B5C53-0D4C-49FD-890D-95434A7FED80}" dt="2023-01-23T10:41:56.680" v="831" actId="108"/>
          <ac:spMkLst>
            <pc:docMk/>
            <pc:sldMk cId="2896954666" sldId="849"/>
            <ac:spMk id="25" creationId="{49EE9A64-13BE-874B-5360-82895506C2C0}"/>
          </ac:spMkLst>
        </pc:spChg>
        <pc:grpChg chg="add del mod">
          <ac:chgData name="JOSE MIGUEL TORO BONILLA" userId="676c0905-4a43-49c3-9f52-96b165d280d0" providerId="ADAL" clId="{7A7B5C53-0D4C-49FD-890D-95434A7FED80}" dt="2023-01-23T10:20:59.456" v="551" actId="478"/>
          <ac:grpSpMkLst>
            <pc:docMk/>
            <pc:sldMk cId="2896954666" sldId="849"/>
            <ac:grpSpMk id="2" creationId="{3C1D2F55-16FE-6904-C8E5-24F05900E7BC}"/>
          </ac:grpSpMkLst>
        </pc:grpChg>
        <pc:picChg chg="add del mod">
          <ac:chgData name="JOSE MIGUEL TORO BONILLA" userId="676c0905-4a43-49c3-9f52-96b165d280d0" providerId="ADAL" clId="{7A7B5C53-0D4C-49FD-890D-95434A7FED80}" dt="2023-01-23T10:20:45.030" v="548" actId="478"/>
          <ac:picMkLst>
            <pc:docMk/>
            <pc:sldMk cId="2896954666" sldId="849"/>
            <ac:picMk id="3" creationId="{461E291A-511D-B204-323A-2EE7A5361650}"/>
          </ac:picMkLst>
        </pc:picChg>
        <pc:picChg chg="del mod">
          <ac:chgData name="JOSE MIGUEL TORO BONILLA" userId="676c0905-4a43-49c3-9f52-96b165d280d0" providerId="ADAL" clId="{7A7B5C53-0D4C-49FD-890D-95434A7FED80}" dt="2023-01-23T10:16:42.744" v="467" actId="478"/>
          <ac:picMkLst>
            <pc:docMk/>
            <pc:sldMk cId="2896954666" sldId="849"/>
            <ac:picMk id="4" creationId="{FC17207F-4C8B-CF4B-B103-C137E609A52F}"/>
          </ac:picMkLst>
        </pc:picChg>
        <pc:picChg chg="mod topLvl">
          <ac:chgData name="JOSE MIGUEL TORO BONILLA" userId="676c0905-4a43-49c3-9f52-96b165d280d0" providerId="ADAL" clId="{7A7B5C53-0D4C-49FD-890D-95434A7FED80}" dt="2023-01-23T10:34:14.570" v="683" actId="14100"/>
          <ac:picMkLst>
            <pc:docMk/>
            <pc:sldMk cId="2896954666" sldId="849"/>
            <ac:picMk id="5" creationId="{8047F33C-B2E8-3027-365F-39BA5DF9D3D0}"/>
          </ac:picMkLst>
        </pc:picChg>
        <pc:picChg chg="del mod">
          <ac:chgData name="JOSE MIGUEL TORO BONILLA" userId="676c0905-4a43-49c3-9f52-96b165d280d0" providerId="ADAL" clId="{7A7B5C53-0D4C-49FD-890D-95434A7FED80}" dt="2023-01-23T10:16:51.803" v="469" actId="478"/>
          <ac:picMkLst>
            <pc:docMk/>
            <pc:sldMk cId="2896954666" sldId="849"/>
            <ac:picMk id="6" creationId="{1D8B62C4-676D-3946-BB1C-4352138E45B2}"/>
          </ac:picMkLst>
        </pc:picChg>
        <pc:picChg chg="del mod">
          <ac:chgData name="JOSE MIGUEL TORO BONILLA" userId="676c0905-4a43-49c3-9f52-96b165d280d0" providerId="ADAL" clId="{7A7B5C53-0D4C-49FD-890D-95434A7FED80}" dt="2023-01-23T10:20:49.858" v="549" actId="478"/>
          <ac:picMkLst>
            <pc:docMk/>
            <pc:sldMk cId="2896954666" sldId="849"/>
            <ac:picMk id="8" creationId="{3E147F8B-9B11-258C-37BD-445BAE226194}"/>
          </ac:picMkLst>
        </pc:picChg>
        <pc:picChg chg="del">
          <ac:chgData name="JOSE MIGUEL TORO BONILLA" userId="676c0905-4a43-49c3-9f52-96b165d280d0" providerId="ADAL" clId="{7A7B5C53-0D4C-49FD-890D-95434A7FED80}" dt="2023-01-23T08:58:36.288" v="161" actId="478"/>
          <ac:picMkLst>
            <pc:docMk/>
            <pc:sldMk cId="2896954666" sldId="849"/>
            <ac:picMk id="9" creationId="{577D108D-35D7-7741-8200-E5B2CE652438}"/>
          </ac:picMkLst>
        </pc:picChg>
        <pc:picChg chg="del mod">
          <ac:chgData name="JOSE MIGUEL TORO BONILLA" userId="676c0905-4a43-49c3-9f52-96b165d280d0" providerId="ADAL" clId="{7A7B5C53-0D4C-49FD-890D-95434A7FED80}" dt="2023-01-23T10:20:55.077" v="550" actId="478"/>
          <ac:picMkLst>
            <pc:docMk/>
            <pc:sldMk cId="2896954666" sldId="849"/>
            <ac:picMk id="12" creationId="{1B9295B5-38DC-AC2E-F351-E7698ED43D85}"/>
          </ac:picMkLst>
        </pc:picChg>
        <pc:picChg chg="del mod topLvl">
          <ac:chgData name="JOSE MIGUEL TORO BONILLA" userId="676c0905-4a43-49c3-9f52-96b165d280d0" providerId="ADAL" clId="{7A7B5C53-0D4C-49FD-890D-95434A7FED80}" dt="2023-01-23T10:20:59.456" v="551" actId="478"/>
          <ac:picMkLst>
            <pc:docMk/>
            <pc:sldMk cId="2896954666" sldId="849"/>
            <ac:picMk id="13" creationId="{21A95FDB-0004-492B-FC68-EDA0AFF7A60A}"/>
          </ac:picMkLst>
        </pc:picChg>
      </pc:sldChg>
      <pc:sldChg chg="delSp modSp mod">
        <pc:chgData name="JOSE MIGUEL TORO BONILLA" userId="676c0905-4a43-49c3-9f52-96b165d280d0" providerId="ADAL" clId="{7A7B5C53-0D4C-49FD-890D-95434A7FED80}" dt="2023-01-23T10:14:16.993" v="368" actId="20577"/>
        <pc:sldMkLst>
          <pc:docMk/>
          <pc:sldMk cId="3581580414" sldId="850"/>
        </pc:sldMkLst>
        <pc:spChg chg="mod">
          <ac:chgData name="JOSE MIGUEL TORO BONILLA" userId="676c0905-4a43-49c3-9f52-96b165d280d0" providerId="ADAL" clId="{7A7B5C53-0D4C-49FD-890D-95434A7FED80}" dt="2023-01-23T10:14:16.993" v="368" actId="20577"/>
          <ac:spMkLst>
            <pc:docMk/>
            <pc:sldMk cId="3581580414" sldId="850"/>
            <ac:spMk id="10" creationId="{00000000-0000-0000-0000-000000000000}"/>
          </ac:spMkLst>
        </pc:spChg>
        <pc:spChg chg="mod">
          <ac:chgData name="JOSE MIGUEL TORO BONILLA" userId="676c0905-4a43-49c3-9f52-96b165d280d0" providerId="ADAL" clId="{7A7B5C53-0D4C-49FD-890D-95434A7FED80}" dt="2023-01-23T10:13:00.218" v="251" actId="20577"/>
          <ac:spMkLst>
            <pc:docMk/>
            <pc:sldMk cId="3581580414" sldId="850"/>
            <ac:spMk id="11" creationId="{9C609F01-8C25-F04F-B1F9-95525CDC109F}"/>
          </ac:spMkLst>
        </pc:spChg>
        <pc:spChg chg="del">
          <ac:chgData name="JOSE MIGUEL TORO BONILLA" userId="676c0905-4a43-49c3-9f52-96b165d280d0" providerId="ADAL" clId="{7A7B5C53-0D4C-49FD-890D-95434A7FED80}" dt="2023-01-23T09:01:29.695" v="226" actId="478"/>
          <ac:spMkLst>
            <pc:docMk/>
            <pc:sldMk cId="3581580414" sldId="850"/>
            <ac:spMk id="15" creationId="{C9FE620F-77E8-0343-BE05-1270F4E0D4DA}"/>
          </ac:spMkLst>
        </pc:spChg>
        <pc:picChg chg="mod">
          <ac:chgData name="JOSE MIGUEL TORO BONILLA" userId="676c0905-4a43-49c3-9f52-96b165d280d0" providerId="ADAL" clId="{7A7B5C53-0D4C-49FD-890D-95434A7FED80}" dt="2023-01-23T10:12:48.941" v="235" actId="1076"/>
          <ac:picMkLst>
            <pc:docMk/>
            <pc:sldMk cId="3581580414" sldId="850"/>
            <ac:picMk id="3" creationId="{6D7730C7-B34B-E540-B837-8B085191ABB8}"/>
          </ac:picMkLst>
        </pc:picChg>
        <pc:picChg chg="del">
          <ac:chgData name="JOSE MIGUEL TORO BONILLA" userId="676c0905-4a43-49c3-9f52-96b165d280d0" providerId="ADAL" clId="{7A7B5C53-0D4C-49FD-890D-95434A7FED80}" dt="2023-01-23T09:01:32.680" v="227" actId="478"/>
          <ac:picMkLst>
            <pc:docMk/>
            <pc:sldMk cId="3581580414" sldId="850"/>
            <ac:picMk id="8" creationId="{65C0CB30-5130-5748-941D-D17EF4B3DE39}"/>
          </ac:picMkLst>
        </pc:picChg>
      </pc:sldChg>
      <pc:sldChg chg="modSp mod">
        <pc:chgData name="JOSE MIGUEL TORO BONILLA" userId="676c0905-4a43-49c3-9f52-96b165d280d0" providerId="ADAL" clId="{7A7B5C53-0D4C-49FD-890D-95434A7FED80}" dt="2023-01-23T12:35:47.498" v="2241" actId="20577"/>
        <pc:sldMkLst>
          <pc:docMk/>
          <pc:sldMk cId="2360092991" sldId="851"/>
        </pc:sldMkLst>
        <pc:spChg chg="mod">
          <ac:chgData name="JOSE MIGUEL TORO BONILLA" userId="676c0905-4a43-49c3-9f52-96b165d280d0" providerId="ADAL" clId="{7A7B5C53-0D4C-49FD-890D-95434A7FED80}" dt="2023-01-23T12:06:53.844" v="1419" actId="20577"/>
          <ac:spMkLst>
            <pc:docMk/>
            <pc:sldMk cId="2360092991" sldId="851"/>
            <ac:spMk id="21505" creationId="{00000000-0000-0000-0000-000000000000}"/>
          </ac:spMkLst>
        </pc:spChg>
        <pc:spChg chg="mod">
          <ac:chgData name="JOSE MIGUEL TORO BONILLA" userId="676c0905-4a43-49c3-9f52-96b165d280d0" providerId="ADAL" clId="{7A7B5C53-0D4C-49FD-890D-95434A7FED80}" dt="2023-01-23T12:35:47.498" v="2241" actId="20577"/>
          <ac:spMkLst>
            <pc:docMk/>
            <pc:sldMk cId="2360092991" sldId="851"/>
            <ac:spMk id="21506" creationId="{00000000-0000-0000-0000-000000000000}"/>
          </ac:spMkLst>
        </pc:spChg>
      </pc:sldChg>
      <pc:sldChg chg="modSp del mod">
        <pc:chgData name="JOSE MIGUEL TORO BONILLA" userId="676c0905-4a43-49c3-9f52-96b165d280d0" providerId="ADAL" clId="{7A7B5C53-0D4C-49FD-890D-95434A7FED80}" dt="2023-01-23T10:43:24.547" v="883" actId="2696"/>
        <pc:sldMkLst>
          <pc:docMk/>
          <pc:sldMk cId="4288335865" sldId="852"/>
        </pc:sldMkLst>
        <pc:spChg chg="mod">
          <ac:chgData name="JOSE MIGUEL TORO BONILLA" userId="676c0905-4a43-49c3-9f52-96b165d280d0" providerId="ADAL" clId="{7A7B5C53-0D4C-49FD-890D-95434A7FED80}" dt="2023-01-23T10:43:15.544" v="882" actId="20577"/>
          <ac:spMkLst>
            <pc:docMk/>
            <pc:sldMk cId="4288335865" sldId="852"/>
            <ac:spMk id="21505" creationId="{00000000-0000-0000-0000-000000000000}"/>
          </ac:spMkLst>
        </pc:spChg>
      </pc:sldChg>
      <pc:sldChg chg="del">
        <pc:chgData name="JOSE MIGUEL TORO BONILLA" userId="676c0905-4a43-49c3-9f52-96b165d280d0" providerId="ADAL" clId="{7A7B5C53-0D4C-49FD-890D-95434A7FED80}" dt="2023-01-23T12:36:56.888" v="2253" actId="2696"/>
        <pc:sldMkLst>
          <pc:docMk/>
          <pc:sldMk cId="487059864" sldId="853"/>
        </pc:sldMkLst>
      </pc:sldChg>
      <pc:sldChg chg="del">
        <pc:chgData name="JOSE MIGUEL TORO BONILLA" userId="676c0905-4a43-49c3-9f52-96b165d280d0" providerId="ADAL" clId="{7A7B5C53-0D4C-49FD-890D-95434A7FED80}" dt="2023-01-23T12:43:50.359" v="2361" actId="2696"/>
        <pc:sldMkLst>
          <pc:docMk/>
          <pc:sldMk cId="270758820" sldId="855"/>
        </pc:sldMkLst>
      </pc:sldChg>
      <pc:sldChg chg="del">
        <pc:chgData name="JOSE MIGUEL TORO BONILLA" userId="676c0905-4a43-49c3-9f52-96b165d280d0" providerId="ADAL" clId="{7A7B5C53-0D4C-49FD-890D-95434A7FED80}" dt="2023-01-23T12:44:35.631" v="2377" actId="2696"/>
        <pc:sldMkLst>
          <pc:docMk/>
          <pc:sldMk cId="3777089204" sldId="856"/>
        </pc:sldMkLst>
      </pc:sldChg>
      <pc:sldChg chg="modSp mod">
        <pc:chgData name="JOSE MIGUEL TORO BONILLA" userId="676c0905-4a43-49c3-9f52-96b165d280d0" providerId="ADAL" clId="{7A7B5C53-0D4C-49FD-890D-95434A7FED80}" dt="2023-01-23T12:43:36.392" v="2360" actId="20577"/>
        <pc:sldMkLst>
          <pc:docMk/>
          <pc:sldMk cId="3335570923" sldId="858"/>
        </pc:sldMkLst>
        <pc:spChg chg="mod">
          <ac:chgData name="JOSE MIGUEL TORO BONILLA" userId="676c0905-4a43-49c3-9f52-96b165d280d0" providerId="ADAL" clId="{7A7B5C53-0D4C-49FD-890D-95434A7FED80}" dt="2023-01-23T12:43:36.392" v="2360" actId="20577"/>
          <ac:spMkLst>
            <pc:docMk/>
            <pc:sldMk cId="3335570923" sldId="858"/>
            <ac:spMk id="2" creationId="{039707C6-1670-634C-9B52-48D62E758D8D}"/>
          </ac:spMkLst>
        </pc:spChg>
      </pc:sldChg>
      <pc:sldChg chg="modSp mod">
        <pc:chgData name="JOSE MIGUEL TORO BONILLA" userId="676c0905-4a43-49c3-9f52-96b165d280d0" providerId="ADAL" clId="{7A7B5C53-0D4C-49FD-890D-95434A7FED80}" dt="2023-01-23T12:43:27.631" v="2357" actId="20577"/>
        <pc:sldMkLst>
          <pc:docMk/>
          <pc:sldMk cId="1142243633" sldId="859"/>
        </pc:sldMkLst>
        <pc:spChg chg="mod">
          <ac:chgData name="JOSE MIGUEL TORO BONILLA" userId="676c0905-4a43-49c3-9f52-96b165d280d0" providerId="ADAL" clId="{7A7B5C53-0D4C-49FD-890D-95434A7FED80}" dt="2023-01-23T12:43:27.631" v="2357" actId="20577"/>
          <ac:spMkLst>
            <pc:docMk/>
            <pc:sldMk cId="1142243633" sldId="859"/>
            <ac:spMk id="2" creationId="{039707C6-1670-634C-9B52-48D62E758D8D}"/>
          </ac:spMkLst>
        </pc:spChg>
      </pc:sldChg>
      <pc:sldChg chg="modSp del mod">
        <pc:chgData name="JOSE MIGUEL TORO BONILLA" userId="676c0905-4a43-49c3-9f52-96b165d280d0" providerId="ADAL" clId="{7A7B5C53-0D4C-49FD-890D-95434A7FED80}" dt="2023-01-23T19:50:09.161" v="4424" actId="2696"/>
        <pc:sldMkLst>
          <pc:docMk/>
          <pc:sldMk cId="3273341256" sldId="861"/>
        </pc:sldMkLst>
        <pc:spChg chg="mod">
          <ac:chgData name="JOSE MIGUEL TORO BONILLA" userId="676c0905-4a43-49c3-9f52-96b165d280d0" providerId="ADAL" clId="{7A7B5C53-0D4C-49FD-890D-95434A7FED80}" dt="2023-01-23T19:02:50.698" v="2456" actId="20577"/>
          <ac:spMkLst>
            <pc:docMk/>
            <pc:sldMk cId="3273341256" sldId="861"/>
            <ac:spMk id="13" creationId="{845E3A66-CA75-F84F-A4ED-C11C74E41F77}"/>
          </ac:spMkLst>
        </pc:spChg>
      </pc:sldChg>
      <pc:sldChg chg="addSp modSp mod">
        <pc:chgData name="JOSE MIGUEL TORO BONILLA" userId="676c0905-4a43-49c3-9f52-96b165d280d0" providerId="ADAL" clId="{7A7B5C53-0D4C-49FD-890D-95434A7FED80}" dt="2023-01-23T10:51:15.493" v="925" actId="1076"/>
        <pc:sldMkLst>
          <pc:docMk/>
          <pc:sldMk cId="2863314514" sldId="862"/>
        </pc:sldMkLst>
        <pc:spChg chg="mod">
          <ac:chgData name="JOSE MIGUEL TORO BONILLA" userId="676c0905-4a43-49c3-9f52-96b165d280d0" providerId="ADAL" clId="{7A7B5C53-0D4C-49FD-890D-95434A7FED80}" dt="2023-01-23T10:47:51.115" v="899" actId="1076"/>
          <ac:spMkLst>
            <pc:docMk/>
            <pc:sldMk cId="2863314514" sldId="862"/>
            <ac:spMk id="3" creationId="{00000000-0000-0000-0000-000000000000}"/>
          </ac:spMkLst>
        </pc:spChg>
        <pc:spChg chg="add mod">
          <ac:chgData name="JOSE MIGUEL TORO BONILLA" userId="676c0905-4a43-49c3-9f52-96b165d280d0" providerId="ADAL" clId="{7A7B5C53-0D4C-49FD-890D-95434A7FED80}" dt="2023-01-23T10:51:15.493" v="925" actId="1076"/>
          <ac:spMkLst>
            <pc:docMk/>
            <pc:sldMk cId="2863314514" sldId="862"/>
            <ac:spMk id="5" creationId="{CB1D71FC-31CC-05F6-491A-E473A13B9868}"/>
          </ac:spMkLst>
        </pc:spChg>
      </pc:sldChg>
      <pc:sldChg chg="addSp modSp mod">
        <pc:chgData name="JOSE MIGUEL TORO BONILLA" userId="676c0905-4a43-49c3-9f52-96b165d280d0" providerId="ADAL" clId="{7A7B5C53-0D4C-49FD-890D-95434A7FED80}" dt="2023-01-26T09:58:08.105" v="4984" actId="1076"/>
        <pc:sldMkLst>
          <pc:docMk/>
          <pc:sldMk cId="1393137057" sldId="864"/>
        </pc:sldMkLst>
        <pc:spChg chg="mod">
          <ac:chgData name="JOSE MIGUEL TORO BONILLA" userId="676c0905-4a43-49c3-9f52-96b165d280d0" providerId="ADAL" clId="{7A7B5C53-0D4C-49FD-890D-95434A7FED80}" dt="2023-01-26T09:58:08.105" v="4984" actId="1076"/>
          <ac:spMkLst>
            <pc:docMk/>
            <pc:sldMk cId="1393137057" sldId="864"/>
            <ac:spMk id="3" creationId="{00000000-0000-0000-0000-000000000000}"/>
          </ac:spMkLst>
        </pc:spChg>
        <pc:spChg chg="add mod">
          <ac:chgData name="JOSE MIGUEL TORO BONILLA" userId="676c0905-4a43-49c3-9f52-96b165d280d0" providerId="ADAL" clId="{7A7B5C53-0D4C-49FD-890D-95434A7FED80}" dt="2023-01-26T09:57:59.190" v="4982" actId="255"/>
          <ac:spMkLst>
            <pc:docMk/>
            <pc:sldMk cId="1393137057" sldId="864"/>
            <ac:spMk id="4" creationId="{FF092649-2ED6-ECCA-9444-C69CCC4C6D2C}"/>
          </ac:spMkLst>
        </pc:spChg>
        <pc:spChg chg="mod">
          <ac:chgData name="JOSE MIGUEL TORO BONILLA" userId="676c0905-4a43-49c3-9f52-96b165d280d0" providerId="ADAL" clId="{7A7B5C53-0D4C-49FD-890D-95434A7FED80}" dt="2023-01-23T10:44:47.054" v="898" actId="20577"/>
          <ac:spMkLst>
            <pc:docMk/>
            <pc:sldMk cId="1393137057" sldId="864"/>
            <ac:spMk id="8" creationId="{ECD1830A-804B-AA4F-9BC8-CCA396DA24D3}"/>
          </ac:spMkLst>
        </pc:spChg>
      </pc:sldChg>
      <pc:sldChg chg="addSp delSp modSp mod">
        <pc:chgData name="JOSE MIGUEL TORO BONILLA" userId="676c0905-4a43-49c3-9f52-96b165d280d0" providerId="ADAL" clId="{7A7B5C53-0D4C-49FD-890D-95434A7FED80}" dt="2023-01-23T12:22:33.050" v="2101" actId="20577"/>
        <pc:sldMkLst>
          <pc:docMk/>
          <pc:sldMk cId="3112983249" sldId="865"/>
        </pc:sldMkLst>
        <pc:spChg chg="add del mod">
          <ac:chgData name="JOSE MIGUEL TORO BONILLA" userId="676c0905-4a43-49c3-9f52-96b165d280d0" providerId="ADAL" clId="{7A7B5C53-0D4C-49FD-890D-95434A7FED80}" dt="2023-01-23T09:00:13.293" v="181" actId="478"/>
          <ac:spMkLst>
            <pc:docMk/>
            <pc:sldMk cId="3112983249" sldId="865"/>
            <ac:spMk id="5" creationId="{53C5F8E3-C7D0-EEEA-D90E-D2EDC3EB382F}"/>
          </ac:spMkLst>
        </pc:spChg>
        <pc:spChg chg="del">
          <ac:chgData name="JOSE MIGUEL TORO BONILLA" userId="676c0905-4a43-49c3-9f52-96b165d280d0" providerId="ADAL" clId="{7A7B5C53-0D4C-49FD-890D-95434A7FED80}" dt="2023-01-23T08:56:52.568" v="57" actId="478"/>
          <ac:spMkLst>
            <pc:docMk/>
            <pc:sldMk cId="3112983249" sldId="865"/>
            <ac:spMk id="7" creationId="{AAEA25A6-7BF1-D04C-81E0-DA1E83133948}"/>
          </ac:spMkLst>
        </pc:spChg>
        <pc:spChg chg="mod">
          <ac:chgData name="JOSE MIGUEL TORO BONILLA" userId="676c0905-4a43-49c3-9f52-96b165d280d0" providerId="ADAL" clId="{7A7B5C53-0D4C-49FD-890D-95434A7FED80}" dt="2023-01-23T08:56:00.553" v="44" actId="20577"/>
          <ac:spMkLst>
            <pc:docMk/>
            <pc:sldMk cId="3112983249" sldId="865"/>
            <ac:spMk id="10" creationId="{00000000-0000-0000-0000-000000000000}"/>
          </ac:spMkLst>
        </pc:spChg>
        <pc:spChg chg="mod">
          <ac:chgData name="JOSE MIGUEL TORO BONILLA" userId="676c0905-4a43-49c3-9f52-96b165d280d0" providerId="ADAL" clId="{7A7B5C53-0D4C-49FD-890D-95434A7FED80}" dt="2023-01-23T12:22:33.050" v="2101" actId="20577"/>
          <ac:spMkLst>
            <pc:docMk/>
            <pc:sldMk cId="3112983249" sldId="865"/>
            <ac:spMk id="11" creationId="{9C609F01-8C25-F04F-B1F9-95525CDC109F}"/>
          </ac:spMkLst>
        </pc:spChg>
        <pc:spChg chg="add del mod">
          <ac:chgData name="JOSE MIGUEL TORO BONILLA" userId="676c0905-4a43-49c3-9f52-96b165d280d0" providerId="ADAL" clId="{7A7B5C53-0D4C-49FD-890D-95434A7FED80}" dt="2023-01-23T09:00:37.636" v="189" actId="478"/>
          <ac:spMkLst>
            <pc:docMk/>
            <pc:sldMk cId="3112983249" sldId="865"/>
            <ac:spMk id="12" creationId="{F8D891D7-02F1-CA7F-B42C-8F2F2E1CDBED}"/>
          </ac:spMkLst>
        </pc:spChg>
        <pc:picChg chg="add mod">
          <ac:chgData name="JOSE MIGUEL TORO BONILLA" userId="676c0905-4a43-49c3-9f52-96b165d280d0" providerId="ADAL" clId="{7A7B5C53-0D4C-49FD-890D-95434A7FED80}" dt="2023-01-23T10:14:47.080" v="375" actId="1076"/>
          <ac:picMkLst>
            <pc:docMk/>
            <pc:sldMk cId="3112983249" sldId="865"/>
            <ac:picMk id="2" creationId="{41CC589B-B263-BD50-F60D-64ABB3470B73}"/>
          </ac:picMkLst>
        </pc:picChg>
        <pc:picChg chg="del">
          <ac:chgData name="JOSE MIGUEL TORO BONILLA" userId="676c0905-4a43-49c3-9f52-96b165d280d0" providerId="ADAL" clId="{7A7B5C53-0D4C-49FD-890D-95434A7FED80}" dt="2023-01-23T08:56:33.609" v="46" actId="478"/>
          <ac:picMkLst>
            <pc:docMk/>
            <pc:sldMk cId="3112983249" sldId="865"/>
            <ac:picMk id="4" creationId="{FC17207F-4C8B-CF4B-B103-C137E609A52F}"/>
          </ac:picMkLst>
        </pc:picChg>
        <pc:picChg chg="del">
          <ac:chgData name="JOSE MIGUEL TORO BONILLA" userId="676c0905-4a43-49c3-9f52-96b165d280d0" providerId="ADAL" clId="{7A7B5C53-0D4C-49FD-890D-95434A7FED80}" dt="2023-01-23T08:56:39.686" v="48" actId="478"/>
          <ac:picMkLst>
            <pc:docMk/>
            <pc:sldMk cId="3112983249" sldId="865"/>
            <ac:picMk id="6" creationId="{1D8B62C4-676D-3946-BB1C-4352138E45B2}"/>
          </ac:picMkLst>
        </pc:picChg>
        <pc:picChg chg="mod">
          <ac:chgData name="JOSE MIGUEL TORO BONILLA" userId="676c0905-4a43-49c3-9f52-96b165d280d0" providerId="ADAL" clId="{7A7B5C53-0D4C-49FD-890D-95434A7FED80}" dt="2023-01-23T10:14:40.019" v="372" actId="1076"/>
          <ac:picMkLst>
            <pc:docMk/>
            <pc:sldMk cId="3112983249" sldId="865"/>
            <ac:picMk id="9" creationId="{577D108D-35D7-7741-8200-E5B2CE652438}"/>
          </ac:picMkLst>
        </pc:picChg>
      </pc:sldChg>
      <pc:sldChg chg="addSp delSp modSp mod">
        <pc:chgData name="JOSE MIGUEL TORO BONILLA" userId="676c0905-4a43-49c3-9f52-96b165d280d0" providerId="ADAL" clId="{7A7B5C53-0D4C-49FD-890D-95434A7FED80}" dt="2023-01-23T10:42:23.839" v="849" actId="20577"/>
        <pc:sldMkLst>
          <pc:docMk/>
          <pc:sldMk cId="3678746879" sldId="866"/>
        </pc:sldMkLst>
        <pc:spChg chg="add mod">
          <ac:chgData name="JOSE MIGUEL TORO BONILLA" userId="676c0905-4a43-49c3-9f52-96b165d280d0" providerId="ADAL" clId="{7A7B5C53-0D4C-49FD-890D-95434A7FED80}" dt="2023-01-23T10:31:14.177" v="642" actId="14100"/>
          <ac:spMkLst>
            <pc:docMk/>
            <pc:sldMk cId="3678746879" sldId="866"/>
            <ac:spMk id="3" creationId="{D27ECBF3-7E0F-BD3F-6BAE-386798657C9E}"/>
          </ac:spMkLst>
        </pc:spChg>
        <pc:spChg chg="add mod">
          <ac:chgData name="JOSE MIGUEL TORO BONILLA" userId="676c0905-4a43-49c3-9f52-96b165d280d0" providerId="ADAL" clId="{7A7B5C53-0D4C-49FD-890D-95434A7FED80}" dt="2023-01-23T10:33:03.737" v="676" actId="20577"/>
          <ac:spMkLst>
            <pc:docMk/>
            <pc:sldMk cId="3678746879" sldId="866"/>
            <ac:spMk id="7" creationId="{CDEA666C-9451-BCD9-03C1-4DB79B9B5B63}"/>
          </ac:spMkLst>
        </pc:spChg>
        <pc:spChg chg="mod">
          <ac:chgData name="JOSE MIGUEL TORO BONILLA" userId="676c0905-4a43-49c3-9f52-96b165d280d0" providerId="ADAL" clId="{7A7B5C53-0D4C-49FD-890D-95434A7FED80}" dt="2023-01-23T10:42:23.839" v="849" actId="20577"/>
          <ac:spMkLst>
            <pc:docMk/>
            <pc:sldMk cId="3678746879" sldId="866"/>
            <ac:spMk id="10" creationId="{00000000-0000-0000-0000-000000000000}"/>
          </ac:spMkLst>
        </pc:spChg>
        <pc:spChg chg="del mod">
          <ac:chgData name="JOSE MIGUEL TORO BONILLA" userId="676c0905-4a43-49c3-9f52-96b165d280d0" providerId="ADAL" clId="{7A7B5C53-0D4C-49FD-890D-95434A7FED80}" dt="2023-01-23T10:26:23.687" v="599" actId="478"/>
          <ac:spMkLst>
            <pc:docMk/>
            <pc:sldMk cId="3678746879" sldId="866"/>
            <ac:spMk id="16" creationId="{0BBAE1DE-27DD-DB44-BAE5-0AC0E612EE5A}"/>
          </ac:spMkLst>
        </pc:spChg>
        <pc:grpChg chg="mod">
          <ac:chgData name="JOSE MIGUEL TORO BONILLA" userId="676c0905-4a43-49c3-9f52-96b165d280d0" providerId="ADAL" clId="{7A7B5C53-0D4C-49FD-890D-95434A7FED80}" dt="2023-01-23T10:33:26.969" v="677" actId="1076"/>
          <ac:grpSpMkLst>
            <pc:docMk/>
            <pc:sldMk cId="3678746879" sldId="866"/>
            <ac:grpSpMk id="15" creationId="{6AEFB8A5-5EF7-8C4C-9061-09441A2C9DA8}"/>
          </ac:grpSpMkLst>
        </pc:grpChg>
        <pc:picChg chg="del">
          <ac:chgData name="JOSE MIGUEL TORO BONILLA" userId="676c0905-4a43-49c3-9f52-96b165d280d0" providerId="ADAL" clId="{7A7B5C53-0D4C-49FD-890D-95434A7FED80}" dt="2023-01-23T10:22:32.315" v="573" actId="478"/>
          <ac:picMkLst>
            <pc:docMk/>
            <pc:sldMk cId="3678746879" sldId="866"/>
            <ac:picMk id="6" creationId="{0DA24602-C9B6-8146-9E18-D850B6D197EA}"/>
          </ac:picMkLst>
        </pc:picChg>
        <pc:picChg chg="mod">
          <ac:chgData name="JOSE MIGUEL TORO BONILLA" userId="676c0905-4a43-49c3-9f52-96b165d280d0" providerId="ADAL" clId="{7A7B5C53-0D4C-49FD-890D-95434A7FED80}" dt="2023-01-23T10:22:39.651" v="574" actId="1076"/>
          <ac:picMkLst>
            <pc:docMk/>
            <pc:sldMk cId="3678746879" sldId="866"/>
            <ac:picMk id="8" creationId="{17128220-F350-904D-AB22-3E13C3385C58}"/>
          </ac:picMkLst>
        </pc:picChg>
        <pc:picChg chg="mod">
          <ac:chgData name="JOSE MIGUEL TORO BONILLA" userId="676c0905-4a43-49c3-9f52-96b165d280d0" providerId="ADAL" clId="{7A7B5C53-0D4C-49FD-890D-95434A7FED80}" dt="2023-01-23T10:33:31.611" v="678" actId="1076"/>
          <ac:picMkLst>
            <pc:docMk/>
            <pc:sldMk cId="3678746879" sldId="866"/>
            <ac:picMk id="12" creationId="{F155D5B4-0362-C345-B7CB-970A6F6B85CF}"/>
          </ac:picMkLst>
        </pc:picChg>
        <pc:picChg chg="mod">
          <ac:chgData name="JOSE MIGUEL TORO BONILLA" userId="676c0905-4a43-49c3-9f52-96b165d280d0" providerId="ADAL" clId="{7A7B5C53-0D4C-49FD-890D-95434A7FED80}" dt="2023-01-23T10:33:37.102" v="679" actId="1076"/>
          <ac:picMkLst>
            <pc:docMk/>
            <pc:sldMk cId="3678746879" sldId="866"/>
            <ac:picMk id="14" creationId="{77FBA3F1-36DE-C046-BD0C-4233CD5205B1}"/>
          </ac:picMkLst>
        </pc:picChg>
      </pc:sldChg>
      <pc:sldChg chg="modSp del mod">
        <pc:chgData name="JOSE MIGUEL TORO BONILLA" userId="676c0905-4a43-49c3-9f52-96b165d280d0" providerId="ADAL" clId="{7A7B5C53-0D4C-49FD-890D-95434A7FED80}" dt="2023-01-23T12:31:11.677" v="2145" actId="2696"/>
        <pc:sldMkLst>
          <pc:docMk/>
          <pc:sldMk cId="4168470412" sldId="867"/>
        </pc:sldMkLst>
        <pc:spChg chg="mod">
          <ac:chgData name="JOSE MIGUEL TORO BONILLA" userId="676c0905-4a43-49c3-9f52-96b165d280d0" providerId="ADAL" clId="{7A7B5C53-0D4C-49FD-890D-95434A7FED80}" dt="2023-01-23T11:35:50.478" v="934" actId="20577"/>
          <ac:spMkLst>
            <pc:docMk/>
            <pc:sldMk cId="4168470412" sldId="867"/>
            <ac:spMk id="2" creationId="{039707C6-1670-634C-9B52-48D62E758D8D}"/>
          </ac:spMkLst>
        </pc:spChg>
      </pc:sldChg>
      <pc:sldChg chg="addSp delSp modSp mod modClrScheme chgLayout">
        <pc:chgData name="JOSE MIGUEL TORO BONILLA" userId="676c0905-4a43-49c3-9f52-96b165d280d0" providerId="ADAL" clId="{7A7B5C53-0D4C-49FD-890D-95434A7FED80}" dt="2023-02-11T17:48:42.912" v="5037" actId="20577"/>
        <pc:sldMkLst>
          <pc:docMk/>
          <pc:sldMk cId="799562172" sldId="868"/>
        </pc:sldMkLst>
        <pc:spChg chg="mod">
          <ac:chgData name="JOSE MIGUEL TORO BONILLA" userId="676c0905-4a43-49c3-9f52-96b165d280d0" providerId="ADAL" clId="{7A7B5C53-0D4C-49FD-890D-95434A7FED80}" dt="2023-01-23T11:43:18.883" v="975" actId="26606"/>
          <ac:spMkLst>
            <pc:docMk/>
            <pc:sldMk cId="799562172" sldId="868"/>
            <ac:spMk id="2" creationId="{039707C6-1670-634C-9B52-48D62E758D8D}"/>
          </ac:spMkLst>
        </pc:spChg>
        <pc:spChg chg="del mod">
          <ac:chgData name="JOSE MIGUEL TORO BONILLA" userId="676c0905-4a43-49c3-9f52-96b165d280d0" providerId="ADAL" clId="{7A7B5C53-0D4C-49FD-890D-95434A7FED80}" dt="2023-01-23T11:40:39.265" v="954" actId="478"/>
          <ac:spMkLst>
            <pc:docMk/>
            <pc:sldMk cId="799562172" sldId="868"/>
            <ac:spMk id="3" creationId="{00000000-0000-0000-0000-000000000000}"/>
          </ac:spMkLst>
        </pc:spChg>
        <pc:spChg chg="add del mod">
          <ac:chgData name="JOSE MIGUEL TORO BONILLA" userId="676c0905-4a43-49c3-9f52-96b165d280d0" providerId="ADAL" clId="{7A7B5C53-0D4C-49FD-890D-95434A7FED80}" dt="2023-01-23T11:40:14.962" v="950" actId="21"/>
          <ac:spMkLst>
            <pc:docMk/>
            <pc:sldMk cId="799562172" sldId="868"/>
            <ac:spMk id="4" creationId="{03881215-C74B-DE12-B9A1-7DE3341B6642}"/>
          </ac:spMkLst>
        </pc:spChg>
        <pc:spChg chg="add del mod">
          <ac:chgData name="JOSE MIGUEL TORO BONILLA" userId="676c0905-4a43-49c3-9f52-96b165d280d0" providerId="ADAL" clId="{7A7B5C53-0D4C-49FD-890D-95434A7FED80}" dt="2023-01-23T11:40:56.781" v="958" actId="21"/>
          <ac:spMkLst>
            <pc:docMk/>
            <pc:sldMk cId="799562172" sldId="868"/>
            <ac:spMk id="6" creationId="{78C7D41C-84EF-C2B7-F959-5836724B688F}"/>
          </ac:spMkLst>
        </pc:spChg>
        <pc:spChg chg="add mod">
          <ac:chgData name="JOSE MIGUEL TORO BONILLA" userId="676c0905-4a43-49c3-9f52-96b165d280d0" providerId="ADAL" clId="{7A7B5C53-0D4C-49FD-890D-95434A7FED80}" dt="2023-02-11T17:46:42.976" v="4993" actId="14100"/>
          <ac:spMkLst>
            <pc:docMk/>
            <pc:sldMk cId="799562172" sldId="868"/>
            <ac:spMk id="7" creationId="{3101EDE1-D4B1-2EA0-BF1B-CA53ACC23F53}"/>
          </ac:spMkLst>
        </pc:spChg>
        <pc:spChg chg="del mod">
          <ac:chgData name="JOSE MIGUEL TORO BONILLA" userId="676c0905-4a43-49c3-9f52-96b165d280d0" providerId="ADAL" clId="{7A7B5C53-0D4C-49FD-890D-95434A7FED80}" dt="2023-01-23T11:39:53.919" v="947" actId="21"/>
          <ac:spMkLst>
            <pc:docMk/>
            <pc:sldMk cId="799562172" sldId="868"/>
            <ac:spMk id="8" creationId="{ECD1830A-804B-AA4F-9BC8-CCA396DA24D3}"/>
          </ac:spMkLst>
        </pc:spChg>
        <pc:spChg chg="add mod">
          <ac:chgData name="JOSE MIGUEL TORO BONILLA" userId="676c0905-4a43-49c3-9f52-96b165d280d0" providerId="ADAL" clId="{7A7B5C53-0D4C-49FD-890D-95434A7FED80}" dt="2023-01-23T12:06:03.680" v="1395" actId="1076"/>
          <ac:spMkLst>
            <pc:docMk/>
            <pc:sldMk cId="799562172" sldId="868"/>
            <ac:spMk id="10" creationId="{AD679A05-F8D5-77B4-339A-E5AB6B0A18C8}"/>
          </ac:spMkLst>
        </pc:spChg>
        <pc:spChg chg="add mod">
          <ac:chgData name="JOSE MIGUEL TORO BONILLA" userId="676c0905-4a43-49c3-9f52-96b165d280d0" providerId="ADAL" clId="{7A7B5C53-0D4C-49FD-890D-95434A7FED80}" dt="2023-01-23T12:02:03.200" v="1357" actId="1076"/>
          <ac:spMkLst>
            <pc:docMk/>
            <pc:sldMk cId="799562172" sldId="868"/>
            <ac:spMk id="11" creationId="{20CC010C-E2B9-6FC6-9E03-5F5ED83B7D99}"/>
          </ac:spMkLst>
        </pc:spChg>
        <pc:spChg chg="add mod">
          <ac:chgData name="JOSE MIGUEL TORO BONILLA" userId="676c0905-4a43-49c3-9f52-96b165d280d0" providerId="ADAL" clId="{7A7B5C53-0D4C-49FD-890D-95434A7FED80}" dt="2023-01-26T09:59:53.726" v="4991" actId="20577"/>
          <ac:spMkLst>
            <pc:docMk/>
            <pc:sldMk cId="799562172" sldId="868"/>
            <ac:spMk id="12" creationId="{0DDC8A95-F45B-2D86-44C5-402D117434B3}"/>
          </ac:spMkLst>
        </pc:spChg>
        <pc:spChg chg="add mod">
          <ac:chgData name="JOSE MIGUEL TORO BONILLA" userId="676c0905-4a43-49c3-9f52-96b165d280d0" providerId="ADAL" clId="{7A7B5C53-0D4C-49FD-890D-95434A7FED80}" dt="2023-02-11T17:48:42.912" v="5037" actId="20577"/>
          <ac:spMkLst>
            <pc:docMk/>
            <pc:sldMk cId="799562172" sldId="868"/>
            <ac:spMk id="14" creationId="{D41E46A4-1E03-8A93-5F91-5DFED6E81624}"/>
          </ac:spMkLst>
        </pc:spChg>
        <pc:picChg chg="add del mod">
          <ac:chgData name="JOSE MIGUEL TORO BONILLA" userId="676c0905-4a43-49c3-9f52-96b165d280d0" providerId="ADAL" clId="{7A7B5C53-0D4C-49FD-890D-95434A7FED80}" dt="2023-01-23T11:41:03.134" v="959" actId="21"/>
          <ac:picMkLst>
            <pc:docMk/>
            <pc:sldMk cId="799562172" sldId="868"/>
            <ac:picMk id="5" creationId="{39C84E59-5155-E4EA-6948-9D706B8DCA40}"/>
          </ac:picMkLst>
        </pc:picChg>
        <pc:picChg chg="add mod">
          <ac:chgData name="JOSE MIGUEL TORO BONILLA" userId="676c0905-4a43-49c3-9f52-96b165d280d0" providerId="ADAL" clId="{7A7B5C53-0D4C-49FD-890D-95434A7FED80}" dt="2023-01-23T11:43:18.883" v="975" actId="26606"/>
          <ac:picMkLst>
            <pc:docMk/>
            <pc:sldMk cId="799562172" sldId="868"/>
            <ac:picMk id="9" creationId="{5F3E9AB6-DB23-EA96-35BB-273D9A0095F8}"/>
          </ac:picMkLst>
        </pc:picChg>
      </pc:sldChg>
      <pc:sldChg chg="modSp mod">
        <pc:chgData name="JOSE MIGUEL TORO BONILLA" userId="676c0905-4a43-49c3-9f52-96b165d280d0" providerId="ADAL" clId="{7A7B5C53-0D4C-49FD-890D-95434A7FED80}" dt="2023-01-23T12:44:30.963" v="2376" actId="20577"/>
        <pc:sldMkLst>
          <pc:docMk/>
          <pc:sldMk cId="1078632175" sldId="869"/>
        </pc:sldMkLst>
        <pc:spChg chg="mod">
          <ac:chgData name="JOSE MIGUEL TORO BONILLA" userId="676c0905-4a43-49c3-9f52-96b165d280d0" providerId="ADAL" clId="{7A7B5C53-0D4C-49FD-890D-95434A7FED80}" dt="2023-01-23T12:44:30.963" v="2376" actId="20577"/>
          <ac:spMkLst>
            <pc:docMk/>
            <pc:sldMk cId="1078632175" sldId="869"/>
            <ac:spMk id="19457" creationId="{00000000-0000-0000-0000-000000000000}"/>
          </ac:spMkLst>
        </pc:spChg>
      </pc:sldChg>
      <pc:sldChg chg="delSp modSp mod">
        <pc:chgData name="JOSE MIGUEL TORO BONILLA" userId="676c0905-4a43-49c3-9f52-96b165d280d0" providerId="ADAL" clId="{7A7B5C53-0D4C-49FD-890D-95434A7FED80}" dt="2023-01-23T19:23:40.093" v="3891" actId="1076"/>
        <pc:sldMkLst>
          <pc:docMk/>
          <pc:sldMk cId="3836889392" sldId="870"/>
        </pc:sldMkLst>
        <pc:spChg chg="mod">
          <ac:chgData name="JOSE MIGUEL TORO BONILLA" userId="676c0905-4a43-49c3-9f52-96b165d280d0" providerId="ADAL" clId="{7A7B5C53-0D4C-49FD-890D-95434A7FED80}" dt="2023-01-23T19:23:40.093" v="3891" actId="1076"/>
          <ac:spMkLst>
            <pc:docMk/>
            <pc:sldMk cId="3836889392" sldId="870"/>
            <ac:spMk id="3" creationId="{00000000-0000-0000-0000-000000000000}"/>
          </ac:spMkLst>
        </pc:spChg>
        <pc:spChg chg="mod">
          <ac:chgData name="JOSE MIGUEL TORO BONILLA" userId="676c0905-4a43-49c3-9f52-96b165d280d0" providerId="ADAL" clId="{7A7B5C53-0D4C-49FD-890D-95434A7FED80}" dt="2023-01-23T19:07:21.376" v="2664" actId="20577"/>
          <ac:spMkLst>
            <pc:docMk/>
            <pc:sldMk cId="3836889392" sldId="870"/>
            <ac:spMk id="13" creationId="{60A71FEA-B763-4060-B302-837964640916}"/>
          </ac:spMkLst>
        </pc:spChg>
        <pc:picChg chg="del">
          <ac:chgData name="JOSE MIGUEL TORO BONILLA" userId="676c0905-4a43-49c3-9f52-96b165d280d0" providerId="ADAL" clId="{7A7B5C53-0D4C-49FD-890D-95434A7FED80}" dt="2023-01-23T19:12:50.293" v="2947" actId="478"/>
          <ac:picMkLst>
            <pc:docMk/>
            <pc:sldMk cId="3836889392" sldId="870"/>
            <ac:picMk id="6" creationId="{5AD78E61-10E1-4B3C-9C2A-73A9BA8E4895}"/>
          </ac:picMkLst>
        </pc:picChg>
      </pc:sldChg>
      <pc:sldChg chg="modSp del mod">
        <pc:chgData name="JOSE MIGUEL TORO BONILLA" userId="676c0905-4a43-49c3-9f52-96b165d280d0" providerId="ADAL" clId="{7A7B5C53-0D4C-49FD-890D-95434A7FED80}" dt="2023-01-23T19:50:12.173" v="4425" actId="2696"/>
        <pc:sldMkLst>
          <pc:docMk/>
          <pc:sldMk cId="727568724" sldId="871"/>
        </pc:sldMkLst>
        <pc:spChg chg="mod">
          <ac:chgData name="JOSE MIGUEL TORO BONILLA" userId="676c0905-4a43-49c3-9f52-96b165d280d0" providerId="ADAL" clId="{7A7B5C53-0D4C-49FD-890D-95434A7FED80}" dt="2023-01-23T19:43:55.782" v="4166" actId="14100"/>
          <ac:spMkLst>
            <pc:docMk/>
            <pc:sldMk cId="727568724" sldId="871"/>
            <ac:spMk id="2" creationId="{00000000-0000-0000-0000-000000000000}"/>
          </ac:spMkLst>
        </pc:spChg>
        <pc:spChg chg="mod">
          <ac:chgData name="JOSE MIGUEL TORO BONILLA" userId="676c0905-4a43-49c3-9f52-96b165d280d0" providerId="ADAL" clId="{7A7B5C53-0D4C-49FD-890D-95434A7FED80}" dt="2023-01-23T19:49:57.031" v="4423" actId="1076"/>
          <ac:spMkLst>
            <pc:docMk/>
            <pc:sldMk cId="727568724" sldId="871"/>
            <ac:spMk id="3" creationId="{00000000-0000-0000-0000-000000000000}"/>
          </ac:spMkLst>
        </pc:spChg>
      </pc:sldChg>
      <pc:sldChg chg="modSp mod">
        <pc:chgData name="JOSE MIGUEL TORO BONILLA" userId="676c0905-4a43-49c3-9f52-96b165d280d0" providerId="ADAL" clId="{7A7B5C53-0D4C-49FD-890D-95434A7FED80}" dt="2023-01-23T20:01:19.647" v="4672" actId="20577"/>
        <pc:sldMkLst>
          <pc:docMk/>
          <pc:sldMk cId="3944890068" sldId="871"/>
        </pc:sldMkLst>
        <pc:spChg chg="mod">
          <ac:chgData name="JOSE MIGUEL TORO BONILLA" userId="676c0905-4a43-49c3-9f52-96b165d280d0" providerId="ADAL" clId="{7A7B5C53-0D4C-49FD-890D-95434A7FED80}" dt="2023-01-23T20:01:19.647" v="4672" actId="20577"/>
          <ac:spMkLst>
            <pc:docMk/>
            <pc:sldMk cId="3944890068" sldId="871"/>
            <ac:spMk id="3" creationId="{00000000-0000-0000-0000-000000000000}"/>
          </ac:spMkLst>
        </pc:spChg>
        <pc:spChg chg="mod">
          <ac:chgData name="JOSE MIGUEL TORO BONILLA" userId="676c0905-4a43-49c3-9f52-96b165d280d0" providerId="ADAL" clId="{7A7B5C53-0D4C-49FD-890D-95434A7FED80}" dt="2023-01-23T19:51:19.614" v="4441" actId="20577"/>
          <ac:spMkLst>
            <pc:docMk/>
            <pc:sldMk cId="3944890068" sldId="871"/>
            <ac:spMk id="9" creationId="{DB210070-90BC-8F49-B628-37599EFE3970}"/>
          </ac:spMkLst>
        </pc:spChg>
      </pc:sldChg>
      <pc:sldChg chg="modSp mod">
        <pc:chgData name="JOSE MIGUEL TORO BONILLA" userId="676c0905-4a43-49c3-9f52-96b165d280d0" providerId="ADAL" clId="{7A7B5C53-0D4C-49FD-890D-95434A7FED80}" dt="2023-01-23T20:20:59.499" v="4754" actId="1076"/>
        <pc:sldMkLst>
          <pc:docMk/>
          <pc:sldMk cId="625316398" sldId="872"/>
        </pc:sldMkLst>
        <pc:spChg chg="mod">
          <ac:chgData name="JOSE MIGUEL TORO BONILLA" userId="676c0905-4a43-49c3-9f52-96b165d280d0" providerId="ADAL" clId="{7A7B5C53-0D4C-49FD-890D-95434A7FED80}" dt="2023-01-23T20:20:59.499" v="4754" actId="1076"/>
          <ac:spMkLst>
            <pc:docMk/>
            <pc:sldMk cId="625316398" sldId="872"/>
            <ac:spMk id="3" creationId="{00000000-0000-0000-0000-000000000000}"/>
          </ac:spMkLst>
        </pc:spChg>
        <pc:spChg chg="mod">
          <ac:chgData name="JOSE MIGUEL TORO BONILLA" userId="676c0905-4a43-49c3-9f52-96b165d280d0" providerId="ADAL" clId="{7A7B5C53-0D4C-49FD-890D-95434A7FED80}" dt="2023-01-23T20:04:18.586" v="4685" actId="20577"/>
          <ac:spMkLst>
            <pc:docMk/>
            <pc:sldMk cId="625316398" sldId="872"/>
            <ac:spMk id="9" creationId="{DB210070-90BC-8F49-B628-37599EFE3970}"/>
          </ac:spMkLst>
        </pc:spChg>
      </pc:sldChg>
      <pc:sldChg chg="addSp delSp modSp mod">
        <pc:chgData name="JOSE MIGUEL TORO BONILLA" userId="676c0905-4a43-49c3-9f52-96b165d280d0" providerId="ADAL" clId="{7A7B5C53-0D4C-49FD-890D-95434A7FED80}" dt="2023-01-23T20:29:48.936" v="4911" actId="20577"/>
        <pc:sldMkLst>
          <pc:docMk/>
          <pc:sldMk cId="700516136" sldId="873"/>
        </pc:sldMkLst>
        <pc:spChg chg="mod">
          <ac:chgData name="JOSE MIGUEL TORO BONILLA" userId="676c0905-4a43-49c3-9f52-96b165d280d0" providerId="ADAL" clId="{7A7B5C53-0D4C-49FD-890D-95434A7FED80}" dt="2023-01-23T20:29:48.936" v="4911" actId="20577"/>
          <ac:spMkLst>
            <pc:docMk/>
            <pc:sldMk cId="700516136" sldId="873"/>
            <ac:spMk id="3" creationId="{00000000-0000-0000-0000-000000000000}"/>
          </ac:spMkLst>
        </pc:spChg>
        <pc:spChg chg="add del mod">
          <ac:chgData name="JOSE MIGUEL TORO BONILLA" userId="676c0905-4a43-49c3-9f52-96b165d280d0" providerId="ADAL" clId="{7A7B5C53-0D4C-49FD-890D-95434A7FED80}" dt="2023-01-23T20:22:38.010" v="4764" actId="478"/>
          <ac:spMkLst>
            <pc:docMk/>
            <pc:sldMk cId="700516136" sldId="873"/>
            <ac:spMk id="6" creationId="{54485E63-1027-D132-61A6-2FE10F97960B}"/>
          </ac:spMkLst>
        </pc:spChg>
        <pc:spChg chg="add mod">
          <ac:chgData name="JOSE MIGUEL TORO BONILLA" userId="676c0905-4a43-49c3-9f52-96b165d280d0" providerId="ADAL" clId="{7A7B5C53-0D4C-49FD-890D-95434A7FED80}" dt="2023-01-23T20:29:37.280" v="4907" actId="14100"/>
          <ac:spMkLst>
            <pc:docMk/>
            <pc:sldMk cId="700516136" sldId="873"/>
            <ac:spMk id="8" creationId="{FAA58B75-1181-D06C-5C0C-CB15BDD999CA}"/>
          </ac:spMkLst>
        </pc:spChg>
      </pc:sldChg>
      <pc:sldChg chg="addSp delSp modSp mod">
        <pc:chgData name="JOSE MIGUEL TORO BONILLA" userId="676c0905-4a43-49c3-9f52-96b165d280d0" providerId="ADAL" clId="{7A7B5C53-0D4C-49FD-890D-95434A7FED80}" dt="2023-02-11T17:57:49.739" v="5278" actId="1076"/>
        <pc:sldMkLst>
          <pc:docMk/>
          <pc:sldMk cId="1488936476" sldId="874"/>
        </pc:sldMkLst>
        <pc:spChg chg="del">
          <ac:chgData name="JOSE MIGUEL TORO BONILLA" userId="676c0905-4a43-49c3-9f52-96b165d280d0" providerId="ADAL" clId="{7A7B5C53-0D4C-49FD-890D-95434A7FED80}" dt="2023-02-11T17:49:15.355" v="5038" actId="478"/>
          <ac:spMkLst>
            <pc:docMk/>
            <pc:sldMk cId="1488936476" sldId="874"/>
            <ac:spMk id="2" creationId="{039707C6-1670-634C-9B52-48D62E758D8D}"/>
          </ac:spMkLst>
        </pc:spChg>
        <pc:spChg chg="del">
          <ac:chgData name="JOSE MIGUEL TORO BONILLA" userId="676c0905-4a43-49c3-9f52-96b165d280d0" providerId="ADAL" clId="{7A7B5C53-0D4C-49FD-890D-95434A7FED80}" dt="2023-02-11T17:50:47.298" v="5068" actId="478"/>
          <ac:spMkLst>
            <pc:docMk/>
            <pc:sldMk cId="1488936476" sldId="874"/>
            <ac:spMk id="3" creationId="{00000000-0000-0000-0000-000000000000}"/>
          </ac:spMkLst>
        </pc:spChg>
        <pc:spChg chg="mod">
          <ac:chgData name="JOSE MIGUEL TORO BONILLA" userId="676c0905-4a43-49c3-9f52-96b165d280d0" providerId="ADAL" clId="{7A7B5C53-0D4C-49FD-890D-95434A7FED80}" dt="2023-02-11T17:57:49.739" v="5278" actId="1076"/>
          <ac:spMkLst>
            <pc:docMk/>
            <pc:sldMk cId="1488936476" sldId="874"/>
            <ac:spMk id="4" creationId="{FF092649-2ED6-ECCA-9444-C69CCC4C6D2C}"/>
          </ac:spMkLst>
        </pc:spChg>
        <pc:spChg chg="add mod">
          <ac:chgData name="JOSE MIGUEL TORO BONILLA" userId="676c0905-4a43-49c3-9f52-96b165d280d0" providerId="ADAL" clId="{7A7B5C53-0D4C-49FD-890D-95434A7FED80}" dt="2023-02-11T17:49:25.011" v="5063" actId="20577"/>
          <ac:spMkLst>
            <pc:docMk/>
            <pc:sldMk cId="1488936476" sldId="874"/>
            <ac:spMk id="6" creationId="{31E442C7-00EA-5267-E681-F87EBEF905D9}"/>
          </ac:spMkLst>
        </pc:spChg>
        <pc:spChg chg="mod">
          <ac:chgData name="JOSE MIGUEL TORO BONILLA" userId="676c0905-4a43-49c3-9f52-96b165d280d0" providerId="ADAL" clId="{7A7B5C53-0D4C-49FD-890D-95434A7FED80}" dt="2023-02-11T17:57:03.099" v="5275" actId="20577"/>
          <ac:spMkLst>
            <pc:docMk/>
            <pc:sldMk cId="1488936476" sldId="874"/>
            <ac:spMk id="8" creationId="{ECD1830A-804B-AA4F-9BC8-CCA396DA24D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4988" cy="511175"/>
          </a:xfrm>
          <a:prstGeom prst="rect">
            <a:avLst/>
          </a:prstGeom>
          <a:noFill/>
          <a:ln w="9525">
            <a:noFill/>
            <a:miter lim="800000"/>
            <a:headEnd/>
            <a:tailEnd/>
          </a:ln>
        </p:spPr>
        <p:txBody>
          <a:bodyPr vert="horz" wrap="square" lIns="94900" tIns="47449" rIns="94900" bIns="47449" numCol="1" anchor="t" anchorCtr="0" compatLnSpc="1">
            <a:prstTxWarp prst="textNoShape">
              <a:avLst/>
            </a:prstTxWarp>
          </a:bodyPr>
          <a:lstStyle>
            <a:lvl1pPr defTabSz="949325">
              <a:defRPr sz="1200">
                <a:latin typeface="Arial" charset="0"/>
              </a:defRPr>
            </a:lvl1pPr>
          </a:lstStyle>
          <a:p>
            <a:pPr>
              <a:defRPr/>
            </a:pPr>
            <a:endParaRPr lang="es-ES"/>
          </a:p>
        </p:txBody>
      </p:sp>
      <p:sp>
        <p:nvSpPr>
          <p:cNvPr id="112643" name="Rectangle 3"/>
          <p:cNvSpPr>
            <a:spLocks noGrp="1" noChangeArrowheads="1"/>
          </p:cNvSpPr>
          <p:nvPr>
            <p:ph type="dt" sz="quarter" idx="1"/>
          </p:nvPr>
        </p:nvSpPr>
        <p:spPr bwMode="auto">
          <a:xfrm>
            <a:off x="4022725" y="0"/>
            <a:ext cx="3074988" cy="511175"/>
          </a:xfrm>
          <a:prstGeom prst="rect">
            <a:avLst/>
          </a:prstGeom>
          <a:noFill/>
          <a:ln w="9525">
            <a:noFill/>
            <a:miter lim="800000"/>
            <a:headEnd/>
            <a:tailEnd/>
          </a:ln>
        </p:spPr>
        <p:txBody>
          <a:bodyPr vert="horz" wrap="square" lIns="94900" tIns="47449" rIns="94900" bIns="47449" numCol="1" anchor="t" anchorCtr="0" compatLnSpc="1">
            <a:prstTxWarp prst="textNoShape">
              <a:avLst/>
            </a:prstTxWarp>
          </a:bodyPr>
          <a:lstStyle>
            <a:lvl1pPr algn="r" defTabSz="949325">
              <a:defRPr sz="1200">
                <a:latin typeface="Arial" charset="0"/>
              </a:defRPr>
            </a:lvl1pPr>
          </a:lstStyle>
          <a:p>
            <a:pPr>
              <a:defRPr/>
            </a:pPr>
            <a:endParaRPr lang="es-ES"/>
          </a:p>
        </p:txBody>
      </p:sp>
      <p:sp>
        <p:nvSpPr>
          <p:cNvPr id="112644" name="Rectangle 4"/>
          <p:cNvSpPr>
            <a:spLocks noGrp="1" noChangeArrowheads="1"/>
          </p:cNvSpPr>
          <p:nvPr>
            <p:ph type="ftr" sz="quarter" idx="2"/>
          </p:nvPr>
        </p:nvSpPr>
        <p:spPr bwMode="auto">
          <a:xfrm>
            <a:off x="0" y="9721850"/>
            <a:ext cx="3074988" cy="511175"/>
          </a:xfrm>
          <a:prstGeom prst="rect">
            <a:avLst/>
          </a:prstGeom>
          <a:noFill/>
          <a:ln w="9525">
            <a:noFill/>
            <a:miter lim="800000"/>
            <a:headEnd/>
            <a:tailEnd/>
          </a:ln>
        </p:spPr>
        <p:txBody>
          <a:bodyPr vert="horz" wrap="square" lIns="94900" tIns="47449" rIns="94900" bIns="47449" numCol="1" anchor="b" anchorCtr="0" compatLnSpc="1">
            <a:prstTxWarp prst="textNoShape">
              <a:avLst/>
            </a:prstTxWarp>
          </a:bodyPr>
          <a:lstStyle>
            <a:lvl1pPr defTabSz="949325">
              <a:defRPr sz="1200">
                <a:latin typeface="Arial" charset="0"/>
              </a:defRPr>
            </a:lvl1pPr>
          </a:lstStyle>
          <a:p>
            <a:pPr>
              <a:defRPr/>
            </a:pPr>
            <a:endParaRPr lang="es-ES"/>
          </a:p>
        </p:txBody>
      </p:sp>
      <p:sp>
        <p:nvSpPr>
          <p:cNvPr id="112645" name="Rectangle 5"/>
          <p:cNvSpPr>
            <a:spLocks noGrp="1" noChangeArrowheads="1"/>
          </p:cNvSpPr>
          <p:nvPr>
            <p:ph type="sldNum" sz="quarter" idx="3"/>
          </p:nvPr>
        </p:nvSpPr>
        <p:spPr bwMode="auto">
          <a:xfrm>
            <a:off x="4022725" y="9721850"/>
            <a:ext cx="3074988" cy="511175"/>
          </a:xfrm>
          <a:prstGeom prst="rect">
            <a:avLst/>
          </a:prstGeom>
          <a:noFill/>
          <a:ln w="9525">
            <a:noFill/>
            <a:miter lim="800000"/>
            <a:headEnd/>
            <a:tailEnd/>
          </a:ln>
        </p:spPr>
        <p:txBody>
          <a:bodyPr vert="horz" wrap="square" lIns="94900" tIns="47449" rIns="94900" bIns="47449" numCol="1" anchor="b" anchorCtr="0" compatLnSpc="1">
            <a:prstTxWarp prst="textNoShape">
              <a:avLst/>
            </a:prstTxWarp>
          </a:bodyPr>
          <a:lstStyle>
            <a:lvl1pPr algn="r" defTabSz="949325">
              <a:defRPr sz="1200">
                <a:latin typeface="Arial" charset="0"/>
              </a:defRPr>
            </a:lvl1pPr>
          </a:lstStyle>
          <a:p>
            <a:pPr>
              <a:defRPr/>
            </a:pPr>
            <a:fld id="{0B8A9AA7-CE2B-47FC-BFDE-66CDADBA73D7}" type="slidenum">
              <a:rPr lang="es-ES" altLang="es-ES"/>
              <a:pPr>
                <a:defRPr/>
              </a:pPr>
              <a:t>‹Nº›</a:t>
            </a:fld>
            <a:endParaRPr lang="es-ES" altLang="es-ES"/>
          </a:p>
        </p:txBody>
      </p:sp>
    </p:spTree>
    <p:extLst>
      <p:ext uri="{BB962C8B-B14F-4D97-AF65-F5344CB8AC3E}">
        <p14:creationId xmlns:p14="http://schemas.microsoft.com/office/powerpoint/2010/main" val="9358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4988" cy="511175"/>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lvl1pPr defTabSz="946150" eaLnBrk="0" hangingPunct="0">
              <a:defRPr sz="1200"/>
            </a:lvl1pPr>
          </a:lstStyle>
          <a:p>
            <a:pPr>
              <a:defRPr/>
            </a:pPr>
            <a:endParaRPr lang="es-ES"/>
          </a:p>
        </p:txBody>
      </p:sp>
      <p:sp>
        <p:nvSpPr>
          <p:cNvPr id="37891" name="Rectangle 3"/>
          <p:cNvSpPr>
            <a:spLocks noGrp="1" noChangeArrowheads="1"/>
          </p:cNvSpPr>
          <p:nvPr>
            <p:ph type="dt" idx="1"/>
          </p:nvPr>
        </p:nvSpPr>
        <p:spPr bwMode="auto">
          <a:xfrm>
            <a:off x="4022725" y="0"/>
            <a:ext cx="3074988" cy="511175"/>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lvl1pPr algn="r" defTabSz="946150" eaLnBrk="0" hangingPunct="0">
              <a:defRPr sz="1200"/>
            </a:lvl1pPr>
          </a:lstStyle>
          <a:p>
            <a:pPr>
              <a:defRPr/>
            </a:pPr>
            <a:fld id="{14BFA616-45B0-4FD6-B7EB-C221DF553507}" type="datetimeFigureOut">
              <a:rPr lang="es-ES" altLang="es-ES"/>
              <a:pPr>
                <a:defRPr/>
              </a:pPr>
              <a:t>11/02/2023</a:t>
            </a:fld>
            <a:endParaRPr lang="es-ES" altLang="es-ES"/>
          </a:p>
        </p:txBody>
      </p:sp>
      <p:sp>
        <p:nvSpPr>
          <p:cNvPr id="174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p>
            <a:pPr lvl="0"/>
            <a:r>
              <a:rPr lang="es-ES" altLang="es-ES" noProof="0"/>
              <a:t>Haga clic para modificar el estilo de texto del patrón</a:t>
            </a:r>
          </a:p>
          <a:p>
            <a:pPr lvl="1"/>
            <a:r>
              <a:rPr lang="es-ES" altLang="es-ES" noProof="0"/>
              <a:t>Segundo nivel</a:t>
            </a:r>
          </a:p>
          <a:p>
            <a:pPr lvl="2"/>
            <a:r>
              <a:rPr lang="es-ES" altLang="es-ES" noProof="0"/>
              <a:t>Tercer nivel</a:t>
            </a:r>
          </a:p>
          <a:p>
            <a:pPr lvl="3"/>
            <a:r>
              <a:rPr lang="es-ES" altLang="es-ES" noProof="0"/>
              <a:t>Cuarto nivel</a:t>
            </a:r>
          </a:p>
          <a:p>
            <a:pPr lvl="4"/>
            <a:r>
              <a:rPr lang="es-ES" altLang="es-ES" noProof="0"/>
              <a:t>Quinto nivel</a:t>
            </a:r>
          </a:p>
        </p:txBody>
      </p:sp>
      <p:sp>
        <p:nvSpPr>
          <p:cNvPr id="37894"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p:spPr>
        <p:txBody>
          <a:bodyPr vert="horz" wrap="square" lIns="94596" tIns="47299" rIns="94596" bIns="47299" numCol="1" anchor="b" anchorCtr="0" compatLnSpc="1">
            <a:prstTxWarp prst="textNoShape">
              <a:avLst/>
            </a:prstTxWarp>
          </a:bodyPr>
          <a:lstStyle>
            <a:lvl1pPr defTabSz="946150" eaLnBrk="0" hangingPunct="0">
              <a:defRPr sz="1200"/>
            </a:lvl1pPr>
          </a:lstStyle>
          <a:p>
            <a:pPr>
              <a:defRPr/>
            </a:pPr>
            <a:endParaRPr lang="es-ES"/>
          </a:p>
        </p:txBody>
      </p:sp>
      <p:sp>
        <p:nvSpPr>
          <p:cNvPr id="37895"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p:spPr>
        <p:txBody>
          <a:bodyPr vert="horz" wrap="square" lIns="94596" tIns="47299" rIns="94596" bIns="47299" numCol="1" anchor="b" anchorCtr="0" compatLnSpc="1">
            <a:prstTxWarp prst="textNoShape">
              <a:avLst/>
            </a:prstTxWarp>
          </a:bodyPr>
          <a:lstStyle>
            <a:lvl1pPr algn="r" defTabSz="946150" eaLnBrk="0" hangingPunct="0">
              <a:defRPr sz="1200"/>
            </a:lvl1pPr>
          </a:lstStyle>
          <a:p>
            <a:pPr>
              <a:defRPr/>
            </a:pPr>
            <a:fld id="{14CA8EBA-BCA6-4864-B1EE-5A4790EA59E6}" type="slidenum">
              <a:rPr lang="es-ES" altLang="es-ES"/>
              <a:pPr>
                <a:defRPr/>
              </a:pPr>
              <a:t>‹Nº›</a:t>
            </a:fld>
            <a:endParaRPr lang="es-ES" altLang="es-ES"/>
          </a:p>
        </p:txBody>
      </p:sp>
    </p:spTree>
    <p:extLst>
      <p:ext uri="{BB962C8B-B14F-4D97-AF65-F5344CB8AC3E}">
        <p14:creationId xmlns:p14="http://schemas.microsoft.com/office/powerpoint/2010/main" val="1899507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74C30E3C-8F90-4E72-83D9-3D9282A8C965}" type="slidenum">
              <a:rPr lang="es-ES" altLang="es-ES" smtClean="0">
                <a:latin typeface="Arial" charset="0"/>
              </a:rPr>
              <a:pPr/>
              <a:t>1</a:t>
            </a:fld>
            <a:endParaRPr lang="es-ES" altLang="es-ES">
              <a:latin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s-ES" altLang="es-ES">
              <a:latin typeface="Arial" charset="0"/>
              <a:ea typeface="MS PGothic"/>
            </a:endParaRPr>
          </a:p>
        </p:txBody>
      </p:sp>
    </p:spTree>
    <p:extLst>
      <p:ext uri="{BB962C8B-B14F-4D97-AF65-F5344CB8AC3E}">
        <p14:creationId xmlns:p14="http://schemas.microsoft.com/office/powerpoint/2010/main" val="17299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4CA8EBA-BCA6-4864-B1EE-5A4790EA59E6}" type="slidenum">
              <a:rPr lang="es-ES" altLang="es-ES" smtClean="0"/>
              <a:pPr>
                <a:defRPr/>
              </a:pPr>
              <a:t>37</a:t>
            </a:fld>
            <a:endParaRPr lang="es-ES" altLang="es-ES"/>
          </a:p>
        </p:txBody>
      </p:sp>
    </p:spTree>
    <p:extLst>
      <p:ext uri="{BB962C8B-B14F-4D97-AF65-F5344CB8AC3E}">
        <p14:creationId xmlns:p14="http://schemas.microsoft.com/office/powerpoint/2010/main" val="271073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4CA8EBA-BCA6-4864-B1EE-5A4790EA59E6}" type="slidenum">
              <a:rPr lang="es-ES" altLang="es-ES" smtClean="0"/>
              <a:pPr>
                <a:defRPr/>
              </a:pPr>
              <a:t>16</a:t>
            </a:fld>
            <a:endParaRPr lang="es-ES" altLang="es-ES"/>
          </a:p>
        </p:txBody>
      </p:sp>
    </p:spTree>
    <p:extLst>
      <p:ext uri="{BB962C8B-B14F-4D97-AF65-F5344CB8AC3E}">
        <p14:creationId xmlns:p14="http://schemas.microsoft.com/office/powerpoint/2010/main" val="354151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74C30E3C-8F90-4E72-83D9-3D9282A8C965}" type="slidenum">
              <a:rPr lang="es-ES" altLang="es-ES" smtClean="0">
                <a:latin typeface="Arial" charset="0"/>
              </a:rPr>
              <a:pPr/>
              <a:t>17</a:t>
            </a:fld>
            <a:endParaRPr lang="es-ES" altLang="es-ES">
              <a:latin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s-ES" altLang="es-ES">
              <a:latin typeface="Arial" charset="0"/>
              <a:ea typeface="MS PGothic"/>
            </a:endParaRPr>
          </a:p>
        </p:txBody>
      </p:sp>
    </p:spTree>
    <p:extLst>
      <p:ext uri="{BB962C8B-B14F-4D97-AF65-F5344CB8AC3E}">
        <p14:creationId xmlns:p14="http://schemas.microsoft.com/office/powerpoint/2010/main" val="52435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4CA8EBA-BCA6-4864-B1EE-5A4790EA59E6}" type="slidenum">
              <a:rPr lang="es-ES" altLang="es-ES" smtClean="0"/>
              <a:pPr>
                <a:defRPr/>
              </a:pPr>
              <a:t>19</a:t>
            </a:fld>
            <a:endParaRPr lang="es-ES" altLang="es-ES"/>
          </a:p>
        </p:txBody>
      </p:sp>
    </p:spTree>
    <p:extLst>
      <p:ext uri="{BB962C8B-B14F-4D97-AF65-F5344CB8AC3E}">
        <p14:creationId xmlns:p14="http://schemas.microsoft.com/office/powerpoint/2010/main" val="557792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a:ln/>
        </p:spPr>
      </p:sp>
      <p:sp>
        <p:nvSpPr>
          <p:cNvPr id="41986" name="2 Marcador de notas"/>
          <p:cNvSpPr>
            <a:spLocks noGrp="1"/>
          </p:cNvSpPr>
          <p:nvPr>
            <p:ph type="body" idx="1"/>
          </p:nvPr>
        </p:nvSpPr>
        <p:spPr>
          <a:noFill/>
          <a:ln/>
        </p:spPr>
        <p:txBody>
          <a:bodyPr/>
          <a:lstStyle/>
          <a:p>
            <a:endParaRPr lang="es-ES" altLang="es-ES">
              <a:ea typeface="MS PGothic"/>
            </a:endParaRPr>
          </a:p>
        </p:txBody>
      </p:sp>
      <p:sp>
        <p:nvSpPr>
          <p:cNvPr id="41987" name="3 Marcador de número de diapositiva"/>
          <p:cNvSpPr>
            <a:spLocks noGrp="1"/>
          </p:cNvSpPr>
          <p:nvPr>
            <p:ph type="sldNum" sz="quarter" idx="5"/>
          </p:nvPr>
        </p:nvSpPr>
        <p:spPr>
          <a:noFill/>
        </p:spPr>
        <p:txBody>
          <a:bodyPr/>
          <a:lstStyle/>
          <a:p>
            <a:fld id="{862D91BF-C270-4784-B9E9-C0B074AAD3BD}" type="slidenum">
              <a:rPr lang="es-ES" altLang="es-ES" smtClean="0"/>
              <a:pPr/>
              <a:t>22</a:t>
            </a:fld>
            <a:endParaRPr lang="es-ES" altLang="es-ES"/>
          </a:p>
        </p:txBody>
      </p:sp>
    </p:spTree>
    <p:extLst>
      <p:ext uri="{BB962C8B-B14F-4D97-AF65-F5344CB8AC3E}">
        <p14:creationId xmlns:p14="http://schemas.microsoft.com/office/powerpoint/2010/main" val="168966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a:ln/>
        </p:spPr>
      </p:sp>
      <p:sp>
        <p:nvSpPr>
          <p:cNvPr id="41986" name="2 Marcador de notas"/>
          <p:cNvSpPr>
            <a:spLocks noGrp="1"/>
          </p:cNvSpPr>
          <p:nvPr>
            <p:ph type="body" idx="1"/>
          </p:nvPr>
        </p:nvSpPr>
        <p:spPr>
          <a:noFill/>
          <a:ln/>
        </p:spPr>
        <p:txBody>
          <a:bodyPr/>
          <a:lstStyle/>
          <a:p>
            <a:endParaRPr lang="es-ES" altLang="es-ES" dirty="0">
              <a:ea typeface="MS PGothic"/>
            </a:endParaRPr>
          </a:p>
        </p:txBody>
      </p:sp>
      <p:sp>
        <p:nvSpPr>
          <p:cNvPr id="41987" name="3 Marcador de número de diapositiva"/>
          <p:cNvSpPr>
            <a:spLocks noGrp="1"/>
          </p:cNvSpPr>
          <p:nvPr>
            <p:ph type="sldNum" sz="quarter" idx="5"/>
          </p:nvPr>
        </p:nvSpPr>
        <p:spPr>
          <a:noFill/>
        </p:spPr>
        <p:txBody>
          <a:bodyPr/>
          <a:lstStyle/>
          <a:p>
            <a:fld id="{862D91BF-C270-4784-B9E9-C0B074AAD3BD}" type="slidenum">
              <a:rPr lang="es-ES" altLang="es-ES" smtClean="0"/>
              <a:pPr/>
              <a:t>23</a:t>
            </a:fld>
            <a:endParaRPr lang="es-ES" altLang="es-ES"/>
          </a:p>
        </p:txBody>
      </p:sp>
    </p:spTree>
    <p:extLst>
      <p:ext uri="{BB962C8B-B14F-4D97-AF65-F5344CB8AC3E}">
        <p14:creationId xmlns:p14="http://schemas.microsoft.com/office/powerpoint/2010/main" val="302034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pPr>
              <a:defRPr/>
            </a:pPr>
            <a:fld id="{14CA8EBA-BCA6-4864-B1EE-5A4790EA59E6}" type="slidenum">
              <a:rPr lang="es-ES" altLang="es-ES" smtClean="0"/>
              <a:pPr>
                <a:defRPr/>
              </a:pPr>
              <a:t>26</a:t>
            </a:fld>
            <a:endParaRPr lang="es-ES" altLang="es-ES"/>
          </a:p>
        </p:txBody>
      </p:sp>
    </p:spTree>
    <p:extLst>
      <p:ext uri="{BB962C8B-B14F-4D97-AF65-F5344CB8AC3E}">
        <p14:creationId xmlns:p14="http://schemas.microsoft.com/office/powerpoint/2010/main" val="41726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74C30E3C-8F90-4E72-83D9-3D9282A8C965}" type="slidenum">
              <a:rPr lang="es-ES" altLang="es-ES" smtClean="0">
                <a:latin typeface="Arial" charset="0"/>
              </a:rPr>
              <a:pPr/>
              <a:t>27</a:t>
            </a:fld>
            <a:endParaRPr lang="es-ES" altLang="es-ES">
              <a:latin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s-ES" altLang="es-ES">
              <a:latin typeface="Arial" charset="0"/>
              <a:ea typeface="MS PGothic"/>
            </a:endParaRPr>
          </a:p>
        </p:txBody>
      </p:sp>
    </p:spTree>
    <p:extLst>
      <p:ext uri="{BB962C8B-B14F-4D97-AF65-F5344CB8AC3E}">
        <p14:creationId xmlns:p14="http://schemas.microsoft.com/office/powerpoint/2010/main" val="352998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4CA8EBA-BCA6-4864-B1EE-5A4790EA59E6}" type="slidenum">
              <a:rPr lang="es-ES" altLang="es-ES" smtClean="0"/>
              <a:pPr>
                <a:defRPr/>
              </a:pPr>
              <a:t>29</a:t>
            </a:fld>
            <a:endParaRPr lang="es-ES" altLang="es-ES"/>
          </a:p>
        </p:txBody>
      </p:sp>
    </p:spTree>
    <p:extLst>
      <p:ext uri="{BB962C8B-B14F-4D97-AF65-F5344CB8AC3E}">
        <p14:creationId xmlns:p14="http://schemas.microsoft.com/office/powerpoint/2010/main" val="310248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ea typeface="MS PGothic" pitchFamily="34" charset="-128"/>
              <a:cs typeface="+mn-cs"/>
            </a:endParaRPr>
          </a:p>
        </p:txBody>
      </p:sp>
      <p:pic>
        <p:nvPicPr>
          <p:cNvPr id="5" name="Picture 8" descr="marca-dos-tintas_100x92"/>
          <p:cNvPicPr>
            <a:picLocks noChangeAspect="1" noChangeArrowheads="1"/>
          </p:cNvPicPr>
          <p:nvPr/>
        </p:nvPicPr>
        <p:blipFill>
          <a:blip r:embed="rId2"/>
          <a:srcRect/>
          <a:stretch>
            <a:fillRect/>
          </a:stretch>
        </p:blipFill>
        <p:spPr bwMode="auto">
          <a:xfrm>
            <a:off x="88900" y="103188"/>
            <a:ext cx="954088" cy="877887"/>
          </a:xfrm>
          <a:prstGeom prst="rect">
            <a:avLst/>
          </a:prstGeom>
          <a:noFill/>
          <a:ln w="9525">
            <a:noFill/>
            <a:miter lim="800000"/>
            <a:headEnd/>
            <a:tailEnd/>
          </a:ln>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s-ES"/>
              <a:t>Haga clic para modificar el estilo de título del patrón</a:t>
            </a:r>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p:cNvSpPr>
            <a:spLocks noGrp="1" noChangeArrowheads="1"/>
          </p:cNvSpPr>
          <p:nvPr>
            <p:ph type="dt" sz="half" idx="10"/>
          </p:nvPr>
        </p:nvSpPr>
        <p:spPr/>
        <p:txBody>
          <a:bodyPr/>
          <a:lstStyle>
            <a:lvl1pPr>
              <a:defRPr/>
            </a:lvl1pPr>
          </a:lstStyle>
          <a:p>
            <a:pPr>
              <a:defRPr/>
            </a:pPr>
            <a:endParaRPr lang="es-ES"/>
          </a:p>
        </p:txBody>
      </p:sp>
      <p:sp>
        <p:nvSpPr>
          <p:cNvPr id="7" name="Rectangle 5"/>
          <p:cNvSpPr>
            <a:spLocks noGrp="1" noChangeArrowheads="1"/>
          </p:cNvSpPr>
          <p:nvPr>
            <p:ph type="ftr" sz="quarter" idx="11"/>
          </p:nvPr>
        </p:nvSpPr>
        <p:spPr/>
        <p:txBody>
          <a:bodyPr/>
          <a:lstStyle>
            <a:lvl1pPr>
              <a:defRPr/>
            </a:lvl1pPr>
          </a:lstStyle>
          <a:p>
            <a:pPr>
              <a:defRPr/>
            </a:pPr>
            <a:endParaRPr lang="es-ES"/>
          </a:p>
        </p:txBody>
      </p:sp>
      <p:sp>
        <p:nvSpPr>
          <p:cNvPr id="8" name="Rectangle 6"/>
          <p:cNvSpPr>
            <a:spLocks noGrp="1" noChangeArrowheads="1"/>
          </p:cNvSpPr>
          <p:nvPr>
            <p:ph type="sldNum" sz="quarter" idx="12"/>
          </p:nvPr>
        </p:nvSpPr>
        <p:spPr/>
        <p:txBody>
          <a:bodyPr/>
          <a:lstStyle>
            <a:lvl1pPr>
              <a:defRPr/>
            </a:lvl1pPr>
          </a:lstStyle>
          <a:p>
            <a:pPr>
              <a:defRPr/>
            </a:pPr>
            <a:fld id="{B880D0E8-4561-4BB1-BBA3-8CE9A0083229}" type="slidenum">
              <a:rPr lang="es-ES" altLang="es-ES"/>
              <a:pPr>
                <a:defRPr/>
              </a:pPr>
              <a:t>‹Nº›</a:t>
            </a:fld>
            <a:endParaRPr lang="es-ES" alt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3255F5F-4CF0-4144-AEBC-FCF7C6B1F3FB}" type="slidenum">
              <a:rPr lang="es-ES" altLang="es-ES"/>
              <a:pPr>
                <a:defRPr/>
              </a:pPr>
              <a:t>‹Nº›</a:t>
            </a:fld>
            <a:endParaRPr lang="es-ES" alt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EC72AC8-F65D-49F0-A0DF-D81F3EBE66B1}" type="slidenum">
              <a:rPr lang="es-ES" altLang="es-ES"/>
              <a:pPr>
                <a:defRPr/>
              </a:pPr>
              <a:t>‹Nº›</a:t>
            </a:fld>
            <a:endParaRPr lang="es-ES" alt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1C737958-5197-4E49-92B3-BA3B3C158988}" type="slidenum">
              <a:rPr lang="es-ES" altLang="es-ES"/>
              <a:pPr>
                <a:defRPr/>
              </a:pPr>
              <a:t>‹Nº›</a:t>
            </a:fld>
            <a:endParaRPr lang="es-ES" alt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4CA4A9F2-7002-4007-BDC9-EF3C7B766FAB}" type="slidenum">
              <a:rPr lang="es-ES" altLang="es-ES"/>
              <a:pPr>
                <a:defRPr/>
              </a:pPr>
              <a:t>‹Nº›</a:t>
            </a:fld>
            <a:endParaRPr lang="es-ES" alt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2A12A04-3AA7-4C49-9600-70EFAFE35031}" type="slidenum">
              <a:rPr lang="es-ES" altLang="es-ES"/>
              <a:pPr>
                <a:defRPr/>
              </a:pPr>
              <a:t>‹Nº›</a:t>
            </a:fld>
            <a:endParaRPr lang="es-ES" alt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 name="Picture 2" descr="Imagen3"/>
          <p:cNvPicPr>
            <a:picLocks noChangeAspect="1" noChangeArrowheads="1"/>
          </p:cNvPicPr>
          <p:nvPr/>
        </p:nvPicPr>
        <p:blipFill>
          <a:blip r:embed="rId2"/>
          <a:srcRect/>
          <a:stretch>
            <a:fillRect/>
          </a:stretch>
        </p:blipFill>
        <p:spPr bwMode="auto">
          <a:xfrm>
            <a:off x="0" y="0"/>
            <a:ext cx="9144000" cy="6972300"/>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p:cNvSpPr>
            <a:spLocks noChangeShapeType="1"/>
          </p:cNvSpPr>
          <p:nvPr/>
        </p:nvSpPr>
        <p:spPr bwMode="auto">
          <a:xfrm>
            <a:off x="1116013" y="1268413"/>
            <a:ext cx="8027987" cy="0"/>
          </a:xfrm>
          <a:prstGeom prst="line">
            <a:avLst/>
          </a:prstGeom>
          <a:noFill/>
          <a:ln w="76200">
            <a:solidFill>
              <a:srgbClr val="990000"/>
            </a:solidFill>
            <a:round/>
            <a:headEnd/>
            <a:tailEnd/>
          </a:ln>
          <a:effectLst/>
        </p:spPr>
        <p:txBody>
          <a:bodyPr/>
          <a:lstStyle/>
          <a:p>
            <a:pPr>
              <a:lnSpc>
                <a:spcPct val="80000"/>
              </a:lnSpc>
              <a:spcBef>
                <a:spcPct val="20000"/>
              </a:spcBef>
              <a:buFontTx/>
              <a:buChar char="•"/>
              <a:defRPr/>
            </a:pPr>
            <a:endParaRPr lang="es-ES">
              <a:latin typeface="Arial" charset="0"/>
              <a:cs typeface="+mn-cs"/>
            </a:endParaRPr>
          </a:p>
        </p:txBody>
      </p:sp>
      <p:pic>
        <p:nvPicPr>
          <p:cNvPr id="5" name="Picture 8" descr="marca-dos-tintas_100x92"/>
          <p:cNvPicPr>
            <a:picLocks noChangeAspect="1" noChangeArrowheads="1"/>
          </p:cNvPicPr>
          <p:nvPr/>
        </p:nvPicPr>
        <p:blipFill>
          <a:blip r:embed="rId2" cstate="print"/>
          <a:srcRect/>
          <a:stretch>
            <a:fillRect/>
          </a:stretch>
        </p:blipFill>
        <p:spPr bwMode="auto">
          <a:xfrm>
            <a:off x="88900" y="103188"/>
            <a:ext cx="954088" cy="877887"/>
          </a:xfrm>
          <a:prstGeom prst="rect">
            <a:avLst/>
          </a:prstGeom>
          <a:noFill/>
          <a:ln w="9525">
            <a:noFill/>
            <a:miter lim="800000"/>
            <a:headEnd/>
            <a:tailEnd/>
          </a:ln>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n-US"/>
              <a:t>Práctica </a:t>
            </a:r>
            <a:endParaRPr lang="es-ES"/>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p:txBody>
          <a:bodyPr/>
          <a:lstStyle>
            <a:lvl1pPr>
              <a:defRPr/>
            </a:lvl1pPr>
          </a:lstStyle>
          <a:p>
            <a:pPr>
              <a:defRPr/>
            </a:pPr>
            <a:fld id="{AA815369-6887-4D37-BEDD-256B3E0D2C2E}" type="slidenum">
              <a:rPr lang="en-US"/>
              <a:pPr>
                <a:defRPr/>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44ACB8-66BF-4A11-8F3E-E6E587267340}" type="slidenum">
              <a:rPr lang="en-US"/>
              <a:pPr>
                <a:defRPr/>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61CE2D-6967-4027-9F7E-BC9A87F346EF}" type="slidenum">
              <a:rPr lang="en-US"/>
              <a:pPr>
                <a:defRPr/>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EA36ED-DA97-44BD-A36C-E99D74331988}"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7035B68-5563-48D4-8303-C2C84BE2A797}" type="slidenum">
              <a:rPr lang="es-ES" altLang="es-ES"/>
              <a:pPr>
                <a:defRPr/>
              </a:pPr>
              <a:t>‹Nº›</a:t>
            </a:fld>
            <a:endParaRPr lang="es-ES" alt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4BFC95C-90B3-48A9-86CD-CC241ECF9334}" type="slidenum">
              <a:rPr lang="en-US"/>
              <a:pPr>
                <a:defRPr/>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r>
              <a:rPr lang="en-US"/>
              <a:t> </a:t>
            </a:r>
          </a:p>
        </p:txBody>
      </p:sp>
      <p:sp>
        <p:nvSpPr>
          <p:cNvPr id="5" name="Rectangle 6"/>
          <p:cNvSpPr>
            <a:spLocks noGrp="1" noChangeArrowheads="1"/>
          </p:cNvSpPr>
          <p:nvPr>
            <p:ph type="sldNum" sz="quarter" idx="12"/>
          </p:nvPr>
        </p:nvSpPr>
        <p:spPr>
          <a:ln/>
        </p:spPr>
        <p:txBody>
          <a:bodyPr/>
          <a:lstStyle>
            <a:lvl1pPr>
              <a:defRPr/>
            </a:lvl1pPr>
          </a:lstStyle>
          <a:p>
            <a:pPr>
              <a:defRPr/>
            </a:pPr>
            <a:fld id="{D6BC70C8-F3D6-4284-A5B2-BF483EBD68AF}" type="slidenum">
              <a:rPr lang="en-US"/>
              <a:pPr>
                <a:defRPr/>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0B0254-72FB-4F26-A2C8-DFE8393903A6}" type="slidenum">
              <a:rPr lang="en-US"/>
              <a:pPr>
                <a:defRPr/>
              </a:pPr>
              <a:t>‹Nº›</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4EFDF3-FAD8-46F8-B461-E6AE1B5C123B}" type="slidenum">
              <a:rPr lang="en-US"/>
              <a:pPr>
                <a:defRPr/>
              </a:pPr>
              <a:t>‹Nº›</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Análisis y Diseño de Algoritmos</a:t>
            </a:r>
          </a:p>
        </p:txBody>
      </p:sp>
      <p:sp>
        <p:nvSpPr>
          <p:cNvPr id="7" name="Rectangle 6"/>
          <p:cNvSpPr>
            <a:spLocks noGrp="1" noChangeArrowheads="1"/>
          </p:cNvSpPr>
          <p:nvPr>
            <p:ph type="sldNum" sz="quarter" idx="12"/>
          </p:nvPr>
        </p:nvSpPr>
        <p:spPr/>
        <p:txBody>
          <a:bodyPr/>
          <a:lstStyle>
            <a:lvl1pPr>
              <a:defRPr/>
            </a:lvl1pPr>
          </a:lstStyle>
          <a:p>
            <a:pPr>
              <a:defRPr/>
            </a:pPr>
            <a:fld id="{20375A75-36A5-4FB6-8923-F051B8B8D5D6}" type="slidenum">
              <a:rPr lang="en-US"/>
              <a:pPr>
                <a:defRPr/>
              </a:pPr>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B4C0F6-7C90-4921-BDA8-14BF57FD3F51}" type="slidenum">
              <a:rPr lang="en-US"/>
              <a:pPr>
                <a:defRPr/>
              </a:pPr>
              <a:t>‹Nº›</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9F07AE-A0B4-46D8-BB1C-0A3CC7C0CEF4}" type="slidenum">
              <a:rPr lang="en-US"/>
              <a:pPr>
                <a:defRPr/>
              </a:pPr>
              <a:t>‹Nº›</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F17A0822-C285-44DB-8ED5-7B008C0E5FB6}" type="slidenum">
              <a:rPr lang="en-US"/>
              <a:pPr>
                <a:defRPr/>
              </a:pPr>
              <a:t>‹Nº›</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3C2E2DB-187D-4442-B8F1-4F60E44768BE}" type="slidenum">
              <a:rPr lang="en-US"/>
              <a:pPr>
                <a:defRPr/>
              </a:pPr>
              <a:t>‹Nº›</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62C6C1-AE01-4694-8F60-564E1DFDFCA7}"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AE7E6CD-A720-4768-9692-EC5CF68236C1}" type="slidenum">
              <a:rPr lang="es-ES" altLang="es-ES"/>
              <a:pPr>
                <a:defRPr/>
              </a:pPr>
              <a:t>‹Nº›</a:t>
            </a:fld>
            <a:endParaRPr lang="es-ES" alt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 name="Picture 2" descr="Image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73414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931863" y="96838"/>
            <a:ext cx="7158037" cy="1412875"/>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949325" y="1981200"/>
            <a:ext cx="3754438"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856163" y="1981200"/>
            <a:ext cx="3754437"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949325" y="4114800"/>
            <a:ext cx="3754438"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856163" y="4114800"/>
            <a:ext cx="3754437"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dt" sz="half" idx="10"/>
          </p:nvPr>
        </p:nvSpPr>
        <p:spPr>
          <a:xfrm>
            <a:off x="946150" y="6248400"/>
            <a:ext cx="1905000" cy="457200"/>
          </a:xfrm>
        </p:spPr>
        <p:txBody>
          <a:bodyPr/>
          <a:lstStyle>
            <a:lvl1pPr>
              <a:buFont typeface="Times New Roman" pitchFamily="18" charset="0"/>
              <a:buNone/>
              <a:defRPr>
                <a:latin typeface="Arial" charset="0"/>
                <a:ea typeface="+mn-ea"/>
                <a:cs typeface="+mn-cs"/>
              </a:defRPr>
            </a:lvl1pPr>
          </a:lstStyle>
          <a:p>
            <a:pPr>
              <a:defRPr/>
            </a:pPr>
            <a:endParaRPr lang="es-ES"/>
          </a:p>
        </p:txBody>
      </p:sp>
      <p:sp>
        <p:nvSpPr>
          <p:cNvPr id="8" name="Rectangle 7"/>
          <p:cNvSpPr>
            <a:spLocks noGrp="1" noChangeArrowheads="1"/>
          </p:cNvSpPr>
          <p:nvPr>
            <p:ph type="ftr" sz="quarter" idx="11"/>
          </p:nvPr>
        </p:nvSpPr>
        <p:spPr/>
        <p:txBody>
          <a:bodyPr/>
          <a:lstStyle>
            <a:lvl1pPr>
              <a:buFont typeface="Times New Roman" pitchFamily="16" charset="0"/>
              <a:buNone/>
              <a:tabLst>
                <a:tab pos="723900" algn="l"/>
                <a:tab pos="1447800" algn="l"/>
                <a:tab pos="2171700" algn="l"/>
              </a:tabLst>
              <a:defRPr>
                <a:latin typeface="Times New Roman" pitchFamily="16" charset="0"/>
                <a:ea typeface="+mn-ea"/>
                <a:cs typeface="+mn-cs"/>
              </a:defRPr>
            </a:lvl1pPr>
          </a:lstStyle>
          <a:p>
            <a:pPr>
              <a:defRPr/>
            </a:pPr>
            <a:endParaRPr lang="es-ES"/>
          </a:p>
        </p:txBody>
      </p:sp>
      <p:sp>
        <p:nvSpPr>
          <p:cNvPr id="9" name="Rectangle 8"/>
          <p:cNvSpPr>
            <a:spLocks noGrp="1" noChangeArrowheads="1"/>
          </p:cNvSpPr>
          <p:nvPr>
            <p:ph type="sldNum" sz="quarter" idx="12"/>
          </p:nvPr>
        </p:nvSpPr>
        <p:spPr/>
        <p:txBody>
          <a:bodyPr/>
          <a:lstStyle>
            <a:lvl1pPr>
              <a:defRPr/>
            </a:lvl1pPr>
          </a:lstStyle>
          <a:p>
            <a:fld id="{977396A7-29EA-49FD-9EE1-D7C57A897DB4}" type="slidenum">
              <a:rPr lang="es-ES"/>
              <a:pPr/>
              <a:t>‹Nº›</a:t>
            </a:fld>
            <a:endParaRPr lang="es-ES"/>
          </a:p>
        </p:txBody>
      </p:sp>
    </p:spTree>
    <p:extLst>
      <p:ext uri="{BB962C8B-B14F-4D97-AF65-F5344CB8AC3E}">
        <p14:creationId xmlns:p14="http://schemas.microsoft.com/office/powerpoint/2010/main" val="323543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B43FD70-995F-414C-B07C-444FFB7DA821}" type="slidenum">
              <a:rPr lang="es-ES" altLang="es-ES"/>
              <a:pPr>
                <a:defRPr/>
              </a:pPr>
              <a:t>‹Nº›</a:t>
            </a:fld>
            <a:endParaRPr lang="es-ES" alt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2C5FCDA6-7009-4695-986A-9FA4B0027296}" type="slidenum">
              <a:rPr lang="es-ES" altLang="es-ES"/>
              <a:pPr>
                <a:defRPr/>
              </a:pPr>
              <a:t>‹Nº›</a:t>
            </a:fld>
            <a:endParaRPr lang="es-ES" alt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FFEE36E-E739-40B1-8C36-41628BF5061C}" type="slidenum">
              <a:rPr lang="es-ES" altLang="es-ES"/>
              <a:pPr>
                <a:defRPr/>
              </a:pPr>
              <a:t>‹Nº›</a:t>
            </a:fld>
            <a:endParaRPr lang="es-ES" alt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F5A245AA-6FC1-4119-A2F8-26FCA30C5BD5}" type="slidenum">
              <a:rPr lang="es-ES" altLang="es-ES"/>
              <a:pPr>
                <a:defRPr/>
              </a:pPr>
              <a:t>‹Nº›</a:t>
            </a:fld>
            <a:endParaRPr lang="es-ES" alt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0691445-B246-4BE0-A82D-A131EC9A1710}" type="slidenum">
              <a:rPr lang="es-ES" altLang="es-ES"/>
              <a:pPr>
                <a:defRPr/>
              </a:pPr>
              <a:t>‹Nº›</a:t>
            </a:fld>
            <a:endParaRPr lang="es-ES" alt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9F2E378-C4EC-4866-A38C-8933B734DBB6}" type="slidenum">
              <a:rPr lang="es-ES" altLang="es-ES"/>
              <a:pPr>
                <a:defRPr/>
              </a:pPr>
              <a:t>‹Nº›</a:t>
            </a:fld>
            <a:endParaRPr lang="es-ES" alt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47813" y="188913"/>
            <a:ext cx="7138987"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97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MS PGothic" pitchFamily="34" charset="-128"/>
                <a:cs typeface="+mn-cs"/>
              </a:defRPr>
            </a:lvl1pPr>
          </a:lstStyle>
          <a:p>
            <a:pPr>
              <a:defRPr/>
            </a:pPr>
            <a:fld id="{08F79BB9-4687-4005-ADFF-848773DA7190}" type="slidenum">
              <a:rPr lang="es-ES" altLang="es-ES"/>
              <a:pPr>
                <a:defRPr/>
              </a:pPr>
              <a:t>‹Nº›</a:t>
            </a:fld>
            <a:endParaRPr lang="es-ES" altLang="es-ES"/>
          </a:p>
        </p:txBody>
      </p:sp>
      <p:sp>
        <p:nvSpPr>
          <p:cNvPr id="1031" name="Line 7"/>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ea typeface="MS PGothic" pitchFamily="34" charset="-128"/>
              <a:cs typeface="+mn-cs"/>
            </a:endParaRPr>
          </a:p>
        </p:txBody>
      </p:sp>
      <p:pic>
        <p:nvPicPr>
          <p:cNvPr id="1032" name="Picture 8" descr="marca-dos-tintas_100x92"/>
          <p:cNvPicPr>
            <a:picLocks noChangeAspect="1" noChangeArrowheads="1"/>
          </p:cNvPicPr>
          <p:nvPr/>
        </p:nvPicPr>
        <p:blipFill>
          <a:blip r:embed="rId17"/>
          <a:srcRect/>
          <a:stretch>
            <a:fillRect/>
          </a:stretch>
        </p:blipFill>
        <p:spPr bwMode="auto">
          <a:xfrm>
            <a:off x="88900" y="103188"/>
            <a:ext cx="954088" cy="877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4004" r:id="rId2"/>
    <p:sldLayoutId id="2147484003" r:id="rId3"/>
    <p:sldLayoutId id="2147484002" r:id="rId4"/>
    <p:sldLayoutId id="2147484001" r:id="rId5"/>
    <p:sldLayoutId id="2147484000" r:id="rId6"/>
    <p:sldLayoutId id="2147483999" r:id="rId7"/>
    <p:sldLayoutId id="2147483998" r:id="rId8"/>
    <p:sldLayoutId id="2147483997" r:id="rId9"/>
    <p:sldLayoutId id="2147483996" r:id="rId10"/>
    <p:sldLayoutId id="2147483995" r:id="rId11"/>
    <p:sldLayoutId id="2147483994" r:id="rId12"/>
    <p:sldLayoutId id="2147483993" r:id="rId13"/>
    <p:sldLayoutId id="2147483992" r:id="rId14"/>
    <p:sldLayoutId id="2147484006" r:id="rId15"/>
  </p:sldLayoutIdLst>
  <p:txStyles>
    <p:titleStyle>
      <a:lvl1pPr algn="r" rtl="0" eaLnBrk="0" fontAlgn="base" hangingPunct="0">
        <a:spcBef>
          <a:spcPct val="0"/>
        </a:spcBef>
        <a:spcAft>
          <a:spcPct val="0"/>
        </a:spcAft>
        <a:defRPr sz="4400">
          <a:solidFill>
            <a:schemeClr val="tx2"/>
          </a:solidFill>
          <a:latin typeface="+mj-lt"/>
          <a:ea typeface="MS PGothic" pitchFamily="34" charset="-128"/>
          <a:cs typeface="MS PGothic"/>
        </a:defRPr>
      </a:lvl1pPr>
      <a:lvl2pPr algn="r" rtl="0" eaLnBrk="0" fontAlgn="base" hangingPunct="0">
        <a:spcBef>
          <a:spcPct val="0"/>
        </a:spcBef>
        <a:spcAft>
          <a:spcPct val="0"/>
        </a:spcAft>
        <a:defRPr sz="4400">
          <a:solidFill>
            <a:schemeClr val="tx2"/>
          </a:solidFill>
          <a:latin typeface="Arial" charset="0"/>
          <a:ea typeface="MS PGothic" pitchFamily="34" charset="-128"/>
          <a:cs typeface="MS PGothic"/>
        </a:defRPr>
      </a:lvl2pPr>
      <a:lvl3pPr algn="r" rtl="0" eaLnBrk="0" fontAlgn="base" hangingPunct="0">
        <a:spcBef>
          <a:spcPct val="0"/>
        </a:spcBef>
        <a:spcAft>
          <a:spcPct val="0"/>
        </a:spcAft>
        <a:defRPr sz="4400">
          <a:solidFill>
            <a:schemeClr val="tx2"/>
          </a:solidFill>
          <a:latin typeface="Arial" charset="0"/>
          <a:ea typeface="MS PGothic" pitchFamily="34" charset="-128"/>
          <a:cs typeface="MS PGothic"/>
        </a:defRPr>
      </a:lvl3pPr>
      <a:lvl4pPr algn="r" rtl="0" eaLnBrk="0" fontAlgn="base" hangingPunct="0">
        <a:spcBef>
          <a:spcPct val="0"/>
        </a:spcBef>
        <a:spcAft>
          <a:spcPct val="0"/>
        </a:spcAft>
        <a:defRPr sz="4400">
          <a:solidFill>
            <a:schemeClr val="tx2"/>
          </a:solidFill>
          <a:latin typeface="Arial" charset="0"/>
          <a:ea typeface="MS PGothic" pitchFamily="34" charset="-128"/>
          <a:cs typeface="MS PGothic"/>
        </a:defRPr>
      </a:lvl4pPr>
      <a:lvl5pPr algn="r" rtl="0" eaLnBrk="0" fontAlgn="base" hangingPunct="0">
        <a:spcBef>
          <a:spcPct val="0"/>
        </a:spcBef>
        <a:spcAft>
          <a:spcPct val="0"/>
        </a:spcAft>
        <a:defRPr sz="4400">
          <a:solidFill>
            <a:schemeClr val="tx2"/>
          </a:solidFill>
          <a:latin typeface="Arial" charset="0"/>
          <a:ea typeface="MS PGothic" pitchFamily="34" charset="-128"/>
          <a:cs typeface="MS PGothic"/>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47813" y="188913"/>
            <a:ext cx="7138987"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cambiar el estilo de título	</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97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latin typeface="Arial" charset="0"/>
                <a:cs typeface="+mn-cs"/>
              </a:defRPr>
            </a:lvl1pPr>
          </a:lstStyle>
          <a:p>
            <a:pPr>
              <a:defRPr/>
            </a:pPr>
            <a:endParaRPr lang="en-US"/>
          </a:p>
        </p:txBody>
      </p:sp>
      <p:sp>
        <p:nvSpPr>
          <p:cNvPr id="197637" name="Rectangle 5"/>
          <p:cNvSpPr>
            <a:spLocks noGrp="1" noChangeArrowheads="1"/>
          </p:cNvSpPr>
          <p:nvPr>
            <p:ph type="ftr" sz="quarter" idx="3"/>
          </p:nvPr>
        </p:nvSpPr>
        <p:spPr bwMode="auto">
          <a:xfrm>
            <a:off x="2879812" y="6245225"/>
            <a:ext cx="34923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a:latin typeface="Arial" charset="0"/>
                <a:cs typeface="+mn-cs"/>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197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atin typeface="Arial" charset="0"/>
                <a:cs typeface="+mn-cs"/>
              </a:defRPr>
            </a:lvl1pPr>
          </a:lstStyle>
          <a:p>
            <a:pPr>
              <a:defRPr/>
            </a:pPr>
            <a:fld id="{C04668E3-2B8B-4566-AF97-2A0CF61D2FEF}" type="slidenum">
              <a:rPr lang="en-US"/>
              <a:pPr>
                <a:defRPr/>
              </a:pPr>
              <a:t>‹Nº›</a:t>
            </a:fld>
            <a:endParaRPr lang="en-US"/>
          </a:p>
        </p:txBody>
      </p:sp>
      <p:sp>
        <p:nvSpPr>
          <p:cNvPr id="197639" name="Line 7"/>
          <p:cNvSpPr>
            <a:spLocks noChangeShapeType="1"/>
          </p:cNvSpPr>
          <p:nvPr/>
        </p:nvSpPr>
        <p:spPr bwMode="auto">
          <a:xfrm>
            <a:off x="1116013" y="1268413"/>
            <a:ext cx="8027987" cy="0"/>
          </a:xfrm>
          <a:prstGeom prst="line">
            <a:avLst/>
          </a:prstGeom>
          <a:noFill/>
          <a:ln w="76200">
            <a:solidFill>
              <a:srgbClr val="990000"/>
            </a:solidFill>
            <a:round/>
            <a:headEnd/>
            <a:tailEnd/>
          </a:ln>
          <a:effectLst/>
        </p:spPr>
        <p:txBody>
          <a:bodyPr/>
          <a:lstStyle/>
          <a:p>
            <a:pPr>
              <a:lnSpc>
                <a:spcPct val="80000"/>
              </a:lnSpc>
              <a:spcBef>
                <a:spcPct val="20000"/>
              </a:spcBef>
              <a:buFontTx/>
              <a:buChar char="•"/>
              <a:defRPr/>
            </a:pPr>
            <a:endParaRPr lang="es-ES">
              <a:latin typeface="Arial" charset="0"/>
              <a:cs typeface="+mn-cs"/>
            </a:endParaRPr>
          </a:p>
        </p:txBody>
      </p:sp>
      <p:pic>
        <p:nvPicPr>
          <p:cNvPr id="5128" name="Picture 8" descr="marca-dos-tintas_100x92"/>
          <p:cNvPicPr>
            <a:picLocks noChangeAspect="1" noChangeArrowheads="1"/>
          </p:cNvPicPr>
          <p:nvPr/>
        </p:nvPicPr>
        <p:blipFill>
          <a:blip r:embed="rId18" cstate="print"/>
          <a:srcRect/>
          <a:stretch>
            <a:fillRect/>
          </a:stretch>
        </p:blipFill>
        <p:spPr bwMode="auto">
          <a:xfrm>
            <a:off x="88900" y="103188"/>
            <a:ext cx="954088" cy="877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9" r:id="rId1"/>
    <p:sldLayoutId id="2147483807" r:id="rId2"/>
    <p:sldLayoutId id="2147483808" r:id="rId3"/>
    <p:sldLayoutId id="2147483809" r:id="rId4"/>
    <p:sldLayoutId id="2147483810" r:id="rId5"/>
    <p:sldLayoutId id="2147483811" r:id="rId6"/>
    <p:sldLayoutId id="2147483812" r:id="rId7"/>
    <p:sldLayoutId id="2147483813" r:id="rId8"/>
    <p:sldLayoutId id="2147483820" r:id="rId9"/>
    <p:sldLayoutId id="2147483814" r:id="rId10"/>
    <p:sldLayoutId id="2147483815" r:id="rId11"/>
    <p:sldLayoutId id="2147483816" r:id="rId12"/>
    <p:sldLayoutId id="2147483817" r:id="rId13"/>
    <p:sldLayoutId id="2147483818" r:id="rId14"/>
    <p:sldLayoutId id="2147483821" r:id="rId15"/>
    <p:sldLayoutId id="2147483822" r:id="rId16"/>
  </p:sldLayoutIdLst>
  <p:hf hdr="0" dt="0"/>
  <p:txStyles>
    <p:titleStyle>
      <a:lvl1pPr algn="r" rtl="0" eaLnBrk="0" fontAlgn="base" hangingPunct="0">
        <a:spcBef>
          <a:spcPct val="0"/>
        </a:spcBef>
        <a:spcAft>
          <a:spcPct val="0"/>
        </a:spcAft>
        <a:defRPr sz="4400">
          <a:solidFill>
            <a:schemeClr val="tx2"/>
          </a:solidFill>
          <a:latin typeface="+mj-lt"/>
          <a:ea typeface="+mj-ea"/>
          <a:cs typeface="+mj-cs"/>
        </a:defRPr>
      </a:lvl1pPr>
      <a:lvl2pPr algn="r" rtl="0" eaLnBrk="0" fontAlgn="base" hangingPunct="0">
        <a:spcBef>
          <a:spcPct val="0"/>
        </a:spcBef>
        <a:spcAft>
          <a:spcPct val="0"/>
        </a:spcAft>
        <a:defRPr sz="4400">
          <a:solidFill>
            <a:schemeClr val="tx2"/>
          </a:solidFill>
          <a:latin typeface="Arial" charset="0"/>
        </a:defRPr>
      </a:lvl2pPr>
      <a:lvl3pPr algn="r" rtl="0" eaLnBrk="0" fontAlgn="base" hangingPunct="0">
        <a:spcBef>
          <a:spcPct val="0"/>
        </a:spcBef>
        <a:spcAft>
          <a:spcPct val="0"/>
        </a:spcAft>
        <a:defRPr sz="4400">
          <a:solidFill>
            <a:schemeClr val="tx2"/>
          </a:solidFill>
          <a:latin typeface="Arial" charset="0"/>
        </a:defRPr>
      </a:lvl3pPr>
      <a:lvl4pPr algn="r" rtl="0" eaLnBrk="0" fontAlgn="base" hangingPunct="0">
        <a:spcBef>
          <a:spcPct val="0"/>
        </a:spcBef>
        <a:spcAft>
          <a:spcPct val="0"/>
        </a:spcAft>
        <a:defRPr sz="4400">
          <a:solidFill>
            <a:schemeClr val="tx2"/>
          </a:solidFill>
          <a:latin typeface="Arial" charset="0"/>
        </a:defRPr>
      </a:lvl4pPr>
      <a:lvl5pPr algn="r" rtl="0" eaLnBrk="0" fontAlgn="base" hangingPunct="0">
        <a:spcBef>
          <a:spcPct val="0"/>
        </a:spcBef>
        <a:spcAft>
          <a:spcPct val="0"/>
        </a:spcAft>
        <a:defRPr sz="4400">
          <a:solidFill>
            <a:schemeClr val="tx2"/>
          </a:solidFill>
          <a:latin typeface="Arial" charset="0"/>
        </a:defRPr>
      </a:lvl5pPr>
      <a:lvl6pPr marL="457200" algn="r" rtl="0" fontAlgn="base">
        <a:spcBef>
          <a:spcPct val="0"/>
        </a:spcBef>
        <a:spcAft>
          <a:spcPct val="0"/>
        </a:spcAft>
        <a:defRPr sz="4400">
          <a:solidFill>
            <a:schemeClr val="tx2"/>
          </a:solidFill>
          <a:latin typeface="Arial" charset="0"/>
        </a:defRPr>
      </a:lvl6pPr>
      <a:lvl7pPr marL="914400" algn="r" rtl="0" fontAlgn="base">
        <a:spcBef>
          <a:spcPct val="0"/>
        </a:spcBef>
        <a:spcAft>
          <a:spcPct val="0"/>
        </a:spcAft>
        <a:defRPr sz="4400">
          <a:solidFill>
            <a:schemeClr val="tx2"/>
          </a:solidFill>
          <a:latin typeface="Arial" charset="0"/>
        </a:defRPr>
      </a:lvl7pPr>
      <a:lvl8pPr marL="1371600" algn="r" rtl="0" fontAlgn="base">
        <a:spcBef>
          <a:spcPct val="0"/>
        </a:spcBef>
        <a:spcAft>
          <a:spcPct val="0"/>
        </a:spcAft>
        <a:defRPr sz="4400">
          <a:solidFill>
            <a:schemeClr val="tx2"/>
          </a:solidFill>
          <a:latin typeface="Arial" charset="0"/>
        </a:defRPr>
      </a:lvl8pPr>
      <a:lvl9pPr marL="1828800" algn="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3.bp.blogspot.com/_IOiKQLPcA3s/SfHnozeIYMI/AAAAAAAAD_s/XD4hyLhZNqw/s1600-h/8_puzzle.png" TargetMode="External"/><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gueltoro/adda2021/blob/dc0570fb7eeade19783e8c66aa8a4c9e5a030ee7/java/DatosCompartidos/src/us/lsi/mochila/datos/DatosMochila.java" TargetMode="External"/><Relationship Id="rId2" Type="http://schemas.openxmlformats.org/officeDocument/2006/relationships/hyperlink" Target="https://github.com/migueltoro/adda2021/blob/master/java/EjemplosPL/data/objetosMochila.txt" TargetMode="External"/><Relationship Id="rId1" Type="http://schemas.openxmlformats.org/officeDocument/2006/relationships/slideLayout" Target="../slideLayouts/slideLayout2.xml"/><Relationship Id="rId6" Type="http://schemas.openxmlformats.org/officeDocument/2006/relationships/hyperlink" Target="https://github.com/migueltoro/adda2021/blob/master/java/EjemplosPL/ficheros/mochila.lp" TargetMode="External"/><Relationship Id="rId5" Type="http://schemas.openxmlformats.org/officeDocument/2006/relationships/hyperlink" Target="https://github.com/migueltoro/adda2021/blob/master/java/EjemplosPL/models/mochila.lsi" TargetMode="External"/><Relationship Id="rId4" Type="http://schemas.openxmlformats.org/officeDocument/2006/relationships/hyperlink" Target="https://github.com/migueltoro/adda2021/blob/master/java/EjemplosPL/src/us/lsi/pli/gurobi/MochilaGurobiPLI.jav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idx="4294967295"/>
          </p:nvPr>
        </p:nvSpPr>
        <p:spPr>
          <a:xfrm>
            <a:off x="827088" y="1714500"/>
            <a:ext cx="8066087" cy="1306513"/>
          </a:xfrm>
        </p:spPr>
        <p:txBody>
          <a:bodyPr lIns="91416" tIns="45708" rIns="91416" bIns="45708"/>
          <a:lstStyle/>
          <a:p>
            <a:pPr algn="ctr"/>
            <a:r>
              <a:rPr lang="es-ES_tradnl" altLang="es-ES" b="1" dirty="0">
                <a:latin typeface="Arial Narrow" pitchFamily="34" charset="0"/>
                <a:ea typeface="MS PGothic"/>
              </a:rPr>
              <a:t>Problemas y Modelos</a:t>
            </a:r>
            <a:endParaRPr lang="es-ES" altLang="es-ES" b="1" dirty="0">
              <a:latin typeface="Arial Narrow" pitchFamily="34" charset="0"/>
              <a:ea typeface="MS PGothic"/>
            </a:endParaRPr>
          </a:p>
        </p:txBody>
      </p:sp>
      <p:sp>
        <p:nvSpPr>
          <p:cNvPr id="19458" name="Rectangle 3"/>
          <p:cNvSpPr>
            <a:spLocks noGrp="1" noChangeArrowheads="1"/>
          </p:cNvSpPr>
          <p:nvPr>
            <p:ph type="subTitle" idx="4294967295"/>
          </p:nvPr>
        </p:nvSpPr>
        <p:spPr>
          <a:xfrm>
            <a:off x="1371600" y="3886200"/>
            <a:ext cx="6400800" cy="708025"/>
          </a:xfrm>
        </p:spPr>
        <p:txBody>
          <a:bodyPr lIns="91416" tIns="45708" rIns="91416" bIns="45708"/>
          <a:lstStyle/>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ESCUELA TÉCNICA SUPERIOR DE </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INGENIERÍA INFORMÁTICA</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Departamento de Lenguajes y Sistemas Informáticos</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a:ea typeface="MS PGothic"/>
              </a:rPr>
              <a:t>Curso 2021-2022</a:t>
            </a:r>
            <a:endParaRPr lang="es-ES" altLang="es-ES" sz="1900" b="1" dirty="0">
              <a:solidFill>
                <a:srgbClr val="8E002F"/>
              </a:solidFill>
              <a:latin typeface="Arial Narrow" pitchFamily="34" charset="0"/>
              <a:ea typeface="MS PGothic"/>
            </a:endParaRPr>
          </a:p>
        </p:txBody>
      </p:sp>
    </p:spTree>
    <p:extLst>
      <p:ext uri="{BB962C8B-B14F-4D97-AF65-F5344CB8AC3E}">
        <p14:creationId xmlns:p14="http://schemas.microsoft.com/office/powerpoint/2010/main" val="417801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2 Marcador de contenido"/>
          <p:cNvSpPr>
            <a:spLocks noGrp="1"/>
          </p:cNvSpPr>
          <p:nvPr>
            <p:ph idx="1"/>
          </p:nvPr>
        </p:nvSpPr>
        <p:spPr>
          <a:xfrm>
            <a:off x="457200" y="1600200"/>
            <a:ext cx="8229600" cy="4525963"/>
          </a:xfrm>
        </p:spPr>
        <p:txBody>
          <a:bodyPr/>
          <a:lstStyle/>
          <a:p>
            <a:pPr algn="just" eaLnBrk="1" hangingPunct="1">
              <a:spcAft>
                <a:spcPts val="600"/>
              </a:spcAft>
              <a:buClr>
                <a:srgbClr val="000000"/>
              </a:buClr>
              <a:defRPr/>
            </a:pPr>
            <a:r>
              <a:rPr lang="es-ES" altLang="es-ES" sz="2000" dirty="0">
                <a:cs typeface="ＭＳ Ｐゴシック" charset="0"/>
              </a:rPr>
              <a:t>Ejemplo</a:t>
            </a:r>
          </a:p>
          <a:p>
            <a:pPr marL="0" indent="0" algn="just" eaLnBrk="1" hangingPunct="1">
              <a:spcAft>
                <a:spcPts val="600"/>
              </a:spcAft>
              <a:buClr>
                <a:srgbClr val="000000"/>
              </a:buClr>
              <a:buNone/>
              <a:defRPr/>
            </a:pPr>
            <a:r>
              <a:rPr lang="es-ES" altLang="es-ES" sz="2000" dirty="0">
                <a:cs typeface="ＭＳ Ｐゴシック" charset="0"/>
              </a:rPr>
              <a:t>	C = 45</a:t>
            </a:r>
          </a:p>
          <a:p>
            <a:pPr marL="0" indent="0" algn="just" eaLnBrk="1" hangingPunct="1">
              <a:spcAft>
                <a:spcPts val="600"/>
              </a:spcAft>
              <a:buClr>
                <a:srgbClr val="000000"/>
              </a:buClr>
              <a:buNone/>
              <a:defRPr/>
            </a:pPr>
            <a:r>
              <a:rPr lang="es-ES" altLang="es-ES" sz="2000" dirty="0">
                <a:cs typeface="ＭＳ Ｐゴシック" charset="0"/>
              </a:rPr>
              <a:t>	M =  </a:t>
            </a:r>
          </a:p>
          <a:p>
            <a:pPr marL="0" indent="0" algn="just" eaLnBrk="1" hangingPunct="1">
              <a:spcAft>
                <a:spcPts val="600"/>
              </a:spcAft>
              <a:buClr>
                <a:srgbClr val="000000"/>
              </a:buClr>
              <a:buFont typeface="Wingdings" pitchFamily="2" charset="2"/>
              <a:buNone/>
              <a:defRPr/>
            </a:pPr>
            <a:endParaRPr lang="es-ES" altLang="es-ES" sz="2000" dirty="0">
              <a:cs typeface="ＭＳ Ｐゴシック" charset="0"/>
            </a:endParaRPr>
          </a:p>
          <a:p>
            <a:pPr marL="0" indent="0" algn="just" eaLnBrk="1" hangingPunct="1">
              <a:spcAft>
                <a:spcPts val="600"/>
              </a:spcAft>
              <a:buClr>
                <a:srgbClr val="000000"/>
              </a:buClr>
              <a:buFont typeface="Wingdings" pitchFamily="2" charset="2"/>
              <a:buNone/>
              <a:defRPr/>
            </a:pPr>
            <a:endParaRPr lang="es-ES" altLang="es-ES" sz="2000" dirty="0">
              <a:cs typeface="ＭＳ Ｐゴシック" charset="0"/>
            </a:endParaRPr>
          </a:p>
          <a:p>
            <a:pPr marL="0" indent="0" algn="just" eaLnBrk="1" hangingPunct="1">
              <a:spcAft>
                <a:spcPts val="600"/>
              </a:spcAft>
              <a:buClr>
                <a:srgbClr val="000000"/>
              </a:buClr>
              <a:buFont typeface="Wingdings" pitchFamily="2" charset="2"/>
              <a:buNone/>
              <a:defRPr/>
            </a:pPr>
            <a:endParaRPr lang="es-ES" altLang="es-ES" sz="2000" dirty="0">
              <a:cs typeface="ＭＳ Ｐゴシック" charset="0"/>
            </a:endParaRPr>
          </a:p>
          <a:p>
            <a:pPr marL="0" indent="0">
              <a:buFont typeface="Wingdings" pitchFamily="2" charset="2"/>
              <a:buNone/>
              <a:defRPr/>
            </a:pPr>
            <a:r>
              <a:rPr lang="fr-FR" sz="1400" dirty="0">
                <a:cs typeface="ＭＳ Ｐゴシック" charset="0"/>
              </a:rPr>
              <a:t>	</a:t>
            </a:r>
            <a:r>
              <a:rPr lang="fr-FR" sz="1600" dirty="0">
                <a:cs typeface="ＭＳ Ｐゴシック" charset="0"/>
              </a:rPr>
              <a:t>max:  +48.0 x0 +76.0 x1 +30.0 x2;</a:t>
            </a:r>
          </a:p>
          <a:p>
            <a:pPr>
              <a:defRPr/>
            </a:pPr>
            <a:endParaRPr lang="es-ES" sz="1600" dirty="0">
              <a:cs typeface="ＭＳ Ｐゴシック" charset="0"/>
            </a:endParaRPr>
          </a:p>
          <a:p>
            <a:pPr marL="0" indent="0">
              <a:buFont typeface="Wingdings" pitchFamily="2" charset="2"/>
              <a:buNone/>
              <a:defRPr/>
            </a:pPr>
            <a:r>
              <a:rPr lang="es-ES" sz="1600" dirty="0">
                <a:cs typeface="ＭＳ Ｐゴシック" charset="0"/>
              </a:rPr>
              <a:t>	+9.0 x0 +16.0 x1 +8.0 x2 &lt;= 45.0;</a:t>
            </a:r>
          </a:p>
          <a:p>
            <a:pPr marL="0" indent="0">
              <a:buFont typeface="Wingdings" pitchFamily="2" charset="2"/>
              <a:buNone/>
              <a:defRPr/>
            </a:pPr>
            <a:r>
              <a:rPr lang="es-ES" sz="1600" dirty="0">
                <a:cs typeface="ＭＳ Ｐゴシック" charset="0"/>
              </a:rPr>
              <a:t>	+x0 &lt;= 2;</a:t>
            </a:r>
          </a:p>
          <a:p>
            <a:pPr marL="0" indent="0">
              <a:buFont typeface="Wingdings" pitchFamily="2" charset="2"/>
              <a:buNone/>
              <a:defRPr/>
            </a:pPr>
            <a:r>
              <a:rPr lang="es-ES" sz="1600" dirty="0">
                <a:cs typeface="ＭＳ Ｐゴシック" charset="0"/>
              </a:rPr>
              <a:t>	+x1 &lt;= 2;</a:t>
            </a:r>
          </a:p>
          <a:p>
            <a:pPr marL="0" indent="0">
              <a:buFont typeface="Wingdings" pitchFamily="2" charset="2"/>
              <a:buNone/>
              <a:defRPr/>
            </a:pPr>
            <a:r>
              <a:rPr lang="es-ES" sz="1600" dirty="0">
                <a:cs typeface="ＭＳ Ｐゴシック" charset="0"/>
              </a:rPr>
              <a:t>	+x2 &lt;= 2;</a:t>
            </a:r>
          </a:p>
          <a:p>
            <a:pPr>
              <a:defRPr/>
            </a:pPr>
            <a:endParaRPr lang="es-ES" sz="1600" dirty="0">
              <a:cs typeface="ＭＳ Ｐゴシック" charset="0"/>
            </a:endParaRPr>
          </a:p>
          <a:p>
            <a:pPr marL="0" indent="0">
              <a:buFont typeface="Wingdings" pitchFamily="2" charset="2"/>
              <a:buNone/>
              <a:defRPr/>
            </a:pPr>
            <a:r>
              <a:rPr lang="es-ES" sz="1600" dirty="0">
                <a:cs typeface="ＭＳ Ｐゴシック" charset="0"/>
              </a:rPr>
              <a:t>	</a:t>
            </a:r>
            <a:r>
              <a:rPr lang="es-ES" sz="1600" dirty="0" err="1">
                <a:cs typeface="ＭＳ Ｐゴシック" charset="0"/>
              </a:rPr>
              <a:t>int</a:t>
            </a:r>
            <a:r>
              <a:rPr lang="es-ES" sz="1600" dirty="0">
                <a:cs typeface="ＭＳ Ｐゴシック" charset="0"/>
              </a:rPr>
              <a:t> x0 ,x1 ,x2;</a:t>
            </a:r>
          </a:p>
          <a:p>
            <a:pPr marL="0" indent="0" algn="just" eaLnBrk="1" hangingPunct="1">
              <a:spcAft>
                <a:spcPts val="600"/>
              </a:spcAft>
              <a:buClr>
                <a:srgbClr val="000000"/>
              </a:buClr>
              <a:buFont typeface="Wingdings" pitchFamily="2" charset="2"/>
              <a:buNone/>
              <a:defRPr/>
            </a:pPr>
            <a:endParaRPr lang="es-ES" altLang="es-ES" sz="2000" dirty="0">
              <a:cs typeface="ＭＳ Ｐゴシック" charset="0"/>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96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970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970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9702" name="8 Marcador de número de diapositiva"/>
          <p:cNvSpPr>
            <a:spLocks noGrp="1"/>
          </p:cNvSpPr>
          <p:nvPr>
            <p:ph type="sldNum" sz="quarter" idx="12"/>
          </p:nvPr>
        </p:nvSpPr>
        <p:spPr>
          <a:noFill/>
        </p:spPr>
        <p:txBody>
          <a:bodyPr/>
          <a:lstStyle/>
          <a:p>
            <a:fld id="{EC9C6206-B6E8-4AD0-90D4-6382AD6EEF7E}" type="slidenum">
              <a:rPr lang="es-ES" altLang="es-ES" smtClean="0">
                <a:ea typeface="MS PGothic"/>
                <a:cs typeface="MS PGothic"/>
              </a:rPr>
              <a:pPr/>
              <a:t>10</a:t>
            </a:fld>
            <a:endParaRPr lang="es-ES" altLang="es-ES">
              <a:ea typeface="MS PGothic"/>
              <a:cs typeface="MS PGothic"/>
            </a:endParaRPr>
          </a:p>
        </p:txBody>
      </p:sp>
      <p:sp>
        <p:nvSpPr>
          <p:cNvPr id="18"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Problema de la mochila</a:t>
            </a:r>
            <a:endParaRPr lang="es-ES" altLang="es-ES" sz="3600" kern="0" dirty="0"/>
          </a:p>
        </p:txBody>
      </p:sp>
      <p:graphicFrame>
        <p:nvGraphicFramePr>
          <p:cNvPr id="10" name="Group 212"/>
          <p:cNvGraphicFramePr>
            <a:graphicFrameLocks noGrp="1"/>
          </p:cNvGraphicFramePr>
          <p:nvPr>
            <p:extLst>
              <p:ext uri="{D42A27DB-BD31-4B8C-83A1-F6EECF244321}">
                <p14:modId xmlns:p14="http://schemas.microsoft.com/office/powerpoint/2010/main" val="3549109172"/>
              </p:ext>
            </p:extLst>
          </p:nvPr>
        </p:nvGraphicFramePr>
        <p:xfrm>
          <a:off x="2051720" y="2564904"/>
          <a:ext cx="1860550" cy="1463040"/>
        </p:xfrm>
        <a:graphic>
          <a:graphicData uri="http://schemas.openxmlformats.org/drawingml/2006/table">
            <a:tbl>
              <a:tblPr/>
              <a:tblGrid>
                <a:gridCol w="465137">
                  <a:extLst>
                    <a:ext uri="{9D8B030D-6E8A-4147-A177-3AD203B41FA5}">
                      <a16:colId xmlns:a16="http://schemas.microsoft.com/office/drawing/2014/main" val="3389661124"/>
                    </a:ext>
                  </a:extLst>
                </a:gridCol>
                <a:gridCol w="465138">
                  <a:extLst>
                    <a:ext uri="{9D8B030D-6E8A-4147-A177-3AD203B41FA5}">
                      <a16:colId xmlns:a16="http://schemas.microsoft.com/office/drawing/2014/main" val="1827528584"/>
                    </a:ext>
                  </a:extLst>
                </a:gridCol>
                <a:gridCol w="465137">
                  <a:extLst>
                    <a:ext uri="{9D8B030D-6E8A-4147-A177-3AD203B41FA5}">
                      <a16:colId xmlns:a16="http://schemas.microsoft.com/office/drawing/2014/main" val="2746139759"/>
                    </a:ext>
                  </a:extLst>
                </a:gridCol>
                <a:gridCol w="465138">
                  <a:extLst>
                    <a:ext uri="{9D8B030D-6E8A-4147-A177-3AD203B41FA5}">
                      <a16:colId xmlns:a16="http://schemas.microsoft.com/office/drawing/2014/main" val="1266648035"/>
                    </a:ext>
                  </a:extLst>
                </a:gridCol>
              </a:tblGrid>
              <a:tr h="185738">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FFFF"/>
                          </a:solidFill>
                          <a:effectLst/>
                          <a:latin typeface="Arial" panose="020B0604020202020204" pitchFamily="34" charset="0"/>
                          <a:ea typeface="MS PGothic" panose="020B0600070205080204" pitchFamily="34" charset="-128"/>
                        </a:rPr>
                        <a: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FFFF"/>
                          </a:solidFill>
                          <a:effectLst/>
                          <a:latin typeface="Arial" panose="020B0604020202020204" pitchFamily="34" charset="0"/>
                          <a:ea typeface="MS PGothic" panose="020B0600070205080204" pitchFamily="34" charset="-128"/>
                        </a:rPr>
                        <a:t>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FFFF"/>
                          </a:solidFill>
                          <a:effectLst/>
                          <a:latin typeface="Arial" panose="020B0604020202020204" pitchFamily="34" charset="0"/>
                          <a:ea typeface="MS PGothic" panose="020B0600070205080204" pitchFamily="34" charset="-128"/>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FFFF"/>
                          </a:solidFill>
                          <a:effectLst/>
                          <a:latin typeface="Arial" panose="020B0604020202020204" pitchFamily="34" charset="0"/>
                          <a:ea typeface="MS PGothic" panose="020B0600070205080204" pitchFamily="34" charset="-128"/>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716896226"/>
                  </a:ext>
                </a:extLst>
              </a:tr>
              <a:tr h="325438">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3300"/>
                          </a:solidFill>
                          <a:effectLst/>
                          <a:latin typeface="Arial" panose="020B0604020202020204" pitchFamily="34" charset="0"/>
                          <a:ea typeface="MS PGothic" panose="020B0600070205080204" pitchFamily="34"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747425080"/>
                  </a:ext>
                </a:extLst>
              </a:tr>
              <a:tr h="325438">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3300"/>
                          </a:solidFill>
                          <a:effectLst/>
                          <a:latin typeface="Arial" panose="020B0604020202020204" pitchFamily="34" charset="0"/>
                          <a:ea typeface="MS PGothic" panose="020B0600070205080204" pitchFamily="34"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76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16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3295987048"/>
                  </a:ext>
                </a:extLst>
              </a:tr>
              <a:tr h="26352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1" i="0" u="none" strike="noStrike" cap="none" normalizeH="0" baseline="0" dirty="0">
                          <a:ln>
                            <a:noFill/>
                          </a:ln>
                          <a:solidFill>
                            <a:srgbClr val="FF3300"/>
                          </a:solidFill>
                          <a:effectLst/>
                          <a:latin typeface="Arial" panose="020B0604020202020204" pitchFamily="34" charset="0"/>
                          <a:ea typeface="MS PGothic" panose="020B0600070205080204" pitchFamily="34" charset="-128"/>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48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SzPct val="70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716442482"/>
                  </a:ext>
                </a:extLst>
              </a:tr>
            </a:tbl>
          </a:graphicData>
        </a:graphic>
      </p:graphicFrame>
      <p:pic>
        <p:nvPicPr>
          <p:cNvPr id="11" name="Imagen 10">
            <a:extLst>
              <a:ext uri="{FF2B5EF4-FFF2-40B4-BE49-F238E27FC236}">
                <a16:creationId xmlns:a16="http://schemas.microsoft.com/office/drawing/2014/main" id="{3C79FE04-50A0-7B4B-9439-3AFAFB3B9EB9}"/>
              </a:ext>
            </a:extLst>
          </p:cNvPr>
          <p:cNvPicPr>
            <a:picLocks noChangeAspect="1"/>
          </p:cNvPicPr>
          <p:nvPr/>
        </p:nvPicPr>
        <p:blipFill>
          <a:blip r:embed="rId2"/>
          <a:stretch>
            <a:fillRect/>
          </a:stretch>
        </p:blipFill>
        <p:spPr>
          <a:xfrm>
            <a:off x="5150948" y="2367104"/>
            <a:ext cx="3093460" cy="2890696"/>
          </a:xfrm>
          <a:prstGeom prst="rect">
            <a:avLst/>
          </a:prstGeom>
        </p:spPr>
      </p:pic>
    </p:spTree>
    <p:extLst>
      <p:ext uri="{BB962C8B-B14F-4D97-AF65-F5344CB8AC3E}">
        <p14:creationId xmlns:p14="http://schemas.microsoft.com/office/powerpoint/2010/main" val="19577297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p:txBody>
          <a:bodyPr/>
          <a:lstStyle/>
          <a:p>
            <a:r>
              <a:rPr lang="en-ES" sz="3600" dirty="0"/>
              <a:t>Problema de la asignación</a:t>
            </a:r>
          </a:p>
        </p:txBody>
      </p:sp>
      <p:pic>
        <p:nvPicPr>
          <p:cNvPr id="6" name="Content Placeholder 5" descr="Text&#10;&#10;Description automatically generated">
            <a:extLst>
              <a:ext uri="{FF2B5EF4-FFF2-40B4-BE49-F238E27FC236}">
                <a16:creationId xmlns:a16="http://schemas.microsoft.com/office/drawing/2014/main" id="{8932E97C-411F-564D-B04C-15FB54E81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340768"/>
            <a:ext cx="6984826" cy="1274562"/>
          </a:xfrm>
          <a:ln>
            <a:solidFill>
              <a:srgbClr val="C00000"/>
            </a:solidFill>
          </a:ln>
        </p:spPr>
      </p:pic>
      <p:sp>
        <p:nvSpPr>
          <p:cNvPr id="8" name="TextBox 7">
            <a:extLst>
              <a:ext uri="{FF2B5EF4-FFF2-40B4-BE49-F238E27FC236}">
                <a16:creationId xmlns:a16="http://schemas.microsoft.com/office/drawing/2014/main" id="{ECD1830A-804B-AA4F-9BC8-CCA396DA24D3}"/>
              </a:ext>
            </a:extLst>
          </p:cNvPr>
          <p:cNvSpPr txBox="1"/>
          <p:nvPr/>
        </p:nvSpPr>
        <p:spPr>
          <a:xfrm>
            <a:off x="1331640" y="2808844"/>
            <a:ext cx="5073825" cy="369332"/>
          </a:xfrm>
          <a:prstGeom prst="rect">
            <a:avLst/>
          </a:prstGeom>
          <a:noFill/>
        </p:spPr>
        <p:txBody>
          <a:bodyPr wrap="none" rtlCol="0">
            <a:spAutoFit/>
          </a:bodyPr>
          <a:lstStyle/>
          <a:p>
            <a:r>
              <a:rPr lang="en-ES" sz="1800" dirty="0">
                <a:latin typeface="Times New Roman" panose="02020603050405020304" pitchFamily="18" charset="0"/>
                <a:cs typeface="Times New Roman" panose="02020603050405020304" pitchFamily="18" charset="0"/>
              </a:rPr>
              <a:t>variables binarias </a:t>
            </a:r>
            <a:r>
              <a:rPr lang="en-ES" sz="1800" i="1" dirty="0">
                <a:latin typeface="Times New Roman" panose="02020603050405020304" pitchFamily="18" charset="0"/>
                <a:cs typeface="Times New Roman" panose="02020603050405020304" pitchFamily="18" charset="0"/>
              </a:rPr>
              <a:t>x</a:t>
            </a:r>
            <a:r>
              <a:rPr lang="en-ES" sz="1800" i="1" baseline="-25000" dirty="0">
                <a:latin typeface="Times New Roman" panose="02020603050405020304" pitchFamily="18" charset="0"/>
                <a:cs typeface="Times New Roman" panose="02020603050405020304" pitchFamily="18" charset="0"/>
              </a:rPr>
              <a:t>ij</a:t>
            </a:r>
            <a:r>
              <a:rPr lang="en-ES" sz="1800" dirty="0">
                <a:latin typeface="Times New Roman" panose="02020603050405020304" pitchFamily="18" charset="0"/>
                <a:cs typeface="Times New Roman" panose="02020603050405020304" pitchFamily="18" charset="0"/>
              </a:rPr>
              <a:t>: 1 si el agente i ejecuta la tarea j</a:t>
            </a:r>
          </a:p>
        </p:txBody>
      </p:sp>
      <p:pic>
        <p:nvPicPr>
          <p:cNvPr id="10" name="Picture 9" descr="Diagram&#10;&#10;Description automatically generated">
            <a:extLst>
              <a:ext uri="{FF2B5EF4-FFF2-40B4-BE49-F238E27FC236}">
                <a16:creationId xmlns:a16="http://schemas.microsoft.com/office/drawing/2014/main" id="{7FBB7D2C-0E4C-F240-A54B-469790FE2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024" y="3284984"/>
            <a:ext cx="3612058" cy="2812442"/>
          </a:xfrm>
          <a:prstGeom prst="rect">
            <a:avLst/>
          </a:prstGeom>
          <a:ln>
            <a:solidFill>
              <a:srgbClr val="C00000"/>
            </a:solidFill>
          </a:ln>
        </p:spPr>
      </p:pic>
    </p:spTree>
    <p:extLst>
      <p:ext uri="{BB962C8B-B14F-4D97-AF65-F5344CB8AC3E}">
        <p14:creationId xmlns:p14="http://schemas.microsoft.com/office/powerpoint/2010/main" val="106041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p:txBody>
          <a:bodyPr/>
          <a:lstStyle/>
          <a:p>
            <a:r>
              <a:rPr lang="en-ES" sz="3600" dirty="0"/>
              <a:t>Problema de la asignación</a:t>
            </a:r>
          </a:p>
        </p:txBody>
      </p:sp>
      <p:sp>
        <p:nvSpPr>
          <p:cNvPr id="8" name="TextBox 7">
            <a:extLst>
              <a:ext uri="{FF2B5EF4-FFF2-40B4-BE49-F238E27FC236}">
                <a16:creationId xmlns:a16="http://schemas.microsoft.com/office/drawing/2014/main" id="{ECD1830A-804B-AA4F-9BC8-CCA396DA24D3}"/>
              </a:ext>
            </a:extLst>
          </p:cNvPr>
          <p:cNvSpPr txBox="1"/>
          <p:nvPr/>
        </p:nvSpPr>
        <p:spPr>
          <a:xfrm>
            <a:off x="1547813" y="1916832"/>
            <a:ext cx="4708340" cy="369332"/>
          </a:xfrm>
          <a:prstGeom prst="rect">
            <a:avLst/>
          </a:prstGeom>
          <a:noFill/>
        </p:spPr>
        <p:txBody>
          <a:bodyPr wrap="none" rtlCol="0">
            <a:spAutoFit/>
          </a:bodyPr>
          <a:lstStyle/>
          <a:p>
            <a:r>
              <a:rPr lang="es-ES" sz="1800" dirty="0">
                <a:latin typeface="Times New Roman" panose="02020603050405020304" pitchFamily="18" charset="0"/>
                <a:cs typeface="Times New Roman" panose="02020603050405020304" pitchFamily="18" charset="0"/>
              </a:rPr>
              <a:t>V</a:t>
            </a:r>
            <a:r>
              <a:rPr lang="en-ES" sz="1800" dirty="0">
                <a:latin typeface="Times New Roman" panose="02020603050405020304" pitchFamily="18" charset="0"/>
                <a:cs typeface="Times New Roman" panose="02020603050405020304" pitchFamily="18" charset="0"/>
              </a:rPr>
              <a:t>ariables </a:t>
            </a:r>
            <a:r>
              <a:rPr lang="es-ES" sz="1800" dirty="0">
                <a:latin typeface="Times New Roman" panose="02020603050405020304" pitchFamily="18" charset="0"/>
                <a:cs typeface="Times New Roman" panose="02020603050405020304" pitchFamily="18" charset="0"/>
              </a:rPr>
              <a:t>enteras</a:t>
            </a:r>
            <a:r>
              <a:rPr lang="en-ES" sz="1800" dirty="0">
                <a:latin typeface="Times New Roman" panose="02020603050405020304" pitchFamily="18" charset="0"/>
                <a:cs typeface="Times New Roman" panose="02020603050405020304" pitchFamily="18" charset="0"/>
              </a:rPr>
              <a:t> </a:t>
            </a:r>
            <a:r>
              <a:rPr lang="en-ES" sz="1800" i="1" dirty="0">
                <a:latin typeface="Times New Roman" panose="02020603050405020304" pitchFamily="18" charset="0"/>
                <a:cs typeface="Times New Roman" panose="02020603050405020304" pitchFamily="18" charset="0"/>
              </a:rPr>
              <a:t>x</a:t>
            </a:r>
            <a:r>
              <a:rPr lang="en-ES" sz="1800" i="1" baseline="-25000" dirty="0">
                <a:latin typeface="Times New Roman" panose="02020603050405020304" pitchFamily="18" charset="0"/>
                <a:cs typeface="Times New Roman" panose="02020603050405020304" pitchFamily="18" charset="0"/>
              </a:rPr>
              <a:t>i</a:t>
            </a:r>
            <a:r>
              <a:rPr lang="en-ES" sz="1800" dirty="0">
                <a:latin typeface="Times New Roman" panose="02020603050405020304" pitchFamily="18" charset="0"/>
                <a:cs typeface="Times New Roman" panose="02020603050405020304" pitchFamily="18" charset="0"/>
              </a:rPr>
              <a:t>: el agente i ejecuta la tarea</a:t>
            </a:r>
            <a:r>
              <a:rPr lang="es-ES" sz="1800" dirty="0">
                <a:latin typeface="Times New Roman" panose="02020603050405020304" pitchFamily="18" charset="0"/>
                <a:cs typeface="Times New Roman" panose="02020603050405020304" pitchFamily="18" charset="0"/>
              </a:rPr>
              <a:t> </a:t>
            </a:r>
            <a:r>
              <a:rPr lang="en-ES" sz="1800" i="1" dirty="0">
                <a:latin typeface="Times New Roman" panose="02020603050405020304" pitchFamily="18" charset="0"/>
                <a:cs typeface="Times New Roman" panose="02020603050405020304" pitchFamily="18" charset="0"/>
              </a:rPr>
              <a:t>x</a:t>
            </a:r>
            <a:r>
              <a:rPr lang="en-ES" sz="1800" i="1" baseline="-25000" dirty="0">
                <a:latin typeface="Times New Roman" panose="02020603050405020304" pitchFamily="18" charset="0"/>
                <a:cs typeface="Times New Roman" panose="02020603050405020304" pitchFamily="18" charset="0"/>
              </a:rPr>
              <a:t>i</a:t>
            </a:r>
            <a:r>
              <a:rPr lang="en-ES" sz="18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 name="Rectángulo 2"/>
              <p:cNvSpPr/>
              <p:nvPr/>
            </p:nvSpPr>
            <p:spPr>
              <a:xfrm>
                <a:off x="755576" y="2780928"/>
                <a:ext cx="3528392" cy="19839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ES" sz="2000" i="1">
                              <a:latin typeface="Cambria Math" panose="02040503050406030204" pitchFamily="18" charset="0"/>
                            </a:rPr>
                          </m:ctrlPr>
                        </m:mPr>
                        <m:mr>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min</m:t>
                                </m:r>
                              </m:fName>
                              <m:e>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=0</m:t>
                                    </m:r>
                                  </m:sub>
                                  <m:sup>
                                    <m:r>
                                      <a:rPr lang="es-ES" sz="2000" i="1">
                                        <a:latin typeface="Cambria Math" panose="02040503050406030204" pitchFamily="18" charset="0"/>
                                      </a:rPr>
                                      <m:t>𝑛</m:t>
                                    </m:r>
                                    <m:r>
                                      <a:rPr lang="es-ES" sz="2000" i="0">
                                        <a:latin typeface="Cambria Math" panose="02040503050406030204" pitchFamily="18" charset="0"/>
                                      </a:rPr>
                                      <m:t>−1</m:t>
                                    </m:r>
                                  </m:sup>
                                  <m:e>
                                    <m:d>
                                      <m:dPr>
                                        <m:begChr m:val=""/>
                                        <m:ctrlPr>
                                          <a:rPr lang="es-ES" sz="2000" i="1">
                                            <a:latin typeface="Cambria Math" panose="02040503050406030204" pitchFamily="18" charset="0"/>
                                          </a:rPr>
                                        </m:ctrlPr>
                                      </m:dPr>
                                      <m:e>
                                        <m:r>
                                          <a:rPr lang="es-ES" sz="2000" i="1">
                                            <a:latin typeface="Cambria Math" panose="02040503050406030204" pitchFamily="18" charset="0"/>
                                          </a:rPr>
                                          <m:t>𝑐</m:t>
                                        </m:r>
                                        <m:r>
                                          <a:rPr lang="es-ES" sz="2000" i="0">
                                            <a:latin typeface="Cambria Math" panose="02040503050406030204" pitchFamily="18" charset="0"/>
                                          </a:rPr>
                                          <m:t>(</m:t>
                                        </m:r>
                                        <m:r>
                                          <a:rPr lang="es-ES" sz="2000" i="1">
                                            <a:latin typeface="Cambria Math" panose="02040503050406030204" pitchFamily="18" charset="0"/>
                                          </a:rPr>
                                          <m:t>𝑖</m:t>
                                        </m:r>
                                        <m:r>
                                          <a:rPr lang="es-ES" sz="2000" i="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e>
                                    </m:d>
                                  </m:e>
                                </m:nary>
                              </m:e>
                            </m:func>
                          </m:e>
                        </m:mr>
                        <m:mr>
                          <m:e>
                            <m:sSubSup>
                              <m:sSubSupPr>
                                <m:ctrlPr>
                                  <a:rPr lang="es-ES" sz="2000" i="1">
                                    <a:latin typeface="Cambria Math" panose="02040503050406030204" pitchFamily="18" charset="0"/>
                                  </a:rPr>
                                </m:ctrlPr>
                              </m:sSubSupPr>
                              <m:e>
                                <m:r>
                                  <m:rPr>
                                    <m:sty m:val="p"/>
                                  </m:rPr>
                                  <a:rPr lang="es-ES" sz="2000" i="0">
                                    <a:latin typeface="Cambria Math" panose="02040503050406030204" pitchFamily="18" charset="0"/>
                                  </a:rPr>
                                  <m:t>AD</m:t>
                                </m:r>
                              </m:e>
                              <m:sub>
                                <m:r>
                                  <a:rPr lang="es-ES" sz="2000" i="1">
                                    <a:latin typeface="Cambria Math" panose="02040503050406030204" pitchFamily="18" charset="0"/>
                                  </a:rPr>
                                  <m:t>𝑖</m:t>
                                </m:r>
                                <m:r>
                                  <a:rPr lang="es-ES" sz="2000" i="0">
                                    <a:latin typeface="Cambria Math" panose="02040503050406030204" pitchFamily="18" charset="0"/>
                                  </a:rPr>
                                  <m:t>=0</m:t>
                                </m:r>
                              </m:sub>
                              <m:sup>
                                <m:r>
                                  <a:rPr lang="es-ES" sz="2000" i="1">
                                    <a:latin typeface="Cambria Math" panose="02040503050406030204" pitchFamily="18" charset="0"/>
                                  </a:rPr>
                                  <m:t>𝑛</m:t>
                                </m:r>
                                <m:r>
                                  <a:rPr lang="es-ES" sz="2000" i="0">
                                    <a:latin typeface="Cambria Math" panose="02040503050406030204" pitchFamily="18" charset="0"/>
                                  </a:rPr>
                                  <m:t>−1</m:t>
                                </m:r>
                              </m:sup>
                            </m:sSubSup>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e>
                        </m:mr>
                        <m:mr>
                          <m:e>
                            <m:r>
                              <a:rPr lang="es-ES" sz="2000" i="0">
                                <a:latin typeface="Cambria Math" panose="02040503050406030204" pitchFamily="18" charset="0"/>
                              </a:rPr>
                              <m:t>0≤</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&lt;</m:t>
                            </m:r>
                            <m:r>
                              <a:rPr lang="es-ES" sz="2000" i="1">
                                <a:latin typeface="Cambria Math" panose="02040503050406030204" pitchFamily="18" charset="0"/>
                              </a:rPr>
                              <m:t>𝑛</m:t>
                            </m:r>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e>
                        </m:mr>
                        <m:mr>
                          <m:e>
                            <m:r>
                              <a:rPr lang="es-ES" sz="2000" i="1">
                                <a:latin typeface="Cambria Math" panose="02040503050406030204" pitchFamily="18" charset="0"/>
                              </a:rPr>
                              <m:t>𝑖𝑛𝑡</m:t>
                            </m:r>
                            <m:r>
                              <a:rPr lang="es-ES" sz="2000" i="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r>
                              <a:rPr lang="es-ES" sz="2000" i="0">
                                <a:latin typeface="Cambria Math" panose="02040503050406030204" pitchFamily="18" charset="0"/>
                              </a:rPr>
                              <m:t> </m:t>
                            </m:r>
                          </m:e>
                        </m:mr>
                      </m:m>
                    </m:oMath>
                  </m:oMathPara>
                </a14:m>
                <a:endParaRPr lang="es-ES" sz="2000" dirty="0"/>
              </a:p>
            </p:txBody>
          </p:sp>
        </mc:Choice>
        <mc:Fallback xmlns="">
          <p:sp>
            <p:nvSpPr>
              <p:cNvPr id="3" name="Rectángulo 2"/>
              <p:cNvSpPr>
                <a:spLocks noRot="1" noChangeAspect="1" noMove="1" noResize="1" noEditPoints="1" noAdjustHandles="1" noChangeArrowheads="1" noChangeShapeType="1" noTextEdit="1"/>
              </p:cNvSpPr>
              <p:nvPr/>
            </p:nvSpPr>
            <p:spPr>
              <a:xfrm>
                <a:off x="755576" y="2780928"/>
                <a:ext cx="3528392" cy="198394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B1D71FC-31CC-05F6-491A-E473A13B9868}"/>
                  </a:ext>
                </a:extLst>
              </p:cNvPr>
              <p:cNvSpPr txBox="1"/>
              <p:nvPr/>
            </p:nvSpPr>
            <p:spPr>
              <a:xfrm>
                <a:off x="4283968" y="2751222"/>
                <a:ext cx="4594860" cy="19023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ES" sz="2000" i="1" smtClean="0">
                              <a:latin typeface="Cambria Math" panose="02040503050406030204" pitchFamily="18" charset="0"/>
                            </a:rPr>
                          </m:ctrlPr>
                        </m:mPr>
                        <m:mr>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min</m:t>
                                </m:r>
                              </m:fName>
                              <m:e>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=0</m:t>
                                    </m:r>
                                  </m:sub>
                                  <m:sup>
                                    <m:r>
                                      <a:rPr lang="es-ES" sz="2000" i="1">
                                        <a:latin typeface="Cambria Math" panose="02040503050406030204" pitchFamily="18" charset="0"/>
                                      </a:rPr>
                                      <m:t>𝑛</m:t>
                                    </m:r>
                                    <m:r>
                                      <a:rPr lang="es-ES" sz="2000" i="0">
                                        <a:latin typeface="Cambria Math" panose="02040503050406030204" pitchFamily="18" charset="0"/>
                                      </a:rPr>
                                      <m:t>−1</m:t>
                                    </m:r>
                                  </m:sup>
                                  <m:e>
                                    <m:d>
                                      <m:dPr>
                                        <m:begChr m:val=""/>
                                        <m:ctrlPr>
                                          <a:rPr lang="es-ES" sz="2000" i="1">
                                            <a:latin typeface="Cambria Math" panose="02040503050406030204" pitchFamily="18" charset="0"/>
                                          </a:rPr>
                                        </m:ctrlPr>
                                      </m:dPr>
                                      <m:e>
                                        <m:r>
                                          <m:rPr>
                                            <m:sty m:val="p"/>
                                          </m:rPr>
                                          <a:rPr lang="es-ES" sz="2000" b="0" i="0" smtClean="0">
                                            <a:latin typeface="Cambria Math" panose="02040503050406030204" pitchFamily="18" charset="0"/>
                                          </a:rPr>
                                          <m:t>c</m:t>
                                        </m:r>
                                        <m:r>
                                          <a:rPr lang="es-ES" sz="2000" i="0">
                                            <a:latin typeface="Cambria Math" panose="02040503050406030204" pitchFamily="18" charset="0"/>
                                          </a:rPr>
                                          <m:t>(</m:t>
                                        </m:r>
                                        <m:r>
                                          <a:rPr lang="es-ES" sz="2000" i="1">
                                            <a:latin typeface="Cambria Math" panose="02040503050406030204" pitchFamily="18" charset="0"/>
                                          </a:rPr>
                                          <m:t>𝑖</m:t>
                                        </m:r>
                                        <m:r>
                                          <a:rPr lang="es-ES" sz="2000" i="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e>
                                    </m:d>
                                  </m:e>
                                </m:nary>
                              </m:e>
                            </m:func>
                          </m:e>
                        </m:mr>
                        <m:mr>
                          <m:e>
                            <m:sSubSup>
                              <m:sSubSupPr>
                                <m:ctrlPr>
                                  <a:rPr lang="es-ES" sz="2000" i="1">
                                    <a:latin typeface="Cambria Math" panose="02040503050406030204" pitchFamily="18" charset="0"/>
                                  </a:rPr>
                                </m:ctrlPr>
                              </m:sSubSupPr>
                              <m:e>
                                <m:r>
                                  <m:rPr>
                                    <m:sty m:val="p"/>
                                  </m:rPr>
                                  <a:rPr lang="es-ES" sz="2000" b="0" i="0" smtClean="0">
                                    <a:latin typeface="Cambria Math" panose="02040503050406030204" pitchFamily="18" charset="0"/>
                                  </a:rPr>
                                  <m:t>P</m:t>
                                </m:r>
                              </m:e>
                              <m:sub>
                                <m:r>
                                  <a:rPr lang="es-ES" sz="2000" i="1">
                                    <a:latin typeface="Cambria Math" panose="02040503050406030204" pitchFamily="18" charset="0"/>
                                  </a:rPr>
                                  <m:t>𝑖</m:t>
                                </m:r>
                                <m:r>
                                  <a:rPr lang="es-ES" sz="2000" i="0">
                                    <a:latin typeface="Cambria Math" panose="02040503050406030204" pitchFamily="18" charset="0"/>
                                  </a:rPr>
                                  <m:t>=0</m:t>
                                </m:r>
                              </m:sub>
                              <m:sup>
                                <m:r>
                                  <a:rPr lang="es-ES" sz="2000" i="1">
                                    <a:latin typeface="Cambria Math" panose="02040503050406030204" pitchFamily="18" charset="0"/>
                                  </a:rPr>
                                  <m:t>𝑛</m:t>
                                </m:r>
                                <m:r>
                                  <a:rPr lang="es-ES" sz="2000" i="0">
                                    <a:latin typeface="Cambria Math" panose="02040503050406030204" pitchFamily="18" charset="0"/>
                                  </a:rPr>
                                  <m:t>−1</m:t>
                                </m:r>
                              </m:sup>
                            </m:sSubSup>
                            <m:sSub>
                              <m:sSubPr>
                                <m:ctrlPr>
                                  <a:rPr lang="es-ES" sz="2000" i="1">
                                    <a:latin typeface="Cambria Math" panose="02040503050406030204" pitchFamily="18" charset="0"/>
                                  </a:rPr>
                                </m:ctrlPr>
                              </m:sSubPr>
                              <m:e>
                                <m:r>
                                  <a:rPr lang="es-ES" sz="2000" b="0" i="1" smtClean="0">
                                    <a:latin typeface="Cambria Math" panose="02040503050406030204" pitchFamily="18" charset="0"/>
                                  </a:rPr>
                                  <m:t>(</m:t>
                                </m:r>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𝑖</m:t>
                            </m:r>
                            <m:r>
                              <a:rPr lang="es-ES" sz="2000" b="0" i="1" smtClean="0">
                                <a:latin typeface="Cambria Math" panose="02040503050406030204" pitchFamily="18" charset="0"/>
                              </a:rPr>
                              <m:t>)</m:t>
                            </m:r>
                          </m:e>
                        </m:mr>
                        <m:mr>
                          <m:e>
                            <m:r>
                              <a:rPr lang="es-ES" sz="2000" i="1">
                                <a:latin typeface="Cambria Math" panose="02040503050406030204" pitchFamily="18" charset="0"/>
                              </a:rPr>
                              <m:t>𝑖𝑛𝑡</m:t>
                            </m:r>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a:latin typeface="Cambria Math" panose="02040503050406030204" pitchFamily="18" charset="0"/>
                              </a:rPr>
                              <m:t>,    </m:t>
                            </m:r>
                            <m:r>
                              <a:rPr lang="es-ES" sz="2000" i="1">
                                <a:latin typeface="Cambria Math" panose="02040503050406030204" pitchFamily="18" charset="0"/>
                              </a:rPr>
                              <m:t>𝑖</m:t>
                            </m:r>
                            <m:r>
                              <a:rPr lang="es-ES" sz="200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a:latin typeface="Cambria Math" panose="02040503050406030204" pitchFamily="18" charset="0"/>
                                  </a:rPr>
                                  <m:t>0,</m:t>
                                </m:r>
                                <m:r>
                                  <a:rPr lang="es-ES" sz="2000" i="1">
                                    <a:latin typeface="Cambria Math" panose="02040503050406030204" pitchFamily="18" charset="0"/>
                                  </a:rPr>
                                  <m:t>𝑛</m:t>
                                </m:r>
                                <m:r>
                                  <a:rPr lang="es-ES" sz="2000">
                                    <a:latin typeface="Cambria Math" panose="02040503050406030204" pitchFamily="18" charset="0"/>
                                  </a:rPr>
                                  <m:t>−1</m:t>
                                </m:r>
                              </m:e>
                            </m:d>
                          </m:e>
                        </m:mr>
                        <m:mr>
                          <m:e>
                            <m:r>
                              <a:rPr lang="es-ES" sz="2000" i="0">
                                <a:latin typeface="Cambria Math" panose="02040503050406030204" pitchFamily="18" charset="0"/>
                              </a:rPr>
                              <m:t> </m:t>
                            </m:r>
                          </m:e>
                        </m:mr>
                      </m:m>
                    </m:oMath>
                  </m:oMathPara>
                </a14:m>
                <a:endParaRPr lang="es-ES" sz="2000" dirty="0"/>
              </a:p>
            </p:txBody>
          </p:sp>
        </mc:Choice>
        <mc:Fallback xmlns="">
          <p:sp>
            <p:nvSpPr>
              <p:cNvPr id="5" name="CuadroTexto 4">
                <a:extLst>
                  <a:ext uri="{FF2B5EF4-FFF2-40B4-BE49-F238E27FC236}">
                    <a16:creationId xmlns:a16="http://schemas.microsoft.com/office/drawing/2014/main" id="{CB1D71FC-31CC-05F6-491A-E473A13B9868}"/>
                  </a:ext>
                </a:extLst>
              </p:cNvPr>
              <p:cNvSpPr txBox="1">
                <a:spLocks noRot="1" noChangeAspect="1" noMove="1" noResize="1" noEditPoints="1" noAdjustHandles="1" noChangeArrowheads="1" noChangeShapeType="1" noTextEdit="1"/>
              </p:cNvSpPr>
              <p:nvPr/>
            </p:nvSpPr>
            <p:spPr>
              <a:xfrm>
                <a:off x="4283968" y="2751222"/>
                <a:ext cx="4594860" cy="1902316"/>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6331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a:xfrm>
            <a:off x="1547813" y="620688"/>
            <a:ext cx="7138987" cy="490562"/>
          </a:xfrm>
        </p:spPr>
        <p:txBody>
          <a:bodyPr/>
          <a:lstStyle/>
          <a:p>
            <a:r>
              <a:rPr lang="es-ES_tradnl" sz="3600" dirty="0"/>
              <a:t>Tareas y Procesadores</a:t>
            </a:r>
            <a:br>
              <a:rPr lang="es-ES" b="1" dirty="0"/>
            </a:br>
            <a:endParaRPr lang="en-E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D1830A-804B-AA4F-9BC8-CCA396DA24D3}"/>
                  </a:ext>
                </a:extLst>
              </p:cNvPr>
              <p:cNvSpPr txBox="1"/>
              <p:nvPr/>
            </p:nvSpPr>
            <p:spPr>
              <a:xfrm>
                <a:off x="1547813" y="1916832"/>
                <a:ext cx="7178696" cy="1477328"/>
              </a:xfrm>
              <a:prstGeom prst="rect">
                <a:avLst/>
              </a:prstGeom>
              <a:noFill/>
            </p:spPr>
            <p:txBody>
              <a:bodyPr wrap="none" rtlCol="0">
                <a:spAutoFit/>
              </a:bodyPr>
              <a:lstStyle/>
              <a:p>
                <a:r>
                  <a:rPr lang="es-ES" sz="1800" dirty="0">
                    <a:latin typeface="Times New Roman" panose="02020603050405020304" pitchFamily="18" charset="0"/>
                    <a:cs typeface="Times New Roman" panose="02020603050405020304" pitchFamily="18" charset="0"/>
                  </a:rPr>
                  <a:t>Dado una lista de </a:t>
                </a:r>
                <a14:m>
                  <m:oMath xmlns:m="http://schemas.openxmlformats.org/officeDocument/2006/math">
                    <m:r>
                      <a:rPr lang="es-ES" sz="1800">
                        <a:latin typeface="Cambria Math" panose="02040503050406030204" pitchFamily="18" charset="0"/>
                        <a:cs typeface="Times New Roman" panose="02020603050405020304" pitchFamily="18" charset="0"/>
                      </a:rPr>
                      <m:t>𝑛</m:t>
                    </m:r>
                  </m:oMath>
                </a14:m>
                <a:r>
                  <a:rPr lang="es-ES" sz="1800" dirty="0">
                    <a:latin typeface="Times New Roman" panose="02020603050405020304" pitchFamily="18" charset="0"/>
                    <a:cs typeface="Times New Roman" panose="02020603050405020304" pitchFamily="18" charset="0"/>
                  </a:rPr>
                  <a:t> tareas con duraciones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a:latin typeface="Cambria Math" panose="02040503050406030204" pitchFamily="18" charset="0"/>
                            <a:cs typeface="Times New Roman" panose="02020603050405020304" pitchFamily="18" charset="0"/>
                          </a:rPr>
                          <m:t>𝑑</m:t>
                        </m:r>
                      </m:e>
                      <m:sub>
                        <m:r>
                          <a:rPr lang="es-ES" sz="1800">
                            <a:latin typeface="Cambria Math" panose="02040503050406030204" pitchFamily="18" charset="0"/>
                            <a:cs typeface="Times New Roman" panose="02020603050405020304" pitchFamily="18" charset="0"/>
                          </a:rPr>
                          <m:t>𝑖</m:t>
                        </m:r>
                      </m:sub>
                    </m:sSub>
                  </m:oMath>
                </a14:m>
                <a:r>
                  <a:rPr lang="es-ES" sz="1800" dirty="0">
                    <a:latin typeface="Times New Roman" panose="02020603050405020304" pitchFamily="18" charset="0"/>
                    <a:cs typeface="Times New Roman" panose="02020603050405020304" pitchFamily="18" charset="0"/>
                  </a:rPr>
                  <a:t> y un conjunto de </a:t>
                </a:r>
                <a14:m>
                  <m:oMath xmlns:m="http://schemas.openxmlformats.org/officeDocument/2006/math">
                    <m:r>
                      <a:rPr lang="es-ES" sz="1800">
                        <a:latin typeface="Cambria Math" panose="02040503050406030204" pitchFamily="18" charset="0"/>
                        <a:cs typeface="Times New Roman" panose="02020603050405020304" pitchFamily="18" charset="0"/>
                      </a:rPr>
                      <m:t>𝑚</m:t>
                    </m:r>
                  </m:oMath>
                </a14:m>
                <a:r>
                  <a:rPr lang="es-ES" sz="1800" dirty="0">
                    <a:latin typeface="Times New Roman" panose="02020603050405020304" pitchFamily="18" charset="0"/>
                    <a:cs typeface="Times New Roman" panose="02020603050405020304" pitchFamily="18" charset="0"/>
                  </a:rPr>
                  <a:t> </a:t>
                </a:r>
              </a:p>
              <a:p>
                <a:r>
                  <a:rPr lang="es-ES" sz="1800" dirty="0">
                    <a:latin typeface="Times New Roman" panose="02020603050405020304" pitchFamily="18" charset="0"/>
                    <a:cs typeface="Times New Roman" panose="02020603050405020304" pitchFamily="18" charset="0"/>
                  </a:rPr>
                  <a:t>procesadores buscar la asignación de tareas a procesadores tal que </a:t>
                </a:r>
              </a:p>
              <a:p>
                <a:r>
                  <a:rPr lang="es-ES" sz="1800" dirty="0">
                    <a:latin typeface="Times New Roman" panose="02020603050405020304" pitchFamily="18" charset="0"/>
                    <a:cs typeface="Times New Roman" panose="02020603050405020304" pitchFamily="18" charset="0"/>
                  </a:rPr>
                  <a:t>el tiempo total de ejecución sea mínimo</a:t>
                </a:r>
              </a:p>
              <a:p>
                <a:endParaRPr lang="es-ES" sz="1800" dirty="0">
                  <a:latin typeface="Times New Roman" panose="02020603050405020304" pitchFamily="18" charset="0"/>
                  <a:cs typeface="Times New Roman" panose="02020603050405020304" pitchFamily="18" charset="0"/>
                </a:endParaRPr>
              </a:p>
              <a:p>
                <a:r>
                  <a:rPr lang="es-ES" sz="1800" dirty="0">
                    <a:latin typeface="Times New Roman" panose="02020603050405020304" pitchFamily="18" charset="0"/>
                    <a:cs typeface="Times New Roman" panose="02020603050405020304" pitchFamily="18" charset="0"/>
                  </a:rPr>
                  <a:t>V</a:t>
                </a:r>
                <a:r>
                  <a:rPr lang="en-ES" sz="1800" dirty="0">
                    <a:latin typeface="Times New Roman" panose="02020603050405020304" pitchFamily="18" charset="0"/>
                    <a:cs typeface="Times New Roman" panose="02020603050405020304" pitchFamily="18" charset="0"/>
                  </a:rPr>
                  <a:t>ariables </a:t>
                </a:r>
                <a:r>
                  <a:rPr lang="es-ES" sz="1800" dirty="0">
                    <a:latin typeface="Times New Roman" panose="02020603050405020304" pitchFamily="18" charset="0"/>
                    <a:cs typeface="Times New Roman" panose="02020603050405020304" pitchFamily="18" charset="0"/>
                  </a:rPr>
                  <a:t>binarias</a:t>
                </a:r>
                <a:r>
                  <a:rPr lang="en-ES" sz="1800" dirty="0">
                    <a:latin typeface="Times New Roman" panose="02020603050405020304" pitchFamily="18" charset="0"/>
                    <a:cs typeface="Times New Roman" panose="02020603050405020304" pitchFamily="18" charset="0"/>
                  </a:rPr>
                  <a:t> </a:t>
                </a:r>
                <a:r>
                  <a:rPr lang="en-ES" sz="1800" i="1" dirty="0">
                    <a:latin typeface="Times New Roman" panose="02020603050405020304" pitchFamily="18" charset="0"/>
                    <a:cs typeface="Times New Roman" panose="02020603050405020304" pitchFamily="18" charset="0"/>
                  </a:rPr>
                  <a:t>x</a:t>
                </a:r>
                <a:r>
                  <a:rPr lang="en-ES" sz="1800" i="1" baseline="-25000" dirty="0">
                    <a:latin typeface="Times New Roman" panose="02020603050405020304" pitchFamily="18" charset="0"/>
                    <a:cs typeface="Times New Roman" panose="02020603050405020304" pitchFamily="18" charset="0"/>
                  </a:rPr>
                  <a:t>i</a:t>
                </a:r>
                <a:r>
                  <a:rPr lang="es-ES" sz="1800" i="1" baseline="-25000" dirty="0">
                    <a:latin typeface="Times New Roman" panose="02020603050405020304" pitchFamily="18" charset="0"/>
                    <a:cs typeface="Times New Roman" panose="02020603050405020304" pitchFamily="18" charset="0"/>
                  </a:rPr>
                  <a:t>j</a:t>
                </a:r>
                <a:r>
                  <a:rPr lang="en-ES" sz="1800" dirty="0">
                    <a:latin typeface="Times New Roman" panose="02020603050405020304" pitchFamily="18" charset="0"/>
                    <a:cs typeface="Times New Roman" panose="02020603050405020304" pitchFamily="18" charset="0"/>
                  </a:rPr>
                  <a:t>:</a:t>
                </a:r>
                <a:r>
                  <a:rPr lang="es-ES" sz="1800" dirty="0">
                    <a:latin typeface="Times New Roman" panose="02020603050405020304" pitchFamily="18" charset="0"/>
                    <a:cs typeface="Times New Roman" panose="02020603050405020304" pitchFamily="18" charset="0"/>
                  </a:rPr>
                  <a:t> toman valor 1 si la tarea </a:t>
                </a:r>
                <a14:m>
                  <m:oMath xmlns:m="http://schemas.openxmlformats.org/officeDocument/2006/math">
                    <m:r>
                      <a:rPr lang="es-ES" sz="1800">
                        <a:latin typeface="Cambria Math" panose="02040503050406030204" pitchFamily="18" charset="0"/>
                        <a:cs typeface="Times New Roman" panose="02020603050405020304" pitchFamily="18" charset="0"/>
                      </a:rPr>
                      <m:t>𝑖</m:t>
                    </m:r>
                  </m:oMath>
                </a14:m>
                <a:r>
                  <a:rPr lang="es-ES" sz="1800" dirty="0">
                    <a:latin typeface="Times New Roman" panose="02020603050405020304" pitchFamily="18" charset="0"/>
                    <a:cs typeface="Times New Roman" panose="02020603050405020304" pitchFamily="18" charset="0"/>
                  </a:rPr>
                  <a:t> es asignada al procesador </a:t>
                </a:r>
                <a14:m>
                  <m:oMath xmlns:m="http://schemas.openxmlformats.org/officeDocument/2006/math">
                    <m:r>
                      <a:rPr lang="es-ES" sz="1800">
                        <a:latin typeface="Cambria Math" panose="02040503050406030204" pitchFamily="18" charset="0"/>
                        <a:cs typeface="Times New Roman" panose="02020603050405020304" pitchFamily="18" charset="0"/>
                      </a:rPr>
                      <m:t>𝑗</m:t>
                    </m:r>
                  </m:oMath>
                </a14:m>
                <a:r>
                  <a:rPr lang="es-ES" sz="1800" dirty="0">
                    <a:latin typeface="Times New Roman" panose="02020603050405020304" pitchFamily="18" charset="0"/>
                    <a:cs typeface="Times New Roman" panose="02020603050405020304" pitchFamily="18" charset="0"/>
                  </a:rPr>
                  <a:t> </a:t>
                </a:r>
                <a:endParaRPr lang="en-ES" sz="1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CD1830A-804B-AA4F-9BC8-CCA396DA24D3}"/>
                  </a:ext>
                </a:extLst>
              </p:cNvPr>
              <p:cNvSpPr txBox="1">
                <a:spLocks noRot="1" noChangeAspect="1" noMove="1" noResize="1" noEditPoints="1" noAdjustHandles="1" noChangeArrowheads="1" noChangeShapeType="1" noTextEdit="1"/>
              </p:cNvSpPr>
              <p:nvPr/>
            </p:nvSpPr>
            <p:spPr>
              <a:xfrm>
                <a:off x="1547813" y="1916832"/>
                <a:ext cx="7178696" cy="1477328"/>
              </a:xfrm>
              <a:prstGeom prst="rect">
                <a:avLst/>
              </a:prstGeom>
              <a:blipFill>
                <a:blip r:embed="rId2"/>
                <a:stretch>
                  <a:fillRect l="-764" t="-2058" b="-535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1907704" y="3717032"/>
                <a:ext cx="4104456" cy="22624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ES" sz="1800" i="1">
                              <a:latin typeface="Cambria Math" panose="02040503050406030204" pitchFamily="18" charset="0"/>
                            </a:rPr>
                          </m:ctrlPr>
                        </m:mPr>
                        <m:mr>
                          <m:e>
                            <m:func>
                              <m:funcPr>
                                <m:ctrlPr>
                                  <a:rPr lang="es-ES" sz="1800" i="1">
                                    <a:latin typeface="Cambria Math" panose="02040503050406030204" pitchFamily="18" charset="0"/>
                                  </a:rPr>
                                </m:ctrlPr>
                              </m:funcPr>
                              <m:fName>
                                <m:r>
                                  <m:rPr>
                                    <m:sty m:val="p"/>
                                  </m:rPr>
                                  <a:rPr lang="es-ES" sz="1800">
                                    <a:latin typeface="Cambria Math" panose="02040503050406030204" pitchFamily="18" charset="0"/>
                                  </a:rPr>
                                  <m:t>min</m:t>
                                </m:r>
                                <m:r>
                                  <a:rPr lang="es-ES" sz="1800">
                                    <a:latin typeface="Cambria Math" panose="02040503050406030204" pitchFamily="18" charset="0"/>
                                  </a:rPr>
                                  <m:t>  </m:t>
                                </m:r>
                              </m:fName>
                              <m:e>
                                <m:r>
                                  <a:rPr lang="es-ES" sz="1800" i="1">
                                    <a:latin typeface="Cambria Math" panose="02040503050406030204" pitchFamily="18" charset="0"/>
                                  </a:rPr>
                                  <m:t>𝑇</m:t>
                                </m:r>
                              </m:e>
                            </m:func>
                          </m:e>
                        </m:mr>
                        <m:mr>
                          <m:e>
                            <m:nary>
                              <m:naryPr>
                                <m:chr m:val="∑"/>
                                <m:limLoc m:val="undOvr"/>
                                <m:ctrlPr>
                                  <a:rPr lang="es-ES" sz="1800" i="1">
                                    <a:latin typeface="Cambria Math" panose="02040503050406030204" pitchFamily="18" charset="0"/>
                                  </a:rPr>
                                </m:ctrlPr>
                              </m:naryPr>
                              <m:sub>
                                <m:r>
                                  <a:rPr lang="es-ES" sz="1800" i="1">
                                    <a:latin typeface="Cambria Math" panose="02040503050406030204" pitchFamily="18" charset="0"/>
                                  </a:rPr>
                                  <m:t>𝑖</m:t>
                                </m:r>
                                <m:r>
                                  <a:rPr lang="es-ES" sz="1800" i="0">
                                    <a:latin typeface="Cambria Math" panose="02040503050406030204" pitchFamily="18" charset="0"/>
                                  </a:rPr>
                                  <m:t>=0</m:t>
                                </m:r>
                              </m:sub>
                              <m:sup>
                                <m:r>
                                  <a:rPr lang="es-ES" sz="1800" i="1">
                                    <a:latin typeface="Cambria Math" panose="02040503050406030204" pitchFamily="18" charset="0"/>
                                  </a:rPr>
                                  <m:t>𝑛</m:t>
                                </m:r>
                                <m:r>
                                  <a:rPr lang="es-ES" sz="1800" i="0">
                                    <a:latin typeface="Cambria Math" panose="02040503050406030204" pitchFamily="18" charset="0"/>
                                  </a:rPr>
                                  <m:t>−1</m:t>
                                </m:r>
                              </m:sup>
                              <m:e>
                                <m:sSub>
                                  <m:sSubPr>
                                    <m:ctrlPr>
                                      <a:rPr lang="es-ES" sz="1800" i="1">
                                        <a:latin typeface="Cambria Math" panose="02040503050406030204" pitchFamily="18" charset="0"/>
                                      </a:rPr>
                                    </m:ctrlPr>
                                  </m:sSubPr>
                                  <m:e>
                                    <m:r>
                                      <a:rPr lang="es-ES" sz="1800" i="1">
                                        <a:latin typeface="Cambria Math" panose="02040503050406030204" pitchFamily="18" charset="0"/>
                                      </a:rPr>
                                      <m:t>𝑑</m:t>
                                    </m:r>
                                  </m:e>
                                  <m:sub>
                                    <m:r>
                                      <a:rPr lang="es-ES" sz="1800" i="1">
                                        <a:latin typeface="Cambria Math" panose="02040503050406030204" pitchFamily="18" charset="0"/>
                                      </a:rPr>
                                      <m:t>𝑖</m:t>
                                    </m:r>
                                  </m:sub>
                                </m:sSub>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𝑖𝑗</m:t>
                                    </m:r>
                                  </m:sub>
                                </m:sSub>
                                <m:r>
                                  <a:rPr lang="es-ES" sz="1800" i="0">
                                    <a:latin typeface="Cambria Math" panose="02040503050406030204" pitchFamily="18" charset="0"/>
                                  </a:rPr>
                                  <m:t>≤</m:t>
                                </m:r>
                                <m:r>
                                  <a:rPr lang="es-ES" sz="1800" i="1">
                                    <a:latin typeface="Cambria Math" panose="02040503050406030204" pitchFamily="18" charset="0"/>
                                  </a:rPr>
                                  <m:t>𝑇</m:t>
                                </m:r>
                                <m:r>
                                  <a:rPr lang="es-ES" sz="1800" i="0">
                                    <a:latin typeface="Cambria Math" panose="02040503050406030204" pitchFamily="18" charset="0"/>
                                  </a:rPr>
                                  <m:t>,      </m:t>
                                </m:r>
                                <m:r>
                                  <a:rPr lang="es-ES" sz="1800" i="1">
                                    <a:latin typeface="Cambria Math" panose="02040503050406030204" pitchFamily="18" charset="0"/>
                                  </a:rPr>
                                  <m:t>𝑗</m:t>
                                </m:r>
                                <m:r>
                                  <a:rPr lang="es-ES" sz="1800" i="0">
                                    <a:latin typeface="Cambria Math" panose="02040503050406030204" pitchFamily="18" charset="0"/>
                                  </a:rPr>
                                  <m:t>=0,…,</m:t>
                                </m:r>
                                <m:r>
                                  <a:rPr lang="es-ES" sz="1800" i="1">
                                    <a:latin typeface="Cambria Math" panose="02040503050406030204" pitchFamily="18" charset="0"/>
                                  </a:rPr>
                                  <m:t>𝑚</m:t>
                                </m:r>
                                <m:r>
                                  <a:rPr lang="es-ES" sz="1800" i="0">
                                    <a:latin typeface="Cambria Math" panose="02040503050406030204" pitchFamily="18" charset="0"/>
                                  </a:rPr>
                                  <m:t>−1</m:t>
                                </m:r>
                              </m:e>
                            </m:nary>
                          </m:e>
                        </m:mr>
                        <m:mr>
                          <m:e>
                            <m:nary>
                              <m:naryPr>
                                <m:chr m:val="∑"/>
                                <m:limLoc m:val="undOvr"/>
                                <m:ctrlPr>
                                  <a:rPr lang="es-ES" sz="1800" i="1">
                                    <a:latin typeface="Cambria Math" panose="02040503050406030204" pitchFamily="18" charset="0"/>
                                  </a:rPr>
                                </m:ctrlPr>
                              </m:naryPr>
                              <m:sub>
                                <m:r>
                                  <a:rPr lang="es-ES" sz="1800" i="1">
                                    <a:latin typeface="Cambria Math" panose="02040503050406030204" pitchFamily="18" charset="0"/>
                                  </a:rPr>
                                  <m:t>𝑗</m:t>
                                </m:r>
                                <m:r>
                                  <a:rPr lang="es-ES" sz="1800" i="0">
                                    <a:latin typeface="Cambria Math" panose="02040503050406030204" pitchFamily="18" charset="0"/>
                                  </a:rPr>
                                  <m:t>=0</m:t>
                                </m:r>
                              </m:sub>
                              <m:sup>
                                <m:r>
                                  <a:rPr lang="es-ES" sz="1800" i="1">
                                    <a:latin typeface="Cambria Math" panose="02040503050406030204" pitchFamily="18" charset="0"/>
                                  </a:rPr>
                                  <m:t>𝑚</m:t>
                                </m:r>
                                <m:r>
                                  <a:rPr lang="es-ES" sz="1800" i="0">
                                    <a:latin typeface="Cambria Math" panose="02040503050406030204" pitchFamily="18" charset="0"/>
                                  </a:rPr>
                                  <m:t>−1</m:t>
                                </m:r>
                              </m:sup>
                              <m:e>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𝑖𝑗</m:t>
                                    </m:r>
                                  </m:sub>
                                </m:sSub>
                                <m:r>
                                  <a:rPr lang="es-ES" sz="1800" i="0">
                                    <a:latin typeface="Cambria Math" panose="02040503050406030204" pitchFamily="18" charset="0"/>
                                  </a:rPr>
                                  <m:t>=1,        </m:t>
                                </m:r>
                                <m:r>
                                  <a:rPr lang="es-ES" sz="1800" i="1">
                                    <a:latin typeface="Cambria Math" panose="02040503050406030204" pitchFamily="18" charset="0"/>
                                  </a:rPr>
                                  <m:t>𝑖</m:t>
                                </m:r>
                                <m:r>
                                  <a:rPr lang="es-ES" sz="1800" i="0">
                                    <a:latin typeface="Cambria Math" panose="02040503050406030204" pitchFamily="18" charset="0"/>
                                  </a:rPr>
                                  <m:t>=0,…,</m:t>
                                </m:r>
                                <m:r>
                                  <a:rPr lang="es-ES" sz="1800" i="1">
                                    <a:latin typeface="Cambria Math" panose="02040503050406030204" pitchFamily="18" charset="0"/>
                                  </a:rPr>
                                  <m:t>𝑛</m:t>
                                </m:r>
                                <m:r>
                                  <a:rPr lang="es-ES" sz="1800" i="0">
                                    <a:latin typeface="Cambria Math" panose="02040503050406030204" pitchFamily="18" charset="0"/>
                                  </a:rPr>
                                  <m:t>−1</m:t>
                                </m:r>
                              </m:e>
                            </m:nary>
                          </m:e>
                        </m:mr>
                        <m:mr>
                          <m:e>
                            <m:r>
                              <a:rPr lang="es-ES" sz="1800" i="1">
                                <a:latin typeface="Cambria Math" panose="02040503050406030204" pitchFamily="18" charset="0"/>
                              </a:rPr>
                              <m:t>𝑏𝑖𝑛</m:t>
                            </m:r>
                            <m:r>
                              <a:rPr lang="es-ES" sz="1800" i="0">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𝑖𝑗</m:t>
                                </m:r>
                              </m:sub>
                            </m:sSub>
                            <m:r>
                              <a:rPr lang="es-ES" sz="1800" i="0">
                                <a:latin typeface="Cambria Math" panose="02040503050406030204" pitchFamily="18" charset="0"/>
                              </a:rPr>
                              <m:t>,      </m:t>
                            </m:r>
                            <m:r>
                              <a:rPr lang="es-ES" sz="1800" i="1">
                                <a:latin typeface="Cambria Math" panose="02040503050406030204" pitchFamily="18" charset="0"/>
                              </a:rPr>
                              <m:t>𝑖</m:t>
                            </m:r>
                            <m:r>
                              <a:rPr lang="es-ES" sz="1800" i="0">
                                <a:latin typeface="Cambria Math" panose="02040503050406030204" pitchFamily="18" charset="0"/>
                              </a:rPr>
                              <m:t>=0,…,</m:t>
                            </m:r>
                            <m:r>
                              <a:rPr lang="es-ES" sz="1800" i="1">
                                <a:latin typeface="Cambria Math" panose="02040503050406030204" pitchFamily="18" charset="0"/>
                              </a:rPr>
                              <m:t>𝑛</m:t>
                            </m:r>
                            <m:r>
                              <a:rPr lang="es-ES" sz="1800" i="0">
                                <a:latin typeface="Cambria Math" panose="02040503050406030204" pitchFamily="18" charset="0"/>
                              </a:rPr>
                              <m:t>−1,</m:t>
                            </m:r>
                            <m:r>
                              <a:rPr lang="es-ES" sz="1800" i="1">
                                <a:latin typeface="Cambria Math" panose="02040503050406030204" pitchFamily="18" charset="0"/>
                              </a:rPr>
                              <m:t>𝑗</m:t>
                            </m:r>
                            <m:r>
                              <a:rPr lang="es-ES" sz="1800" i="0">
                                <a:latin typeface="Cambria Math" panose="02040503050406030204" pitchFamily="18" charset="0"/>
                              </a:rPr>
                              <m:t>=0,…,</m:t>
                            </m:r>
                            <m:r>
                              <a:rPr lang="es-ES" sz="1800" i="1">
                                <a:latin typeface="Cambria Math" panose="02040503050406030204" pitchFamily="18" charset="0"/>
                              </a:rPr>
                              <m:t>𝑚</m:t>
                            </m:r>
                            <m:r>
                              <a:rPr lang="es-ES" sz="1800" i="0">
                                <a:latin typeface="Cambria Math" panose="02040503050406030204" pitchFamily="18" charset="0"/>
                              </a:rPr>
                              <m:t>−1</m:t>
                            </m:r>
                          </m:e>
                        </m:mr>
                      </m:m>
                    </m:oMath>
                  </m:oMathPara>
                </a14:m>
                <a:endParaRPr lang="es-ES" sz="1800" dirty="0"/>
              </a:p>
            </p:txBody>
          </p:sp>
        </mc:Choice>
        <mc:Fallback xmlns="">
          <p:sp>
            <p:nvSpPr>
              <p:cNvPr id="4" name="Rectángulo 3"/>
              <p:cNvSpPr>
                <a:spLocks noRot="1" noChangeAspect="1" noMove="1" noResize="1" noEditPoints="1" noAdjustHandles="1" noChangeArrowheads="1" noChangeShapeType="1" noTextEdit="1"/>
              </p:cNvSpPr>
              <p:nvPr/>
            </p:nvSpPr>
            <p:spPr>
              <a:xfrm>
                <a:off x="1907704" y="3717032"/>
                <a:ext cx="4104456" cy="2262414"/>
              </a:xfrm>
              <a:prstGeom prst="rect">
                <a:avLst/>
              </a:prstGeom>
              <a:blipFill>
                <a:blip r:embed="rId3"/>
                <a:stretch>
                  <a:fillRect r="-9510"/>
                </a:stretch>
              </a:blipFill>
            </p:spPr>
            <p:txBody>
              <a:bodyPr/>
              <a:lstStyle/>
              <a:p>
                <a:r>
                  <a:rPr lang="es-ES">
                    <a:noFill/>
                  </a:rPr>
                  <a:t> </a:t>
                </a:r>
              </a:p>
            </p:txBody>
          </p:sp>
        </mc:Fallback>
      </mc:AlternateContent>
    </p:spTree>
    <p:extLst>
      <p:ext uri="{BB962C8B-B14F-4D97-AF65-F5344CB8AC3E}">
        <p14:creationId xmlns:p14="http://schemas.microsoft.com/office/powerpoint/2010/main" val="303952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a:xfrm>
            <a:off x="1547813" y="620688"/>
            <a:ext cx="7138987" cy="490562"/>
          </a:xfrm>
        </p:spPr>
        <p:txBody>
          <a:bodyPr/>
          <a:lstStyle/>
          <a:p>
            <a:r>
              <a:rPr lang="es-ES_tradnl" sz="3600" dirty="0"/>
              <a:t>Tareas y Procesadores</a:t>
            </a:r>
            <a:br>
              <a:rPr lang="es-ES" b="1" dirty="0"/>
            </a:br>
            <a:endParaRPr lang="en-E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D1830A-804B-AA4F-9BC8-CCA396DA24D3}"/>
                  </a:ext>
                </a:extLst>
              </p:cNvPr>
              <p:cNvSpPr txBox="1"/>
              <p:nvPr/>
            </p:nvSpPr>
            <p:spPr>
              <a:xfrm>
                <a:off x="683568" y="1916832"/>
                <a:ext cx="7776103" cy="1846659"/>
              </a:xfrm>
              <a:prstGeom prst="rect">
                <a:avLst/>
              </a:prstGeom>
              <a:noFill/>
            </p:spPr>
            <p:txBody>
              <a:bodyPr wrap="none" rtlCol="0">
                <a:spAutoFit/>
              </a:bodyPr>
              <a:lstStyle/>
              <a:p>
                <a:r>
                  <a:rPr lang="es-ES" sz="1800" dirty="0">
                    <a:latin typeface="Times New Roman" panose="02020603050405020304" pitchFamily="18" charset="0"/>
                    <a:cs typeface="Times New Roman" panose="02020603050405020304" pitchFamily="18" charset="0"/>
                  </a:rPr>
                  <a:t>Dado una lista de </a:t>
                </a:r>
                <a14:m>
                  <m:oMath xmlns:m="http://schemas.openxmlformats.org/officeDocument/2006/math">
                    <m:r>
                      <a:rPr lang="es-ES" sz="1800">
                        <a:latin typeface="Cambria Math" panose="02040503050406030204" pitchFamily="18" charset="0"/>
                        <a:cs typeface="Times New Roman" panose="02020603050405020304" pitchFamily="18" charset="0"/>
                      </a:rPr>
                      <m:t>𝑛</m:t>
                    </m:r>
                  </m:oMath>
                </a14:m>
                <a:r>
                  <a:rPr lang="es-ES" sz="1800" dirty="0">
                    <a:latin typeface="Times New Roman" panose="02020603050405020304" pitchFamily="18" charset="0"/>
                    <a:cs typeface="Times New Roman" panose="02020603050405020304" pitchFamily="18" charset="0"/>
                  </a:rPr>
                  <a:t> tareas con duraciones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a:latin typeface="Cambria Math" panose="02040503050406030204" pitchFamily="18" charset="0"/>
                            <a:cs typeface="Times New Roman" panose="02020603050405020304" pitchFamily="18" charset="0"/>
                          </a:rPr>
                          <m:t>𝑑</m:t>
                        </m:r>
                      </m:e>
                      <m:sub>
                        <m:r>
                          <a:rPr lang="es-ES" sz="1800">
                            <a:latin typeface="Cambria Math" panose="02040503050406030204" pitchFamily="18" charset="0"/>
                            <a:cs typeface="Times New Roman" panose="02020603050405020304" pitchFamily="18" charset="0"/>
                          </a:rPr>
                          <m:t>𝑖</m:t>
                        </m:r>
                      </m:sub>
                    </m:sSub>
                  </m:oMath>
                </a14:m>
                <a:r>
                  <a:rPr lang="es-ES" sz="1800" dirty="0">
                    <a:latin typeface="Times New Roman" panose="02020603050405020304" pitchFamily="18" charset="0"/>
                    <a:cs typeface="Times New Roman" panose="02020603050405020304" pitchFamily="18" charset="0"/>
                  </a:rPr>
                  <a:t> y un conjunto de </a:t>
                </a:r>
                <a14:m>
                  <m:oMath xmlns:m="http://schemas.openxmlformats.org/officeDocument/2006/math">
                    <m:r>
                      <a:rPr lang="es-ES" sz="1800">
                        <a:latin typeface="Cambria Math" panose="02040503050406030204" pitchFamily="18" charset="0"/>
                        <a:cs typeface="Times New Roman" panose="02020603050405020304" pitchFamily="18" charset="0"/>
                      </a:rPr>
                      <m:t>𝑚</m:t>
                    </m:r>
                  </m:oMath>
                </a14:m>
                <a:r>
                  <a:rPr lang="es-ES" sz="1800" dirty="0">
                    <a:latin typeface="Times New Roman" panose="02020603050405020304" pitchFamily="18" charset="0"/>
                    <a:cs typeface="Times New Roman" panose="02020603050405020304" pitchFamily="18" charset="0"/>
                  </a:rPr>
                  <a:t> </a:t>
                </a:r>
              </a:p>
              <a:p>
                <a:r>
                  <a:rPr lang="es-ES" sz="1800" dirty="0">
                    <a:latin typeface="Times New Roman" panose="02020603050405020304" pitchFamily="18" charset="0"/>
                    <a:cs typeface="Times New Roman" panose="02020603050405020304" pitchFamily="18" charset="0"/>
                  </a:rPr>
                  <a:t>procesadores buscar la asignación de tareas a procesadores tal que </a:t>
                </a:r>
              </a:p>
              <a:p>
                <a:r>
                  <a:rPr lang="es-ES" sz="1800" dirty="0">
                    <a:latin typeface="Times New Roman" panose="02020603050405020304" pitchFamily="18" charset="0"/>
                    <a:cs typeface="Times New Roman" panose="02020603050405020304" pitchFamily="18" charset="0"/>
                  </a:rPr>
                  <a:t>el tiempo total de ejecución sea mínimo</a:t>
                </a:r>
              </a:p>
              <a:p>
                <a:endParaRPr lang="es-ES" sz="1800" dirty="0">
                  <a:latin typeface="Times New Roman" panose="02020603050405020304" pitchFamily="18" charset="0"/>
                  <a:cs typeface="Times New Roman" panose="02020603050405020304" pitchFamily="18" charset="0"/>
                </a:endParaRPr>
              </a:p>
              <a:p>
                <a:r>
                  <a:rPr lang="es-ES" sz="1800" dirty="0">
                    <a:latin typeface="Times New Roman" panose="02020603050405020304" pitchFamily="18" charset="0"/>
                    <a:cs typeface="Times New Roman" panose="02020603050405020304" pitchFamily="18" charset="0"/>
                  </a:rPr>
                  <a:t>V</a:t>
                </a:r>
                <a:r>
                  <a:rPr lang="en-ES" sz="1800" dirty="0">
                    <a:latin typeface="Times New Roman" panose="02020603050405020304" pitchFamily="18" charset="0"/>
                    <a:cs typeface="Times New Roman" panose="02020603050405020304" pitchFamily="18" charset="0"/>
                  </a:rPr>
                  <a:t>ariables </a:t>
                </a:r>
                <a:r>
                  <a:rPr lang="es-ES" sz="1800" dirty="0">
                    <a:latin typeface="Times New Roman" panose="02020603050405020304" pitchFamily="18" charset="0"/>
                    <a:cs typeface="Times New Roman" panose="02020603050405020304" pitchFamily="18" charset="0"/>
                  </a:rPr>
                  <a:t>enteras</a:t>
                </a:r>
                <a:r>
                  <a:rPr lang="en-ES" sz="1800" dirty="0">
                    <a:latin typeface="Times New Roman" panose="02020603050405020304" pitchFamily="18" charset="0"/>
                    <a:cs typeface="Times New Roman" panose="02020603050405020304" pitchFamily="18" charset="0"/>
                  </a:rPr>
                  <a:t> </a:t>
                </a:r>
                <a:r>
                  <a:rPr lang="en-ES" sz="1800" i="1" dirty="0">
                    <a:latin typeface="Times New Roman" panose="02020603050405020304" pitchFamily="18" charset="0"/>
                    <a:cs typeface="Times New Roman" panose="02020603050405020304" pitchFamily="18" charset="0"/>
                  </a:rPr>
                  <a:t>x</a:t>
                </a:r>
                <a:r>
                  <a:rPr lang="en-ES" sz="1800" i="1" baseline="-25000" dirty="0">
                    <a:latin typeface="Times New Roman" panose="02020603050405020304" pitchFamily="18" charset="0"/>
                    <a:cs typeface="Times New Roman" panose="02020603050405020304" pitchFamily="18" charset="0"/>
                  </a:rPr>
                  <a:t>i</a:t>
                </a:r>
                <a:r>
                  <a:rPr lang="en-ES" sz="1800" dirty="0">
                    <a:latin typeface="Times New Roman" panose="02020603050405020304" pitchFamily="18" charset="0"/>
                    <a:cs typeface="Times New Roman" panose="02020603050405020304" pitchFamily="18" charset="0"/>
                  </a:rPr>
                  <a:t>:</a:t>
                </a:r>
                <a:r>
                  <a:rPr lang="es-ES" dirty="0">
                    <a:cs typeface="Times New Roman" panose="02020603050405020304" pitchFamily="18" charset="0"/>
                  </a:rPr>
                  <a:t> </a:t>
                </a:r>
                <a:r>
                  <a:rPr lang="es-ES" sz="1800" dirty="0">
                    <a:latin typeface="Times New Roman" panose="02020603050405020304" pitchFamily="18" charset="0"/>
                    <a:cs typeface="Times New Roman" panose="02020603050405020304" pitchFamily="18" charset="0"/>
                  </a:rPr>
                  <a:t>La variable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a:latin typeface="Cambria Math" panose="02040503050406030204" pitchFamily="18" charset="0"/>
                            <a:cs typeface="Times New Roman" panose="02020603050405020304" pitchFamily="18" charset="0"/>
                          </a:rPr>
                          <m:t>𝑥</m:t>
                        </m:r>
                      </m:e>
                      <m:sub>
                        <m:r>
                          <a:rPr lang="es-ES" sz="1800">
                            <a:latin typeface="Cambria Math" panose="02040503050406030204" pitchFamily="18" charset="0"/>
                            <a:cs typeface="Times New Roman" panose="02020603050405020304" pitchFamily="18" charset="0"/>
                          </a:rPr>
                          <m:t>𝑖</m:t>
                        </m:r>
                      </m:sub>
                    </m:sSub>
                  </m:oMath>
                </a14:m>
                <a:r>
                  <a:rPr lang="es-ES" sz="1800" dirty="0">
                    <a:latin typeface="Times New Roman" panose="02020603050405020304" pitchFamily="18" charset="0"/>
                    <a:cs typeface="Times New Roman" panose="02020603050405020304" pitchFamily="18" charset="0"/>
                  </a:rPr>
                  <a:t> indica el procesador al que se asigna la tarea </a:t>
                </a:r>
                <a14:m>
                  <m:oMath xmlns:m="http://schemas.openxmlformats.org/officeDocument/2006/math">
                    <m:r>
                      <a:rPr lang="es-ES" sz="1800">
                        <a:latin typeface="Cambria Math" panose="02040503050406030204" pitchFamily="18" charset="0"/>
                        <a:cs typeface="Times New Roman" panose="02020603050405020304" pitchFamily="18" charset="0"/>
                      </a:rPr>
                      <m:t>𝑖</m:t>
                    </m:r>
                  </m:oMath>
                </a14:m>
                <a:r>
                  <a:rPr lang="es-ES" sz="1800" dirty="0">
                    <a:latin typeface="Times New Roman" panose="02020603050405020304" pitchFamily="18" charset="0"/>
                    <a:cs typeface="Times New Roman" panose="02020603050405020304" pitchFamily="18" charset="0"/>
                  </a:rPr>
                  <a:t>.</a:t>
                </a:r>
              </a:p>
              <a:p>
                <a:endParaRPr lang="en-ES" sz="1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CD1830A-804B-AA4F-9BC8-CCA396DA24D3}"/>
                  </a:ext>
                </a:extLst>
              </p:cNvPr>
              <p:cNvSpPr txBox="1">
                <a:spLocks noRot="1" noChangeAspect="1" noMove="1" noResize="1" noEditPoints="1" noAdjustHandles="1" noChangeArrowheads="1" noChangeShapeType="1" noTextEdit="1"/>
              </p:cNvSpPr>
              <p:nvPr/>
            </p:nvSpPr>
            <p:spPr>
              <a:xfrm>
                <a:off x="683568" y="1916832"/>
                <a:ext cx="7776103" cy="1846659"/>
              </a:xfrm>
              <a:prstGeom prst="rect">
                <a:avLst/>
              </a:prstGeom>
              <a:blipFill>
                <a:blip r:embed="rId2"/>
                <a:stretch>
                  <a:fillRect l="-627" t="-165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4857338" y="3985285"/>
                <a:ext cx="3602333" cy="1204112"/>
              </a:xfrm>
              <a:prstGeom prst="rect">
                <a:avLst/>
              </a:prstGeom>
              <a:ln>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ES" sz="2000" i="1">
                              <a:latin typeface="Cambria Math" panose="02040503050406030204" pitchFamily="18" charset="0"/>
                            </a:rPr>
                          </m:ctrlPr>
                        </m:mPr>
                        <m:mr>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min</m:t>
                                </m:r>
                              </m:fName>
                              <m:e>
                                <m:func>
                                  <m:funcPr>
                                    <m:ctrlPr>
                                      <a:rPr lang="es-ES" sz="2000" i="1">
                                        <a:latin typeface="Cambria Math" panose="02040503050406030204" pitchFamily="18" charset="0"/>
                                      </a:rPr>
                                    </m:ctrlPr>
                                  </m:funcPr>
                                  <m:fName>
                                    <m:limLow>
                                      <m:limLowPr>
                                        <m:ctrlPr>
                                          <a:rPr lang="es-ES" sz="2000" i="1">
                                            <a:latin typeface="Cambria Math" panose="02040503050406030204" pitchFamily="18" charset="0"/>
                                          </a:rPr>
                                        </m:ctrlPr>
                                      </m:limLowPr>
                                      <m:e>
                                        <m:r>
                                          <m:rPr>
                                            <m:sty m:val="p"/>
                                          </m:rPr>
                                          <a:rPr lang="es-ES" sz="2000" i="0">
                                            <a:latin typeface="Cambria Math" panose="02040503050406030204" pitchFamily="18" charset="0"/>
                                          </a:rPr>
                                          <m:t>max</m:t>
                                        </m:r>
                                      </m:e>
                                      <m:lim>
                                        <m:r>
                                          <a:rPr lang="es-ES" sz="2000" i="1">
                                            <a:latin typeface="Cambria Math" panose="02040503050406030204" pitchFamily="18" charset="0"/>
                                          </a:rPr>
                                          <m:t>𝑗</m:t>
                                        </m:r>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lim>
                                    </m:limLow>
                                  </m:fName>
                                  <m:e>
                                    <m:sSubSup>
                                      <m:sSubSupPr>
                                        <m:ctrlPr>
                                          <a:rPr lang="es-ES" sz="2000" i="1">
                                            <a:latin typeface="Cambria Math" panose="02040503050406030204" pitchFamily="18" charset="0"/>
                                          </a:rPr>
                                        </m:ctrlPr>
                                      </m:sSubSupPr>
                                      <m:e>
                                        <m:r>
                                          <m:rPr>
                                            <m:sty m:val="p"/>
                                          </m:rPr>
                                          <a:rPr lang="es-ES" sz="2000" i="0">
                                            <a:latin typeface="Cambria Math" panose="02040503050406030204" pitchFamily="18" charset="0"/>
                                          </a:rPr>
                                          <m:t>Σ</m:t>
                                        </m:r>
                                      </m:e>
                                      <m:sub>
                                        <m:r>
                                          <a:rPr lang="es-ES" sz="2000" i="1">
                                            <a:latin typeface="Cambria Math" panose="02040503050406030204" pitchFamily="18" charset="0"/>
                                          </a:rPr>
                                          <m:t>𝑖</m:t>
                                        </m:r>
                                        <m:r>
                                          <a:rPr lang="es-ES" sz="2000" i="0">
                                            <a:latin typeface="Cambria Math" panose="02040503050406030204" pitchFamily="18" charset="0"/>
                                          </a:rPr>
                                          <m:t>=0|</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m:t>
                                        </m:r>
                                        <m:r>
                                          <a:rPr lang="es-ES" sz="2000" i="1">
                                            <a:latin typeface="Cambria Math" panose="02040503050406030204" pitchFamily="18" charset="0"/>
                                          </a:rPr>
                                          <m:t>𝑗</m:t>
                                        </m:r>
                                      </m:sub>
                                      <m:sup>
                                        <m:r>
                                          <a:rPr lang="es-ES" sz="2000" i="1">
                                            <a:latin typeface="Cambria Math" panose="02040503050406030204" pitchFamily="18" charset="0"/>
                                          </a:rPr>
                                          <m:t>𝑛</m:t>
                                        </m:r>
                                        <m:r>
                                          <a:rPr lang="es-ES" sz="2000" i="0">
                                            <a:latin typeface="Cambria Math" panose="02040503050406030204" pitchFamily="18" charset="0"/>
                                          </a:rPr>
                                          <m:t>−1</m:t>
                                        </m:r>
                                      </m:sup>
                                    </m:sSubSup>
                                    <m:sSub>
                                      <m:sSubPr>
                                        <m:ctrlPr>
                                          <a:rPr lang="es-ES" sz="2000" i="1">
                                            <a:latin typeface="Cambria Math" panose="02040503050406030204" pitchFamily="18" charset="0"/>
                                          </a:rPr>
                                        </m:ctrlPr>
                                      </m:sSubPr>
                                      <m:e>
                                        <m:r>
                                          <a:rPr lang="es-ES" sz="2000" i="1">
                                            <a:latin typeface="Cambria Math" panose="02040503050406030204" pitchFamily="18" charset="0"/>
                                          </a:rPr>
                                          <m:t>𝑑</m:t>
                                        </m:r>
                                      </m:e>
                                      <m:sub>
                                        <m:r>
                                          <a:rPr lang="es-ES" sz="2000" i="1">
                                            <a:latin typeface="Cambria Math" panose="02040503050406030204" pitchFamily="18" charset="0"/>
                                          </a:rPr>
                                          <m:t>𝑖</m:t>
                                        </m:r>
                                      </m:sub>
                                    </m:sSub>
                                  </m:e>
                                </m:func>
                              </m:e>
                            </m:func>
                          </m:e>
                        </m:mr>
                        <m:mr>
                          <m:e>
                            <m:r>
                              <a:rPr lang="es-ES" sz="2000" i="0">
                                <a:latin typeface="Cambria Math" panose="02040503050406030204" pitchFamily="18" charset="0"/>
                              </a:rPr>
                              <m:t>0≤</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&lt;</m:t>
                            </m:r>
                            <m:r>
                              <a:rPr lang="es-ES" sz="2000" i="1">
                                <a:latin typeface="Cambria Math" panose="02040503050406030204" pitchFamily="18" charset="0"/>
                              </a:rPr>
                              <m:t>𝑚</m:t>
                            </m:r>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e>
                        </m:mr>
                        <m:mr>
                          <m:e>
                            <m:r>
                              <a:rPr lang="es-ES" sz="2000" i="1">
                                <a:latin typeface="Cambria Math" panose="02040503050406030204" pitchFamily="18" charset="0"/>
                              </a:rPr>
                              <m:t>𝑖𝑛𝑡</m:t>
                            </m:r>
                            <m:r>
                              <a:rPr lang="es-ES" sz="2000" i="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r>
                              <a:rPr lang="es-ES" sz="2000" i="0">
                                <a:latin typeface="Cambria Math" panose="02040503050406030204" pitchFamily="18" charset="0"/>
                              </a:rPr>
                              <m:t> </m:t>
                            </m:r>
                          </m:e>
                        </m:mr>
                      </m:m>
                    </m:oMath>
                  </m:oMathPara>
                </a14:m>
                <a:endParaRPr lang="es-ES" sz="2000" dirty="0"/>
              </a:p>
            </p:txBody>
          </p:sp>
        </mc:Choice>
        <mc:Fallback xmlns="">
          <p:sp>
            <p:nvSpPr>
              <p:cNvPr id="3" name="Rectángulo 2"/>
              <p:cNvSpPr>
                <a:spLocks noRot="1" noChangeAspect="1" noMove="1" noResize="1" noEditPoints="1" noAdjustHandles="1" noChangeArrowheads="1" noChangeShapeType="1" noTextEdit="1"/>
              </p:cNvSpPr>
              <p:nvPr/>
            </p:nvSpPr>
            <p:spPr>
              <a:xfrm>
                <a:off x="4857338" y="3985285"/>
                <a:ext cx="3602333" cy="1204112"/>
              </a:xfrm>
              <a:prstGeom prst="rect">
                <a:avLst/>
              </a:prstGeom>
              <a:blipFill>
                <a:blip r:embed="rId3"/>
                <a:stretch>
                  <a:fillRect/>
                </a:stretch>
              </a:blipFill>
              <a:ln>
                <a:solidFill>
                  <a:srgbClr val="C00000"/>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FF092649-2ED6-ECCA-9444-C69CCC4C6D2C}"/>
                  </a:ext>
                </a:extLst>
              </p:cNvPr>
              <p:cNvSpPr/>
              <p:nvPr/>
            </p:nvSpPr>
            <p:spPr>
              <a:xfrm>
                <a:off x="586822" y="3985285"/>
                <a:ext cx="3602333" cy="1861151"/>
              </a:xfrm>
              <a:prstGeom prst="rect">
                <a:avLst/>
              </a:prstGeom>
              <a:ln>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ES" sz="2000" i="1" smtClean="0">
                              <a:latin typeface="Cambria Math" panose="02040503050406030204" pitchFamily="18" charset="0"/>
                            </a:rPr>
                          </m:ctrlPr>
                        </m:mPr>
                        <m:mr>
                          <m:e>
                            <m:eqArr>
                              <m:eqArrPr>
                                <m:ctrlPr>
                                  <a:rPr lang="es-ES" sz="2000" i="1">
                                    <a:latin typeface="Cambria Math" panose="02040503050406030204" pitchFamily="18" charset="0"/>
                                  </a:rPr>
                                </m:ctrlPr>
                              </m:eqArrPr>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min</m:t>
                                    </m:r>
                                  </m:fName>
                                  <m:e>
                                    <m:r>
                                      <a:rPr lang="es-ES" sz="2000" b="0" i="1" smtClean="0">
                                        <a:latin typeface="Cambria Math" panose="02040503050406030204" pitchFamily="18" charset="0"/>
                                      </a:rPr>
                                      <m:t>𝑚𝑐</m:t>
                                    </m:r>
                                  </m:e>
                                </m:func>
                              </m:e>
                              <m:e>
                                <m:r>
                                  <a:rPr lang="es-ES" sz="2000" b="0" i="1" smtClean="0">
                                    <a:latin typeface="Cambria Math" panose="02040503050406030204" pitchFamily="18" charset="0"/>
                                  </a:rPr>
                                  <m:t>𝑚𝑐</m:t>
                                </m:r>
                                <m:r>
                                  <a:rPr lang="es-ES" sz="2000" b="0" i="1" smtClean="0">
                                    <a:latin typeface="Cambria Math" panose="02040503050406030204" pitchFamily="18" charset="0"/>
                                  </a:rPr>
                                  <m:t>=</m:t>
                                </m:r>
                                <m:func>
                                  <m:funcPr>
                                    <m:ctrlPr>
                                      <a:rPr lang="es-ES" sz="2000" i="1">
                                        <a:latin typeface="Cambria Math" panose="02040503050406030204" pitchFamily="18" charset="0"/>
                                      </a:rPr>
                                    </m:ctrlPr>
                                  </m:funcPr>
                                  <m:fName>
                                    <m:limLow>
                                      <m:limLowPr>
                                        <m:ctrlPr>
                                          <a:rPr lang="es-ES" sz="2000" i="1">
                                            <a:latin typeface="Cambria Math" panose="02040503050406030204" pitchFamily="18" charset="0"/>
                                          </a:rPr>
                                        </m:ctrlPr>
                                      </m:limLowPr>
                                      <m:e>
                                        <m:r>
                                          <m:rPr>
                                            <m:sty m:val="p"/>
                                          </m:rPr>
                                          <a:rPr lang="es-ES" sz="2000">
                                            <a:latin typeface="Cambria Math" panose="02040503050406030204" pitchFamily="18" charset="0"/>
                                          </a:rPr>
                                          <m:t>max</m:t>
                                        </m:r>
                                      </m:e>
                                      <m:lim>
                                        <m:r>
                                          <a:rPr lang="es-ES" sz="2000" i="1">
                                            <a:latin typeface="Cambria Math" panose="02040503050406030204" pitchFamily="18" charset="0"/>
                                          </a:rPr>
                                          <m:t>𝑗</m:t>
                                        </m:r>
                                        <m:r>
                                          <a:rPr lang="es-ES" sz="2000">
                                            <a:latin typeface="Cambria Math" panose="02040503050406030204" pitchFamily="18" charset="0"/>
                                          </a:rPr>
                                          <m:t>:0..</m:t>
                                        </m:r>
                                        <m:r>
                                          <a:rPr lang="es-ES" sz="2000" i="1">
                                            <a:latin typeface="Cambria Math" panose="02040503050406030204" pitchFamily="18" charset="0"/>
                                          </a:rPr>
                                          <m:t>𝑛</m:t>
                                        </m:r>
                                        <m:r>
                                          <a:rPr lang="es-ES" sz="2000">
                                            <a:latin typeface="Cambria Math" panose="02040503050406030204" pitchFamily="18" charset="0"/>
                                          </a:rPr>
                                          <m:t>−1</m:t>
                                        </m:r>
                                      </m:lim>
                                    </m:limLow>
                                  </m:fName>
                                  <m:e>
                                    <m:sSub>
                                      <m:sSubPr>
                                        <m:ctrlPr>
                                          <a:rPr lang="es-ES" sz="2000" i="1">
                                            <a:latin typeface="Cambria Math" panose="02040503050406030204" pitchFamily="18" charset="0"/>
                                          </a:rPr>
                                        </m:ctrlPr>
                                      </m:sSubPr>
                                      <m:e>
                                        <m:r>
                                          <a:rPr lang="es-ES" sz="2000" i="1">
                                            <a:latin typeface="Cambria Math" panose="02040503050406030204" pitchFamily="18" charset="0"/>
                                          </a:rPr>
                                          <m:t>𝑝</m:t>
                                        </m:r>
                                      </m:e>
                                      <m:sub>
                                        <m:r>
                                          <a:rPr lang="es-ES" sz="2000" i="1">
                                            <a:latin typeface="Cambria Math" panose="02040503050406030204" pitchFamily="18" charset="0"/>
                                          </a:rPr>
                                          <m:t>𝑗</m:t>
                                        </m:r>
                                      </m:sub>
                                    </m:sSub>
                                  </m:e>
                                </m:func>
                              </m:e>
                              <m:e>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𝑝</m:t>
                                    </m:r>
                                  </m:e>
                                  <m:sub>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Sup>
                                  <m:sSubSupPr>
                                    <m:ctrlPr>
                                      <a:rPr lang="es-ES" sz="2000" i="1">
                                        <a:latin typeface="Cambria Math" panose="02040503050406030204" pitchFamily="18" charset="0"/>
                                      </a:rPr>
                                    </m:ctrlPr>
                                  </m:sSubSupPr>
                                  <m:e>
                                    <m:r>
                                      <m:rPr>
                                        <m:sty m:val="p"/>
                                      </m:rPr>
                                      <a:rPr lang="es-ES" sz="2000">
                                        <a:latin typeface="Cambria Math" panose="02040503050406030204" pitchFamily="18" charset="0"/>
                                      </a:rPr>
                                      <m:t>Σ</m:t>
                                    </m:r>
                                  </m:e>
                                  <m:sub>
                                    <m:r>
                                      <a:rPr lang="es-ES" sz="2000" i="1">
                                        <a:latin typeface="Cambria Math" panose="02040503050406030204" pitchFamily="18" charset="0"/>
                                      </a:rPr>
                                      <m:t>𝑖</m:t>
                                    </m:r>
                                    <m:r>
                                      <a:rPr lang="es-ES" sz="2000">
                                        <a:latin typeface="Cambria Math" panose="02040503050406030204" pitchFamily="18" charset="0"/>
                                      </a:rPr>
                                      <m:t>=0|</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a:latin typeface="Cambria Math" panose="02040503050406030204" pitchFamily="18" charset="0"/>
                                      </a:rPr>
                                      <m:t>=</m:t>
                                    </m:r>
                                    <m:r>
                                      <a:rPr lang="es-ES" sz="2000" i="1">
                                        <a:latin typeface="Cambria Math" panose="02040503050406030204" pitchFamily="18" charset="0"/>
                                      </a:rPr>
                                      <m:t>𝑗</m:t>
                                    </m:r>
                                  </m:sub>
                                  <m:sup>
                                    <m:r>
                                      <a:rPr lang="es-ES" sz="2000" i="1">
                                        <a:latin typeface="Cambria Math" panose="02040503050406030204" pitchFamily="18" charset="0"/>
                                      </a:rPr>
                                      <m:t>𝑛</m:t>
                                    </m:r>
                                    <m:r>
                                      <a:rPr lang="es-ES" sz="2000">
                                        <a:latin typeface="Cambria Math" panose="02040503050406030204" pitchFamily="18" charset="0"/>
                                      </a:rPr>
                                      <m:t>−1</m:t>
                                    </m:r>
                                  </m:sup>
                                </m:sSubSup>
                                <m:sSub>
                                  <m:sSubPr>
                                    <m:ctrlPr>
                                      <a:rPr lang="es-ES" sz="2000" i="1">
                                        <a:latin typeface="Cambria Math" panose="02040503050406030204" pitchFamily="18" charset="0"/>
                                      </a:rPr>
                                    </m:ctrlPr>
                                  </m:sSubPr>
                                  <m:e>
                                    <m:r>
                                      <a:rPr lang="es-ES" sz="2000" i="1">
                                        <a:latin typeface="Cambria Math" panose="02040503050406030204" pitchFamily="18" charset="0"/>
                                      </a:rPr>
                                      <m:t>𝑑</m:t>
                                    </m:r>
                                  </m:e>
                                  <m:sub>
                                    <m:r>
                                      <a:rPr lang="es-ES" sz="2000" i="1">
                                        <a:latin typeface="Cambria Math" panose="02040503050406030204" pitchFamily="18" charset="0"/>
                                      </a:rPr>
                                      <m:t>𝑖</m:t>
                                    </m:r>
                                  </m:sub>
                                </m:sSub>
                                <m:r>
                                  <a:rPr lang="es-ES" sz="2000" b="0" i="1" smtClean="0">
                                    <a:latin typeface="Cambria Math" panose="02040503050406030204" pitchFamily="18" charset="0"/>
                                  </a:rPr>
                                  <m:t>, </m:t>
                                </m:r>
                                <m:r>
                                  <a:rPr lang="es-ES" sz="2000" b="0" i="1" smtClean="0">
                                    <a:latin typeface="Cambria Math" panose="02040503050406030204" pitchFamily="18" charset="0"/>
                                  </a:rPr>
                                  <m:t>𝑗</m:t>
                                </m:r>
                                <m:r>
                                  <a:rPr lang="es-ES" sz="2000" b="0" i="1" smtClean="0">
                                    <a:latin typeface="Cambria Math" panose="02040503050406030204" pitchFamily="18" charset="0"/>
                                  </a:rPr>
                                  <m:t>=0..</m:t>
                                </m:r>
                                <m:r>
                                  <a:rPr lang="es-ES" sz="2000" b="0" i="1" smtClean="0">
                                    <a:latin typeface="Cambria Math" panose="02040503050406030204" pitchFamily="18" charset="0"/>
                                  </a:rPr>
                                  <m:t>𝑚</m:t>
                                </m:r>
                                <m:r>
                                  <a:rPr lang="es-ES" sz="2000" b="0" i="1" smtClean="0">
                                    <a:latin typeface="Cambria Math" panose="02040503050406030204" pitchFamily="18" charset="0"/>
                                  </a:rPr>
                                  <m:t>−1</m:t>
                                </m:r>
                              </m:e>
                            </m:eqArr>
                            <m:r>
                              <a:rPr lang="es-ES" sz="2000" b="0" i="1" smtClean="0">
                                <a:latin typeface="Cambria Math" panose="02040503050406030204" pitchFamily="18" charset="0"/>
                              </a:rPr>
                              <m:t> </m:t>
                            </m:r>
                          </m:e>
                        </m:mr>
                        <m:mr>
                          <m:e>
                            <m:r>
                              <a:rPr lang="es-ES" sz="2000" i="0">
                                <a:latin typeface="Cambria Math" panose="02040503050406030204" pitchFamily="18" charset="0"/>
                              </a:rPr>
                              <m:t>0≤</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&lt;</m:t>
                            </m:r>
                            <m:r>
                              <a:rPr lang="es-ES" sz="2000" i="1">
                                <a:latin typeface="Cambria Math" panose="02040503050406030204" pitchFamily="18" charset="0"/>
                              </a:rPr>
                              <m:t>𝑚</m:t>
                            </m:r>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e>
                        </m:mr>
                        <m:mr>
                          <m:e>
                            <m:r>
                              <a:rPr lang="es-ES" sz="2000" i="1">
                                <a:latin typeface="Cambria Math" panose="02040503050406030204" pitchFamily="18" charset="0"/>
                              </a:rPr>
                              <m:t>𝑖𝑛𝑡</m:t>
                            </m:r>
                            <m:r>
                              <a:rPr lang="es-ES" sz="2000" i="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𝑖</m:t>
                                </m:r>
                              </m:sub>
                            </m:sSub>
                            <m:r>
                              <a:rPr lang="es-ES" sz="2000" i="0">
                                <a:latin typeface="Cambria Math" panose="02040503050406030204" pitchFamily="18" charset="0"/>
                              </a:rPr>
                              <m:t>,    </m:t>
                            </m:r>
                            <m:r>
                              <a:rPr lang="es-ES" sz="2000" i="1">
                                <a:latin typeface="Cambria Math" panose="02040503050406030204" pitchFamily="18" charset="0"/>
                              </a:rPr>
                              <m:t>𝑖</m:t>
                            </m:r>
                            <m:r>
                              <a:rPr lang="es-ES" sz="2000" i="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0">
                                    <a:latin typeface="Cambria Math" panose="02040503050406030204" pitchFamily="18" charset="0"/>
                                  </a:rPr>
                                  <m:t>0,</m:t>
                                </m:r>
                                <m:r>
                                  <a:rPr lang="es-ES" sz="2000" i="1">
                                    <a:latin typeface="Cambria Math" panose="02040503050406030204" pitchFamily="18" charset="0"/>
                                  </a:rPr>
                                  <m:t>𝑛</m:t>
                                </m:r>
                                <m:r>
                                  <a:rPr lang="es-ES" sz="2000" i="0">
                                    <a:latin typeface="Cambria Math" panose="02040503050406030204" pitchFamily="18" charset="0"/>
                                  </a:rPr>
                                  <m:t>−1</m:t>
                                </m:r>
                              </m:e>
                            </m:d>
                            <m:r>
                              <a:rPr lang="es-ES" sz="2000" i="0">
                                <a:latin typeface="Cambria Math" panose="02040503050406030204" pitchFamily="18" charset="0"/>
                              </a:rPr>
                              <m:t> </m:t>
                            </m:r>
                          </m:e>
                        </m:mr>
                      </m:m>
                    </m:oMath>
                  </m:oMathPara>
                </a14:m>
                <a:endParaRPr lang="es-ES" sz="2000" dirty="0"/>
              </a:p>
            </p:txBody>
          </p:sp>
        </mc:Choice>
        <mc:Fallback xmlns="">
          <p:sp>
            <p:nvSpPr>
              <p:cNvPr id="4" name="Rectángulo 3">
                <a:extLst>
                  <a:ext uri="{FF2B5EF4-FFF2-40B4-BE49-F238E27FC236}">
                    <a16:creationId xmlns:a16="http://schemas.microsoft.com/office/drawing/2014/main" id="{FF092649-2ED6-ECCA-9444-C69CCC4C6D2C}"/>
                  </a:ext>
                </a:extLst>
              </p:cNvPr>
              <p:cNvSpPr>
                <a:spLocks noRot="1" noChangeAspect="1" noMove="1" noResize="1" noEditPoints="1" noAdjustHandles="1" noChangeArrowheads="1" noChangeShapeType="1" noTextEdit="1"/>
              </p:cNvSpPr>
              <p:nvPr/>
            </p:nvSpPr>
            <p:spPr>
              <a:xfrm>
                <a:off x="586822" y="3985285"/>
                <a:ext cx="3602333" cy="1861151"/>
              </a:xfrm>
              <a:prstGeom prst="rect">
                <a:avLst/>
              </a:prstGeom>
              <a:blipFill>
                <a:blip r:embed="rId4"/>
                <a:stretch>
                  <a:fillRect/>
                </a:stretch>
              </a:blipFill>
              <a:ln>
                <a:solidFill>
                  <a:srgbClr val="C00000"/>
                </a:solidFill>
              </a:ln>
            </p:spPr>
            <p:txBody>
              <a:bodyPr/>
              <a:lstStyle/>
              <a:p>
                <a:r>
                  <a:rPr lang="es-ES">
                    <a:noFill/>
                  </a:rPr>
                  <a:t> </a:t>
                </a:r>
              </a:p>
            </p:txBody>
          </p:sp>
        </mc:Fallback>
      </mc:AlternateContent>
    </p:spTree>
    <p:extLst>
      <p:ext uri="{BB962C8B-B14F-4D97-AF65-F5344CB8AC3E}">
        <p14:creationId xmlns:p14="http://schemas.microsoft.com/office/powerpoint/2010/main" val="139313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CD1830A-804B-AA4F-9BC8-CCA396DA24D3}"/>
                  </a:ext>
                </a:extLst>
              </p:cNvPr>
              <p:cNvSpPr txBox="1"/>
              <p:nvPr/>
            </p:nvSpPr>
            <p:spPr>
              <a:xfrm>
                <a:off x="467544" y="1592655"/>
                <a:ext cx="8424936" cy="923330"/>
              </a:xfrm>
              <a:prstGeom prst="rect">
                <a:avLst/>
              </a:prstGeom>
              <a:noFill/>
            </p:spPr>
            <p:txBody>
              <a:bodyPr wrap="square" rtlCol="0">
                <a:spAutoFit/>
              </a:bodyPr>
              <a:lstStyle/>
              <a:p>
                <a:pPr algn="just"/>
                <a:r>
                  <a:rPr lang="es-ES" sz="1800" dirty="0">
                    <a:latin typeface="Cambria" panose="02040503050406030204" pitchFamily="18" charset="0"/>
                    <a:ea typeface="Calibri" panose="020F0502020204030204" pitchFamily="34" charset="0"/>
                    <a:cs typeface="Times New Roman" panose="02020603050405020304" pitchFamily="18" charset="0"/>
                  </a:rPr>
                  <a:t>E</a:t>
                </a:r>
                <a:r>
                  <a:rPr lang="es-ES" sz="1800" dirty="0">
                    <a:effectLst/>
                    <a:latin typeface="Cambria" panose="02040503050406030204" pitchFamily="18" charset="0"/>
                    <a:ea typeface="Calibri" panose="020F0502020204030204" pitchFamily="34" charset="0"/>
                    <a:cs typeface="Times New Roman" panose="02020603050405020304" pitchFamily="18" charset="0"/>
                  </a:rPr>
                  <a:t>l </a:t>
                </a:r>
                <a:r>
                  <a:rPr lang="es-ES" sz="1800" dirty="0">
                    <a:latin typeface="Cambria" panose="02040503050406030204" pitchFamily="18" charset="0"/>
                    <a:ea typeface="Calibri" panose="020F0502020204030204" pitchFamily="34" charset="0"/>
                    <a:cs typeface="Times New Roman" panose="02020603050405020304" pitchFamily="18" charset="0"/>
                  </a:rPr>
                  <a:t> </a:t>
                </a:r>
                <a:r>
                  <a:rPr lang="es-ES" sz="1800" dirty="0">
                    <a:effectLst/>
                    <a:latin typeface="Cambria" panose="02040503050406030204" pitchFamily="18" charset="0"/>
                    <a:ea typeface="Calibri" panose="020F0502020204030204" pitchFamily="34" charset="0"/>
                    <a:cs typeface="Times New Roman" panose="02020603050405020304" pitchFamily="18" charset="0"/>
                  </a:rPr>
                  <a:t>problema del camino mínimo consiste en encontrar un camino en el grafo g </a:t>
                </a:r>
                <a:r>
                  <a:rPr lang="es-ES" sz="1800" dirty="0">
                    <a:latin typeface="Cambria" panose="02040503050406030204" pitchFamily="18" charset="0"/>
                    <a:ea typeface="Calibri" panose="020F0502020204030204" pitchFamily="34" charset="0"/>
                    <a:cs typeface="Times New Roman" panose="02020603050405020304" pitchFamily="18" charset="0"/>
                  </a:rPr>
                  <a:t>del vértice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i="1">
                            <a:latin typeface="Cambria Math" panose="02040503050406030204" pitchFamily="18" charset="0"/>
                            <a:cs typeface="Times New Roman" panose="02020603050405020304" pitchFamily="18" charset="0"/>
                          </a:rPr>
                          <m:t>𝑣</m:t>
                        </m:r>
                      </m:e>
                      <m:sub>
                        <m:r>
                          <a:rPr lang="es-ES" sz="1800" i="1">
                            <a:latin typeface="Cambria Math" panose="02040503050406030204" pitchFamily="18" charset="0"/>
                            <a:cs typeface="Times New Roman" panose="02020603050405020304" pitchFamily="18" charset="0"/>
                          </a:rPr>
                          <m:t>0</m:t>
                        </m:r>
                      </m:sub>
                    </m:sSub>
                    <m:r>
                      <a:rPr lang="es-ES" sz="1800" i="1">
                        <a:latin typeface="Cambria Math" panose="02040503050406030204" pitchFamily="18" charset="0"/>
                        <a:cs typeface="Times New Roman" panose="02020603050405020304" pitchFamily="18" charset="0"/>
                      </a:rPr>
                      <m:t> </m:t>
                    </m:r>
                  </m:oMath>
                </a14:m>
                <a:r>
                  <a:rPr lang="es-ES" sz="1800" dirty="0">
                    <a:latin typeface="Cambria" panose="02040503050406030204" pitchFamily="18" charset="0"/>
                    <a:ea typeface="Calibri" panose="020F0502020204030204" pitchFamily="34" charset="0"/>
                    <a:cs typeface="Times New Roman" panose="02020603050405020304" pitchFamily="18" charset="0"/>
                  </a:rPr>
                  <a:t>hasta el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i="1">
                            <a:latin typeface="Cambria Math" panose="02040503050406030204" pitchFamily="18" charset="0"/>
                            <a:cs typeface="Times New Roman" panose="02020603050405020304" pitchFamily="18" charset="0"/>
                          </a:rPr>
                          <m:t>𝑣</m:t>
                        </m:r>
                      </m:e>
                      <m:sub>
                        <m:r>
                          <a:rPr lang="es-ES" sz="1800" i="1">
                            <a:latin typeface="Cambria Math" panose="02040503050406030204" pitchFamily="18" charset="0"/>
                            <a:cs typeface="Times New Roman" panose="02020603050405020304" pitchFamily="18" charset="0"/>
                          </a:rPr>
                          <m:t>1</m:t>
                        </m:r>
                      </m:sub>
                    </m:sSub>
                  </m:oMath>
                </a14:m>
                <a:r>
                  <a:rPr lang="es-ES" sz="1800" dirty="0">
                    <a:effectLst/>
                    <a:latin typeface="Cambria" panose="02040503050406030204" pitchFamily="18" charset="0"/>
                    <a:ea typeface="Calibri" panose="020F0502020204030204" pitchFamily="34" charset="0"/>
                    <a:cs typeface="Times New Roman" panose="02020603050405020304" pitchFamily="18" charset="0"/>
                  </a:rPr>
                  <a:t> cuyo peso sea mínimo. Escogemos las variables </a:t>
                </a:r>
                <a14:m>
                  <m:oMath xmlns:m="http://schemas.openxmlformats.org/officeDocument/2006/math">
                    <m:sSub>
                      <m:sSubPr>
                        <m:ctrlPr>
                          <a:rPr lang="es-ES" sz="1400" i="1">
                            <a:effectLst/>
                            <a:latin typeface="Cambria Math" panose="020405030504060302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de tipo entero </a:t>
                </a:r>
                <a:r>
                  <a:rPr lang="es-ES" sz="1800" dirty="0">
                    <a:latin typeface="Cambria" panose="02040503050406030204" pitchFamily="18" charset="0"/>
                    <a:ea typeface="Times New Roman" panose="02020603050405020304" pitchFamily="18" charset="0"/>
                    <a:cs typeface="Times New Roman" panose="02020603050405020304" pitchFamily="18" charset="0"/>
                  </a:rPr>
                  <a:t> </a:t>
                </a:r>
                <a:r>
                  <a:rPr lang="es-ES" sz="1800" dirty="0">
                    <a:effectLst/>
                    <a:latin typeface="Cambria" panose="02040503050406030204" pitchFamily="18" charset="0"/>
                    <a:ea typeface="Calibri" panose="020F0502020204030204" pitchFamily="34" charset="0"/>
                    <a:cs typeface="Times New Roman" panose="02020603050405020304" pitchFamily="18" charset="0"/>
                  </a:rPr>
                  <a:t>indicando el vértice del camino en la posición </a:t>
                </a:r>
                <a:r>
                  <a:rPr lang="es-ES" sz="1800" i="1" dirty="0">
                    <a:effectLst/>
                    <a:latin typeface="Cambria" panose="02040503050406030204" pitchFamily="18" charset="0"/>
                    <a:ea typeface="Calibri" panose="020F0502020204030204" pitchFamily="34" charset="0"/>
                    <a:cs typeface="Times New Roman" panose="02020603050405020304" pitchFamily="18" charset="0"/>
                  </a:rPr>
                  <a:t>i. </a:t>
                </a:r>
                <a:endParaRPr lang="en-ES" sz="18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ECD1830A-804B-AA4F-9BC8-CCA396DA24D3}"/>
                  </a:ext>
                </a:extLst>
              </p:cNvPr>
              <p:cNvSpPr txBox="1">
                <a:spLocks noRot="1" noChangeAspect="1" noMove="1" noResize="1" noEditPoints="1" noAdjustHandles="1" noChangeArrowheads="1" noChangeShapeType="1" noTextEdit="1"/>
              </p:cNvSpPr>
              <p:nvPr/>
            </p:nvSpPr>
            <p:spPr>
              <a:xfrm>
                <a:off x="467544" y="1592655"/>
                <a:ext cx="8424936" cy="923330"/>
              </a:xfrm>
              <a:prstGeom prst="rect">
                <a:avLst/>
              </a:prstGeom>
              <a:blipFill>
                <a:blip r:embed="rId2"/>
                <a:stretch>
                  <a:fillRect l="-651" t="-3947" r="-579" b="-855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 name="Rectángulo 3">
                <a:extLst>
                  <a:ext uri="{FF2B5EF4-FFF2-40B4-BE49-F238E27FC236}">
                    <a16:creationId xmlns:a16="http://schemas.microsoft.com/office/drawing/2014/main" id="{FF092649-2ED6-ECCA-9444-C69CCC4C6D2C}"/>
                  </a:ext>
                </a:extLst>
              </p:cNvPr>
              <p:cNvSpPr/>
              <p:nvPr/>
            </p:nvSpPr>
            <p:spPr>
              <a:xfrm>
                <a:off x="2483768" y="2852936"/>
                <a:ext cx="3980161" cy="3420552"/>
              </a:xfrm>
              <a:prstGeom prst="rect">
                <a:avLst/>
              </a:prstGeom>
              <a:ln>
                <a:solidFill>
                  <a:srgbClr val="C00000"/>
                </a:solidFill>
              </a:ln>
            </p:spPr>
            <p:txBody>
              <a:bodyPr wrap="square">
                <a:spAutoFit/>
              </a:bodyPr>
              <a:lstStyle/>
              <a:p>
                <a:pPr algn="just">
                  <a:lnSpc>
                    <a:spcPct val="115000"/>
                  </a:lnSpc>
                  <a:spcAft>
                    <a:spcPts val="600"/>
                  </a:spcAft>
                </a:pPr>
                <a14:m>
                  <m:oMathPara xmlns:m="http://schemas.openxmlformats.org/officeDocument/2006/math">
                    <m:oMathParaPr>
                      <m:jc m:val="center"/>
                    </m:oMathParaPr>
                    <m:oMath xmlns:m="http://schemas.openxmlformats.org/officeDocument/2006/math">
                      <m:eqArr>
                        <m:eqArrPr>
                          <m:ctrlPr>
                            <a:rPr lang="es-ES" sz="1800" i="1" smtClean="0">
                              <a:effectLst/>
                              <a:latin typeface="Cambria Math" panose="02040503050406030204" pitchFamily="18" charset="0"/>
                              <a:ea typeface="Calibri" panose="020F0502020204030204" pitchFamily="34" charset="0"/>
                              <a:cs typeface="Times New Roman" panose="02020603050405020304" pitchFamily="18" charset="0"/>
                            </a:rPr>
                          </m:ctrlPr>
                        </m:eqArrPr>
                        <m:e>
                          <m:func>
                            <m:func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s-ES" sz="1800" i="1">
                                  <a:effectLst/>
                                  <a:latin typeface="Cambria Math" panose="02040503050406030204" pitchFamily="18" charset="0"/>
                                  <a:ea typeface="Calibri" panose="020F0502020204030204" pitchFamily="34" charset="0"/>
                                  <a:cs typeface="Times New Roman" panose="02020603050405020304" pitchFamily="18" charset="0"/>
                                </a:rPr>
                                <m:t>𝑚𝑖𝑛</m:t>
                              </m:r>
                            </m:fName>
                            <m:e>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−2</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e>
                              </m:nary>
                            </m:e>
                          </m:func>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s-ES" sz="1800" i="1" smtClean="0">
                                  <a:effectLst/>
                                  <a:latin typeface="Cambria Math" panose="02040503050406030204" pitchFamily="18" charset="0"/>
                                  <a:ea typeface="Cambria Math" panose="02040503050406030204" pitchFamily="18" charset="0"/>
                                </a:rPr>
                              </m:ctrlPr>
                            </m:sSubPr>
                            <m:e>
                              <m:r>
                                <a:rPr lang="es-ES" sz="1800" b="0" i="1" smtClean="0">
                                  <a:effectLst/>
                                  <a:latin typeface="Cambria Math" panose="02040503050406030204" pitchFamily="18" charset="0"/>
                                  <a:ea typeface="Cambria Math" panose="02040503050406030204" pitchFamily="18" charset="0"/>
                                </a:rPr>
                                <m:t>𝑣</m:t>
                              </m:r>
                            </m:e>
                            <m:sub>
                              <m:r>
                                <a:rPr lang="es-ES" sz="1800" b="0" i="1" smtClean="0">
                                  <a:effectLst/>
                                  <a:latin typeface="Cambria Math" panose="02040503050406030204" pitchFamily="18" charset="0"/>
                                  <a:ea typeface="Cambria Math" panose="02040503050406030204" pitchFamily="18" charset="0"/>
                                </a:rPr>
                                <m:t>0</m:t>
                              </m:r>
                            </m:sub>
                          </m:sSub>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s-ES" sz="1800" i="1" smtClean="0">
                                  <a:effectLst/>
                                  <a:latin typeface="Cambria Math" panose="02040503050406030204" pitchFamily="18" charset="0"/>
                                  <a:ea typeface="Cambria Math" panose="02040503050406030204" pitchFamily="18" charset="0"/>
                                </a:rPr>
                              </m:ctrlPr>
                            </m:sSubPr>
                            <m:e>
                              <m:r>
                                <a:rPr lang="es-ES" sz="1800" b="0" i="1" smtClean="0">
                                  <a:effectLst/>
                                  <a:latin typeface="Cambria Math" panose="02040503050406030204" pitchFamily="18" charset="0"/>
                                  <a:ea typeface="Cambria Math" panose="02040503050406030204" pitchFamily="18" charset="0"/>
                                </a:rPr>
                                <m:t>𝑣</m:t>
                              </m:r>
                            </m:e>
                            <m:sub>
                              <m:r>
                                <a:rPr lang="es-ES" sz="1800" b="0" i="1" smtClean="0">
                                  <a:effectLst/>
                                  <a:latin typeface="Cambria Math" panose="02040503050406030204" pitchFamily="18" charset="0"/>
                                  <a:ea typeface="Cambria Math" panose="02040503050406030204" pitchFamily="18" charset="0"/>
                                </a:rPr>
                                <m:t>1</m:t>
                              </m:r>
                            </m:sub>
                          </m:sSub>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𝑂</m:t>
                          </m:r>
                          <m:sSubSup>
                            <m:sSubSupPr>
                              <m:ctrlPr>
                                <a:rPr lang="es-ES" sz="1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s-ES" sz="1800" i="1">
                                  <a:effectLst/>
                                  <a:latin typeface="Cambria Math" panose="02040503050406030204" pitchFamily="18" charset="0"/>
                                  <a:ea typeface="Cambria Math" panose="02040503050406030204" pitchFamily="18" charset="0"/>
                                  <a:cs typeface="Cambria Math" panose="02040503050406030204" pitchFamily="18" charset="0"/>
                                </a:rPr>
                                <m:t>𝑖</m:t>
                              </m:r>
                              <m:r>
                                <a:rPr lang="es-ES" sz="1800" i="1">
                                  <a:effectLst/>
                                  <a:latin typeface="Cambria Math" panose="02040503050406030204" pitchFamily="18" charset="0"/>
                                  <a:ea typeface="Cambria Math" panose="02040503050406030204" pitchFamily="18" charset="0"/>
                                  <a:cs typeface="Cambria Math" panose="02040503050406030204" pitchFamily="18" charset="0"/>
                                </a:rPr>
                                <m:t>=0|</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𝑔</m:t>
                              </m:r>
                            </m:sub>
                            <m:sup>
                              <m:r>
                                <a:rPr lang="es-ES" sz="1800" i="1">
                                  <a:effectLst/>
                                  <a:latin typeface="Cambria Math" panose="02040503050406030204" pitchFamily="18" charset="0"/>
                                  <a:ea typeface="Cambria Math" panose="02040503050406030204" pitchFamily="18" charset="0"/>
                                  <a:cs typeface="Cambria Math" panose="02040503050406030204" pitchFamily="18" charset="0"/>
                                </a:rPr>
                                <m:t>𝑟</m:t>
                              </m:r>
                              <m:r>
                                <a:rPr lang="es-ES" sz="1800" i="1">
                                  <a:effectLst/>
                                  <a:latin typeface="Cambria Math" panose="02040503050406030204" pitchFamily="18" charset="0"/>
                                  <a:ea typeface="Cambria Math" panose="02040503050406030204" pitchFamily="18" charset="0"/>
                                  <a:cs typeface="Cambria Math" panose="02040503050406030204" pitchFamily="18" charset="0"/>
                                </a:rPr>
                                <m:t>−1</m:t>
                              </m:r>
                            </m:sup>
                          </m:sSubSup>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&lt;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2≤</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𝑟</m:t>
                          </m:r>
                          <m:r>
                            <a:rPr lang="es-ES" sz="1800" i="1">
                              <a:effectLst/>
                              <a:latin typeface="Cambria Math" panose="02040503050406030204" pitchFamily="18" charset="0"/>
                              <a:ea typeface="Cambria Math" panose="02040503050406030204" pitchFamily="18" charset="0"/>
                              <a:cs typeface="Cambria Math" panose="02040503050406030204" pitchFamily="18" charset="0"/>
                            </a:rPr>
                            <m:t>&lt;</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𝑛</m:t>
                          </m:r>
                        </m:e>
                        <m:e>
                          <m:r>
                            <a:rPr lang="es-ES" sz="180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𝑖𝑛𝑡</m:t>
                          </m:r>
                          <m:r>
                            <a:rPr lang="es-ES" sz="1800" i="1">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e>
                      </m:eqArr>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p:txBody>
          </p:sp>
        </mc:Choice>
        <mc:Fallback>
          <p:sp>
            <p:nvSpPr>
              <p:cNvPr id="4" name="Rectángulo 3">
                <a:extLst>
                  <a:ext uri="{FF2B5EF4-FFF2-40B4-BE49-F238E27FC236}">
                    <a16:creationId xmlns:a16="http://schemas.microsoft.com/office/drawing/2014/main" id="{FF092649-2ED6-ECCA-9444-C69CCC4C6D2C}"/>
                  </a:ext>
                </a:extLst>
              </p:cNvPr>
              <p:cNvSpPr>
                <a:spLocks noRot="1" noChangeAspect="1" noMove="1" noResize="1" noEditPoints="1" noAdjustHandles="1" noChangeArrowheads="1" noChangeShapeType="1" noTextEdit="1"/>
              </p:cNvSpPr>
              <p:nvPr/>
            </p:nvSpPr>
            <p:spPr>
              <a:xfrm>
                <a:off x="2483768" y="2852936"/>
                <a:ext cx="3980161" cy="3420552"/>
              </a:xfrm>
              <a:prstGeom prst="rect">
                <a:avLst/>
              </a:prstGeom>
              <a:blipFill>
                <a:blip r:embed="rId3"/>
                <a:stretch>
                  <a:fillRect/>
                </a:stretch>
              </a:blipFill>
              <a:ln>
                <a:solidFill>
                  <a:srgbClr val="C00000"/>
                </a:solidFill>
              </a:ln>
            </p:spPr>
            <p:txBody>
              <a:bodyPr/>
              <a:lstStyle/>
              <a:p>
                <a:r>
                  <a:rPr lang="es-ES">
                    <a:noFill/>
                  </a:rPr>
                  <a:t> </a:t>
                </a:r>
              </a:p>
            </p:txBody>
          </p:sp>
        </mc:Fallback>
      </mc:AlternateContent>
      <p:sp>
        <p:nvSpPr>
          <p:cNvPr id="6" name="Título 5">
            <a:extLst>
              <a:ext uri="{FF2B5EF4-FFF2-40B4-BE49-F238E27FC236}">
                <a16:creationId xmlns:a16="http://schemas.microsoft.com/office/drawing/2014/main" id="{31E442C7-00EA-5267-E681-F87EBEF905D9}"/>
              </a:ext>
            </a:extLst>
          </p:cNvPr>
          <p:cNvSpPr>
            <a:spLocks noGrp="1"/>
          </p:cNvSpPr>
          <p:nvPr>
            <p:ph type="title"/>
          </p:nvPr>
        </p:nvSpPr>
        <p:spPr/>
        <p:txBody>
          <a:bodyPr/>
          <a:lstStyle/>
          <a:p>
            <a:r>
              <a:rPr lang="es-ES" dirty="0"/>
              <a:t>Camino Mínimo en un grafo</a:t>
            </a:r>
          </a:p>
        </p:txBody>
      </p:sp>
    </p:spTree>
    <p:extLst>
      <p:ext uri="{BB962C8B-B14F-4D97-AF65-F5344CB8AC3E}">
        <p14:creationId xmlns:p14="http://schemas.microsoft.com/office/powerpoint/2010/main" val="148893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a:xfrm>
            <a:off x="1547813" y="188913"/>
            <a:ext cx="7138987" cy="922337"/>
          </a:xfrm>
        </p:spPr>
        <p:txBody>
          <a:bodyPr vert="horz" wrap="square" lIns="91440" tIns="45720" rIns="91440" bIns="45720" numCol="1" anchor="ctr" anchorCtr="0" compatLnSpc="1">
            <a:prstTxWarp prst="textNoShape">
              <a:avLst/>
            </a:prstTxWarp>
            <a:normAutofit/>
          </a:bodyPr>
          <a:lstStyle/>
          <a:p>
            <a:r>
              <a:rPr lang="es-ES" dirty="0">
                <a:latin typeface="+mj-lt"/>
                <a:ea typeface="MS PGothic" pitchFamily="34" charset="-128"/>
                <a:cs typeface="MS PGothic"/>
              </a:rPr>
              <a:t>Puzle</a:t>
            </a:r>
          </a:p>
        </p:txBody>
      </p:sp>
      <p:sp>
        <p:nvSpPr>
          <p:cNvPr id="7" name="CuadroTexto 6">
            <a:extLst>
              <a:ext uri="{FF2B5EF4-FFF2-40B4-BE49-F238E27FC236}">
                <a16:creationId xmlns:a16="http://schemas.microsoft.com/office/drawing/2014/main" id="{3101EDE1-D4B1-2EA0-BF1B-CA53ACC23F53}"/>
              </a:ext>
            </a:extLst>
          </p:cNvPr>
          <p:cNvSpPr txBox="1"/>
          <p:nvPr/>
        </p:nvSpPr>
        <p:spPr bwMode="auto">
          <a:xfrm>
            <a:off x="457200" y="1600201"/>
            <a:ext cx="4038600" cy="283691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just" eaLnBrk="0" hangingPunct="0">
              <a:lnSpc>
                <a:spcPct val="90000"/>
              </a:lnSpc>
              <a:spcBef>
                <a:spcPct val="20000"/>
              </a:spcBef>
            </a:pPr>
            <a:r>
              <a:rPr lang="es-ES" sz="1800" dirty="0">
                <a:latin typeface="Times New Roman" panose="02020603050405020304" pitchFamily="18" charset="0"/>
                <a:cs typeface="Times New Roman" panose="02020603050405020304" pitchFamily="18" charset="0"/>
              </a:rPr>
              <a:t>El juego del 8-puzzle usa un tablero con 9 casillas, las cuales van enumeradas del 1 al 8 más una casilla vacía que podemos etiquetar con 0. Los movimientos posibles del puzle consisten en intercambiar la casilla vacía, con alguno de sus vecinos. El problema consiste en dada una configuración inicial llegar a una configuración final mediante los movimientos permitidos y en el mínimo número de pasos posible.</a:t>
            </a:r>
          </a:p>
        </p:txBody>
      </p:sp>
      <p:pic>
        <p:nvPicPr>
          <p:cNvPr id="9" name="BLOGGER_PHOTO_ID_5328294522353377474" descr="Forma&#10;&#10;Descripción generada automáticamente">
            <a:hlinkClick r:id="rId3"/>
            <a:extLst>
              <a:ext uri="{FF2B5EF4-FFF2-40B4-BE49-F238E27FC236}">
                <a16:creationId xmlns:a16="http://schemas.microsoft.com/office/drawing/2014/main" id="{5F3E9AB6-DB23-EA96-35BB-273D9A0095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574506" y="1600200"/>
            <a:ext cx="2185988" cy="2185988"/>
          </a:xfrm>
          <a:prstGeom prst="rect">
            <a:avLst/>
          </a:prstGeom>
          <a:noFill/>
          <a:ln>
            <a:noFill/>
          </a:ln>
        </p:spPr>
      </p:pic>
      <p:sp>
        <p:nvSpPr>
          <p:cNvPr id="14" name="Content Placeholder 4">
            <a:extLst>
              <a:ext uri="{FF2B5EF4-FFF2-40B4-BE49-F238E27FC236}">
                <a16:creationId xmlns:a16="http://schemas.microsoft.com/office/drawing/2014/main" id="{D41E46A4-1E03-8A93-5F91-5DFED6E81624}"/>
              </a:ext>
            </a:extLst>
          </p:cNvPr>
          <p:cNvSpPr>
            <a:spLocks noGrp="1"/>
          </p:cNvSpPr>
          <p:nvPr>
            <p:ph sz="quarter" idx="3"/>
          </p:nvPr>
        </p:nvSpPr>
        <p:spPr>
          <a:xfrm>
            <a:off x="157388" y="4874562"/>
            <a:ext cx="2993876" cy="1650652"/>
          </a:xfrm>
          <a:ln>
            <a:solidFill>
              <a:srgbClr val="FF3300"/>
            </a:solidFill>
          </a:ln>
        </p:spPr>
        <p:txBody>
          <a:bodyPr/>
          <a:lstStyle/>
          <a:p>
            <a:pPr marL="0" indent="0">
              <a:buNone/>
            </a:pPr>
            <a:r>
              <a:rPr lang="en-US" sz="1800" kern="1200" dirty="0">
                <a:latin typeface="Cambria Math" panose="02040503050406030204" pitchFamily="18" charset="0"/>
              </a:rPr>
              <a:t>Tipo </a:t>
            </a:r>
            <a:r>
              <a:rPr lang="en-US" sz="1800" kern="1200" dirty="0" err="1">
                <a:latin typeface="Cambria Math" panose="02040503050406030204" pitchFamily="18" charset="0"/>
              </a:rPr>
              <a:t>Pz</a:t>
            </a:r>
            <a:r>
              <a:rPr lang="en-US" sz="1800" kern="1200" dirty="0">
                <a:latin typeface="Cambria Math" panose="02040503050406030204" pitchFamily="18" charset="0"/>
              </a:rPr>
              <a:t>:  </a:t>
            </a:r>
            <a:r>
              <a:rPr lang="en-US" sz="1800" kern="1200" dirty="0" err="1">
                <a:latin typeface="Cambria Math" panose="02040503050406030204" pitchFamily="18" charset="0"/>
              </a:rPr>
              <a:t>Propiedades</a:t>
            </a:r>
            <a:endParaRPr lang="en-US" sz="1800" kern="1200" dirty="0">
              <a:latin typeface="Cambria Math" panose="02040503050406030204" pitchFamily="18" charset="0"/>
            </a:endParaRPr>
          </a:p>
          <a:p>
            <a:pPr marL="0" indent="0">
              <a:buNone/>
            </a:pPr>
            <a:r>
              <a:rPr lang="en-US" sz="1800" kern="1200" dirty="0">
                <a:latin typeface="Cambria Math" panose="02040503050406030204" pitchFamily="18" charset="0"/>
              </a:rPr>
              <a:t>       </a:t>
            </a:r>
            <a:r>
              <a:rPr lang="en-US" sz="1800" kern="1200" dirty="0" err="1">
                <a:latin typeface="Cambria Math" panose="02040503050406030204" pitchFamily="18" charset="0"/>
              </a:rPr>
              <a:t>Pz</a:t>
            </a:r>
            <a:r>
              <a:rPr lang="en-US" sz="1800" kern="1200" dirty="0">
                <a:latin typeface="Cambria Math" panose="02040503050406030204" pitchFamily="18" charset="0"/>
              </a:rPr>
              <a:t> get(</a:t>
            </a:r>
            <a:r>
              <a:rPr lang="en-US" sz="1800" kern="1200" dirty="0" err="1">
                <a:latin typeface="Cambria Math" panose="02040503050406030204" pitchFamily="18" charset="0"/>
              </a:rPr>
              <a:t>f,c</a:t>
            </a:r>
            <a:r>
              <a:rPr lang="en-US" sz="1800" kern="1200" dirty="0">
                <a:latin typeface="Cambria Math" panose="02040503050406030204" pitchFamily="18" charset="0"/>
              </a:rPr>
              <a:t>), 0&lt;=</a:t>
            </a:r>
            <a:r>
              <a:rPr lang="en-US" sz="1800" kern="1200" dirty="0" err="1">
                <a:latin typeface="Cambria Math" panose="02040503050406030204" pitchFamily="18" charset="0"/>
              </a:rPr>
              <a:t>f,c</a:t>
            </a:r>
            <a:r>
              <a:rPr lang="en-US" sz="1800" kern="1200" dirty="0">
                <a:latin typeface="Cambria Math" panose="02040503050406030204" pitchFamily="18" charset="0"/>
              </a:rPr>
              <a:t>&lt;n	</a:t>
            </a:r>
          </a:p>
          <a:p>
            <a:pPr marL="0" indent="0">
              <a:buNone/>
            </a:pPr>
            <a:r>
              <a:rPr lang="en-US" sz="1800" kern="1200" dirty="0">
                <a:latin typeface="Cambria Math" panose="02040503050406030204" pitchFamily="18" charset="0"/>
              </a:rPr>
              <a:t>        Integer n = 3</a:t>
            </a:r>
          </a:p>
          <a:p>
            <a:pPr marL="0" indent="0">
              <a:buNone/>
            </a:pPr>
            <a:r>
              <a:rPr lang="en-US" sz="1800" kern="1200" dirty="0">
                <a:latin typeface="Cambria Math" panose="02040503050406030204" pitchFamily="18" charset="0"/>
              </a:rPr>
              <a:t>        Boolean </a:t>
            </a:r>
            <a:r>
              <a:rPr lang="en-US" sz="1800" kern="1200" dirty="0" err="1">
                <a:latin typeface="Cambria Math" panose="02040503050406030204" pitchFamily="18" charset="0"/>
              </a:rPr>
              <a:t>isValid</a:t>
            </a:r>
            <a:r>
              <a:rPr lang="en-US" sz="1800" kern="1200" dirty="0">
                <a:latin typeface="Cambria Math" panose="02040503050406030204" pitchFamily="18" charset="0"/>
              </a:rPr>
              <a:t>(v)</a:t>
            </a:r>
          </a:p>
          <a:p>
            <a:pPr marL="0" indent="0">
              <a:buNone/>
            </a:pPr>
            <a:r>
              <a:rPr lang="en-US" sz="1800" kern="1200" dirty="0">
                <a:latin typeface="Cambria Math" panose="02040503050406030204" pitchFamily="18" charset="0"/>
              </a:rPr>
              <a:t>        Set&lt;</a:t>
            </a:r>
            <a:r>
              <a:rPr lang="en-US" sz="1800" kern="1200" dirty="0" err="1">
                <a:latin typeface="Cambria Math" panose="02040503050406030204" pitchFamily="18" charset="0"/>
              </a:rPr>
              <a:t>Pz</a:t>
            </a:r>
            <a:r>
              <a:rPr lang="en-US" sz="1800" kern="1200" dirty="0">
                <a:latin typeface="Cambria Math" panose="02040503050406030204" pitchFamily="18" charset="0"/>
              </a:rPr>
              <a:t>&gt; </a:t>
            </a:r>
            <a:r>
              <a:rPr lang="en-US" sz="1800" kern="1200" dirty="0" err="1">
                <a:latin typeface="Cambria Math" panose="02040503050406030204" pitchFamily="18" charset="0"/>
              </a:rPr>
              <a:t>nb</a:t>
            </a:r>
            <a:r>
              <a:rPr lang="en-US" sz="1800" kern="1200" dirty="0">
                <a:latin typeface="Cambria Math" panose="02040503050406030204" pitchFamily="18" charset="0"/>
              </a:rPr>
              <a:t>(v)</a:t>
            </a:r>
          </a:p>
        </p:txBody>
      </p:sp>
      <mc:AlternateContent xmlns:mc="http://schemas.openxmlformats.org/markup-compatibility/2006" xmlns:a14="http://schemas.microsoft.com/office/drawing/2010/main">
        <mc:Choice Requires="a14">
          <p:sp>
            <p:nvSpPr>
              <p:cNvPr id="10" name="Content Placeholder 4">
                <a:extLst>
                  <a:ext uri="{FF2B5EF4-FFF2-40B4-BE49-F238E27FC236}">
                    <a16:creationId xmlns:a16="http://schemas.microsoft.com/office/drawing/2014/main" id="{AD679A05-F8D5-77B4-339A-E5AB6B0A18C8}"/>
                  </a:ext>
                </a:extLst>
              </p:cNvPr>
              <p:cNvSpPr txBox="1">
                <a:spLocks/>
              </p:cNvSpPr>
              <p:nvPr/>
            </p:nvSpPr>
            <p:spPr bwMode="auto">
              <a:xfrm>
                <a:off x="4648202" y="4191589"/>
                <a:ext cx="3600400" cy="922337"/>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14:m>
                  <m:oMath xmlns:m="http://schemas.openxmlformats.org/officeDocument/2006/math">
                    <m:r>
                      <a:rPr lang="es-ES" sz="1800" b="0" i="1" kern="1200" smtClean="0">
                        <a:latin typeface="Cambria Math" panose="02040503050406030204" pitchFamily="18" charset="0"/>
                      </a:rPr>
                      <m:t>𝐺𝑟𝑎𝑝h</m:t>
                    </m:r>
                    <m:r>
                      <a:rPr lang="es-ES" sz="1800" b="0" i="1" kern="1200" smtClean="0">
                        <a:latin typeface="Cambria Math" panose="02040503050406030204" pitchFamily="18" charset="0"/>
                      </a:rPr>
                      <m:t>&lt;</m:t>
                    </m:r>
                    <m:r>
                      <a:rPr lang="es-ES" sz="1800" b="0" i="1" kern="1200" smtClean="0">
                        <a:latin typeface="Cambria Math" panose="02040503050406030204" pitchFamily="18" charset="0"/>
                      </a:rPr>
                      <m:t>𝑉</m:t>
                    </m:r>
                    <m:r>
                      <a:rPr lang="es-ES" sz="1800" b="0" i="1" kern="1200" smtClean="0">
                        <a:latin typeface="Cambria Math" panose="02040503050406030204" pitchFamily="18" charset="0"/>
                      </a:rPr>
                      <m:t>,</m:t>
                    </m:r>
                    <m:r>
                      <a:rPr lang="es-ES" sz="1800" b="0" i="1" kern="1200" smtClean="0">
                        <a:latin typeface="Cambria Math" panose="02040503050406030204" pitchFamily="18" charset="0"/>
                      </a:rPr>
                      <m:t>𝐸</m:t>
                    </m:r>
                    <m:r>
                      <a:rPr lang="es-ES" sz="1800" b="0" i="1" kern="1200" smtClean="0">
                        <a:latin typeface="Cambria Math" panose="02040503050406030204" pitchFamily="18" charset="0"/>
                      </a:rPr>
                      <m:t>&gt;</m:t>
                    </m:r>
                  </m:oMath>
                </a14:m>
                <a:r>
                  <a:rPr lang="es-ES" sz="1800" b="0" i="1" kern="1200" dirty="0">
                    <a:latin typeface="Cambria Math" panose="02040503050406030204" pitchFamily="18" charset="0"/>
                  </a:rPr>
                  <a:t> g</a:t>
                </a:r>
              </a:p>
              <a:p>
                <a:pPr marL="0" indent="0" algn="ctr">
                  <a:buNone/>
                </a:pPr>
                <a14:m>
                  <m:oMathPara xmlns:m="http://schemas.openxmlformats.org/officeDocument/2006/math">
                    <m:oMathParaPr>
                      <m:jc m:val="centerGroup"/>
                    </m:oMathParaPr>
                    <m:oMath xmlns:m="http://schemas.openxmlformats.org/officeDocument/2006/math">
                      <m:r>
                        <a:rPr lang="es-ES" sz="1800" b="0" i="1" kern="1200" smtClean="0">
                          <a:latin typeface="Cambria Math" panose="02040503050406030204" pitchFamily="18" charset="0"/>
                        </a:rPr>
                        <m:t>𝑉</m:t>
                      </m:r>
                      <m:r>
                        <a:rPr lang="es-ES" sz="1800" b="0" i="1" kern="1200" smtClean="0">
                          <a:latin typeface="Cambria Math" panose="02040503050406030204" pitchFamily="18" charset="0"/>
                        </a:rPr>
                        <m:t>=</m:t>
                      </m:r>
                      <m:d>
                        <m:dPr>
                          <m:begChr m:val="{"/>
                          <m:endChr m:val="|"/>
                          <m:ctrlPr>
                            <a:rPr lang="es-ES" sz="1800" b="0" i="1" kern="1200" smtClean="0">
                              <a:latin typeface="Cambria Math" panose="02040503050406030204" pitchFamily="18" charset="0"/>
                            </a:rPr>
                          </m:ctrlPr>
                        </m:dPr>
                        <m:e>
                          <m:r>
                            <a:rPr lang="es-ES" sz="1800" b="0" i="1" kern="1200" smtClean="0">
                              <a:latin typeface="Cambria Math" panose="02040503050406030204" pitchFamily="18" charset="0"/>
                            </a:rPr>
                            <m:t>𝑃𝑧</m:t>
                          </m:r>
                          <m:r>
                            <a:rPr lang="es-ES" sz="1800" b="0" i="1" kern="1200" smtClean="0">
                              <a:latin typeface="Cambria Math" panose="02040503050406030204" pitchFamily="18" charset="0"/>
                            </a:rPr>
                            <m:t> </m:t>
                          </m:r>
                          <m:r>
                            <a:rPr lang="es-ES" sz="1800" b="0" i="1" kern="1200" smtClean="0">
                              <a:latin typeface="Cambria Math" panose="02040503050406030204" pitchFamily="18" charset="0"/>
                            </a:rPr>
                            <m:t>𝑣</m:t>
                          </m:r>
                        </m:e>
                      </m:d>
                      <m:r>
                        <a:rPr lang="es-ES" sz="1800" b="0" i="1" kern="1200" smtClean="0">
                          <a:latin typeface="Cambria Math" panose="02040503050406030204" pitchFamily="18" charset="0"/>
                        </a:rPr>
                        <m:t>𝑣</m:t>
                      </m:r>
                      <m:r>
                        <a:rPr lang="es-ES" sz="1800" b="0" i="1" kern="1200" smtClean="0">
                          <a:latin typeface="Cambria Math" panose="02040503050406030204" pitchFamily="18" charset="0"/>
                        </a:rPr>
                        <m:t>.</m:t>
                      </m:r>
                      <m:r>
                        <a:rPr lang="es-ES" sz="1800" b="0" i="1" kern="1200" smtClean="0">
                          <a:latin typeface="Cambria Math" panose="02040503050406030204" pitchFamily="18" charset="0"/>
                        </a:rPr>
                        <m:t>𝑖𝑠𝑉𝑎𝑙𝑖𝑑</m:t>
                      </m:r>
                      <m:r>
                        <a:rPr lang="es-ES" sz="1800" b="0" i="1" kern="1200" smtClean="0">
                          <a:latin typeface="Cambria Math" panose="02040503050406030204" pitchFamily="18" charset="0"/>
                        </a:rPr>
                        <m:t>()}</m:t>
                      </m:r>
                    </m:oMath>
                  </m:oMathPara>
                </a14:m>
                <a:endParaRPr lang="es-ES" sz="1800" b="0" kern="1200" dirty="0"/>
              </a:p>
              <a:p>
                <a:pPr marL="0" indent="0" algn="ctr">
                  <a:buNone/>
                </a:pPr>
                <a14:m>
                  <m:oMathPara xmlns:m="http://schemas.openxmlformats.org/officeDocument/2006/math">
                    <m:oMathParaPr>
                      <m:jc m:val="centerGroup"/>
                    </m:oMathParaPr>
                    <m:oMath xmlns:m="http://schemas.openxmlformats.org/officeDocument/2006/math">
                      <m:r>
                        <a:rPr lang="es-ES" sz="1800" b="0" i="1" kern="1200" smtClean="0">
                          <a:latin typeface="Cambria Math" panose="02040503050406030204" pitchFamily="18" charset="0"/>
                        </a:rPr>
                        <m:t>𝐸</m:t>
                      </m:r>
                      <m:r>
                        <a:rPr lang="es-ES" sz="1800" b="0" i="1" kern="1200" smtClean="0">
                          <a:latin typeface="Cambria Math" panose="02040503050406030204" pitchFamily="18" charset="0"/>
                        </a:rPr>
                        <m:t>={</m:t>
                      </m:r>
                      <m:d>
                        <m:dPr>
                          <m:ctrlPr>
                            <a:rPr lang="es-ES" sz="1800" b="0" i="1" kern="1200" smtClean="0">
                              <a:latin typeface="Cambria Math" panose="02040503050406030204" pitchFamily="18" charset="0"/>
                            </a:rPr>
                          </m:ctrlPr>
                        </m:dPr>
                        <m:e>
                          <m:r>
                            <a:rPr lang="es-ES" sz="1800" b="0" i="1" kern="1200" smtClean="0">
                              <a:latin typeface="Cambria Math" panose="02040503050406030204" pitchFamily="18" charset="0"/>
                            </a:rPr>
                            <m:t>𝑉</m:t>
                          </m:r>
                          <m:r>
                            <a:rPr lang="es-ES" sz="1800" b="0" i="1" kern="1200" smtClean="0">
                              <a:latin typeface="Cambria Math" panose="02040503050406030204" pitchFamily="18" charset="0"/>
                            </a:rPr>
                            <m:t> </m:t>
                          </m:r>
                          <m:r>
                            <a:rPr lang="es-ES" sz="1800" b="0" i="1" kern="1200" smtClean="0">
                              <a:latin typeface="Cambria Math" panose="02040503050406030204" pitchFamily="18" charset="0"/>
                            </a:rPr>
                            <m:t>𝑣</m:t>
                          </m:r>
                          <m:r>
                            <a:rPr lang="es-ES" sz="1800" b="0" i="1" kern="1200" smtClean="0">
                              <a:latin typeface="Cambria Math" panose="02040503050406030204" pitchFamily="18" charset="0"/>
                            </a:rPr>
                            <m:t>1,</m:t>
                          </m:r>
                          <m:r>
                            <a:rPr lang="es-ES" sz="1800" b="0" i="1" kern="1200" smtClean="0">
                              <a:latin typeface="Cambria Math" panose="02040503050406030204" pitchFamily="18" charset="0"/>
                            </a:rPr>
                            <m:t>𝑉</m:t>
                          </m:r>
                          <m:r>
                            <a:rPr lang="es-ES" sz="1800" b="0" i="1" kern="1200" smtClean="0">
                              <a:latin typeface="Cambria Math" panose="02040503050406030204" pitchFamily="18" charset="0"/>
                            </a:rPr>
                            <m:t> </m:t>
                          </m:r>
                          <m:r>
                            <a:rPr lang="es-ES" sz="1800" b="0" i="1" kern="1200" smtClean="0">
                              <a:latin typeface="Cambria Math" panose="02040503050406030204" pitchFamily="18" charset="0"/>
                            </a:rPr>
                            <m:t>𝑣</m:t>
                          </m:r>
                          <m:r>
                            <a:rPr lang="es-ES" sz="1800" b="0" i="1" kern="1200" smtClean="0">
                              <a:latin typeface="Cambria Math" panose="02040503050406030204" pitchFamily="18" charset="0"/>
                            </a:rPr>
                            <m:t>2) | </m:t>
                          </m:r>
                          <m:r>
                            <a:rPr lang="es-ES" sz="1800" b="0" i="1" kern="1200" smtClean="0">
                              <a:latin typeface="Cambria Math" panose="02040503050406030204" pitchFamily="18" charset="0"/>
                            </a:rPr>
                            <m:t>𝑣</m:t>
                          </m:r>
                          <m:r>
                            <a:rPr lang="es-ES" sz="1800" b="0" i="1" kern="1200" smtClean="0">
                              <a:latin typeface="Cambria Math" panose="02040503050406030204" pitchFamily="18" charset="0"/>
                            </a:rPr>
                            <m:t>2∈</m:t>
                          </m:r>
                          <m:r>
                            <a:rPr lang="es-ES" sz="1800" b="0" i="1" kern="1200" smtClean="0">
                              <a:latin typeface="Cambria Math" panose="02040503050406030204" pitchFamily="18" charset="0"/>
                              <a:ea typeface="Cambria Math" panose="02040503050406030204" pitchFamily="18" charset="0"/>
                            </a:rPr>
                            <m:t>𝑣</m:t>
                          </m:r>
                          <m:r>
                            <a:rPr lang="es-ES" sz="1800" b="0" i="1" kern="1200" smtClean="0">
                              <a:latin typeface="Cambria Math" panose="02040503050406030204" pitchFamily="18" charset="0"/>
                              <a:ea typeface="Cambria Math" panose="02040503050406030204" pitchFamily="18" charset="0"/>
                            </a:rPr>
                            <m:t>1.</m:t>
                          </m:r>
                          <m:r>
                            <a:rPr lang="es-ES" sz="1800" b="0" i="1" kern="1200" smtClean="0">
                              <a:latin typeface="Cambria Math" panose="02040503050406030204" pitchFamily="18" charset="0"/>
                              <a:ea typeface="Cambria Math" panose="02040503050406030204" pitchFamily="18" charset="0"/>
                            </a:rPr>
                            <m:t>𝑛𝑏</m:t>
                          </m:r>
                          <m:r>
                            <a:rPr lang="es-ES" sz="1800" b="0" i="1" kern="1200" smtClean="0">
                              <a:latin typeface="Cambria Math" panose="02040503050406030204" pitchFamily="18" charset="0"/>
                              <a:ea typeface="Cambria Math" panose="02040503050406030204" pitchFamily="18" charset="0"/>
                            </a:rPr>
                            <m:t>(</m:t>
                          </m:r>
                        </m:e>
                      </m:d>
                      <m:r>
                        <a:rPr lang="es-ES" sz="1800" b="0" i="1" kern="1200" smtClean="0">
                          <a:latin typeface="Cambria Math" panose="02040503050406030204" pitchFamily="18" charset="0"/>
                        </a:rPr>
                        <m:t>}</m:t>
                      </m:r>
                    </m:oMath>
                  </m:oMathPara>
                </a14:m>
                <a:endParaRPr lang="es-ES" sz="1800" b="0" kern="1200" dirty="0"/>
              </a:p>
              <a:p>
                <a:pPr marL="0" indent="0">
                  <a:buNone/>
                </a:pPr>
                <a:endParaRPr lang="en-US" sz="1800" kern="1200" dirty="0"/>
              </a:p>
            </p:txBody>
          </p:sp>
        </mc:Choice>
        <mc:Fallback xmlns="">
          <p:sp>
            <p:nvSpPr>
              <p:cNvPr id="10" name="Content Placeholder 4">
                <a:extLst>
                  <a:ext uri="{FF2B5EF4-FFF2-40B4-BE49-F238E27FC236}">
                    <a16:creationId xmlns:a16="http://schemas.microsoft.com/office/drawing/2014/main" id="{AD679A05-F8D5-77B4-339A-E5AB6B0A18C8}"/>
                  </a:ext>
                </a:extLst>
              </p:cNvPr>
              <p:cNvSpPr txBox="1">
                <a:spLocks noRot="1" noChangeAspect="1" noMove="1" noResize="1" noEditPoints="1" noAdjustHandles="1" noChangeArrowheads="1" noChangeShapeType="1" noTextEdit="1"/>
              </p:cNvSpPr>
              <p:nvPr/>
            </p:nvSpPr>
            <p:spPr bwMode="auto">
              <a:xfrm>
                <a:off x="4648202" y="4191589"/>
                <a:ext cx="3600400" cy="922337"/>
              </a:xfrm>
              <a:prstGeom prst="rect">
                <a:avLst/>
              </a:prstGeom>
              <a:blipFill>
                <a:blip r:embed="rId5"/>
                <a:stretch>
                  <a:fillRect t="-3922" b="-5882"/>
                </a:stretch>
              </a:blipFill>
              <a:ln w="9525">
                <a:solidFill>
                  <a:srgbClr val="FF3300"/>
                </a:solid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ontent Placeholder 4">
                <a:extLst>
                  <a:ext uri="{FF2B5EF4-FFF2-40B4-BE49-F238E27FC236}">
                    <a16:creationId xmlns:a16="http://schemas.microsoft.com/office/drawing/2014/main" id="{20CC010C-E2B9-6FC6-9E03-5F5ED83B7D99}"/>
                  </a:ext>
                </a:extLst>
              </p:cNvPr>
              <p:cNvSpPr txBox="1">
                <a:spLocks/>
              </p:cNvSpPr>
              <p:nvPr/>
            </p:nvSpPr>
            <p:spPr bwMode="auto">
              <a:xfrm>
                <a:off x="3151264" y="5113926"/>
                <a:ext cx="2993876" cy="1411288"/>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14:m>
                  <m:oMathPara xmlns:m="http://schemas.openxmlformats.org/officeDocument/2006/math">
                    <m:oMathParaPr>
                      <m:jc m:val="centerGroup"/>
                    </m:oMathParaPr>
                    <m:oMath xmlns:m="http://schemas.openxmlformats.org/officeDocument/2006/math">
                      <m:func>
                        <m:funcPr>
                          <m:ctrlPr>
                            <a:rPr lang="es-ES" sz="1800" b="0" i="1" kern="1200" smtClean="0">
                              <a:latin typeface="Cambria Math" panose="02040503050406030204" pitchFamily="18" charset="0"/>
                            </a:rPr>
                          </m:ctrlPr>
                        </m:funcPr>
                        <m:fName>
                          <m:r>
                            <m:rPr>
                              <m:sty m:val="p"/>
                            </m:rPr>
                            <a:rPr lang="es-ES" sz="1800" b="0" i="0" kern="1200" smtClean="0">
                              <a:latin typeface="Cambria Math" panose="02040503050406030204" pitchFamily="18" charset="0"/>
                            </a:rPr>
                            <m:t>min</m:t>
                          </m:r>
                        </m:fName>
                        <m:e>
                          <m:r>
                            <a:rPr lang="es-ES" sz="1800" b="0" i="1" kern="1200" smtClean="0">
                              <a:latin typeface="Cambria Math" panose="02040503050406030204" pitchFamily="18" charset="0"/>
                            </a:rPr>
                            <m:t>𝑟</m:t>
                          </m:r>
                        </m:e>
                      </m:func>
                    </m:oMath>
                  </m:oMathPara>
                </a14:m>
                <a:endParaRPr lang="es-ES" sz="1800" b="0" i="1" kern="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kern="1200" smtClean="0">
                              <a:latin typeface="Cambria Math" panose="02040503050406030204" pitchFamily="18" charset="0"/>
                            </a:rPr>
                          </m:ctrlPr>
                        </m:sSubPr>
                        <m:e>
                          <m:r>
                            <a:rPr lang="es-ES" sz="1800" b="0" i="1" kern="1200" smtClean="0">
                              <a:latin typeface="Cambria Math" panose="02040503050406030204" pitchFamily="18" charset="0"/>
                            </a:rPr>
                            <m:t>𝑥</m:t>
                          </m:r>
                        </m:e>
                        <m:sub>
                          <m:r>
                            <a:rPr lang="es-ES" sz="1800" b="0" i="1" kern="1200" smtClean="0">
                              <a:latin typeface="Cambria Math" panose="02040503050406030204" pitchFamily="18" charset="0"/>
                            </a:rPr>
                            <m:t>𝑖</m:t>
                          </m:r>
                          <m:r>
                            <a:rPr lang="es-ES" sz="1800" b="0" i="1" kern="1200" smtClean="0">
                              <a:latin typeface="Cambria Math" panose="02040503050406030204" pitchFamily="18" charset="0"/>
                            </a:rPr>
                            <m:t>+1</m:t>
                          </m:r>
                        </m:sub>
                      </m:sSub>
                      <m:r>
                        <a:rPr lang="es-ES" sz="1800" b="0" i="1" kern="1200" smtClean="0">
                          <a:latin typeface="Cambria Math" panose="02040503050406030204" pitchFamily="18" charset="0"/>
                          <a:ea typeface="Cambria Math" panose="02040503050406030204" pitchFamily="18" charset="0"/>
                        </a:rPr>
                        <m:t>∈</m:t>
                      </m:r>
                      <m:sSub>
                        <m:sSubPr>
                          <m:ctrlPr>
                            <a:rPr lang="es-ES" sz="1800" b="0" i="1" kern="1200" smtClean="0">
                              <a:latin typeface="Cambria Math" panose="02040503050406030204" pitchFamily="18" charset="0"/>
                              <a:ea typeface="Cambria Math" panose="02040503050406030204" pitchFamily="18" charset="0"/>
                            </a:rPr>
                          </m:ctrlPr>
                        </m:sSubPr>
                        <m:e>
                          <m:r>
                            <a:rPr lang="es-ES" sz="1800" b="0" i="1" kern="1200" smtClean="0">
                              <a:latin typeface="Cambria Math" panose="02040503050406030204" pitchFamily="18" charset="0"/>
                              <a:ea typeface="Cambria Math" panose="02040503050406030204" pitchFamily="18" charset="0"/>
                            </a:rPr>
                            <m:t>𝑥</m:t>
                          </m:r>
                        </m:e>
                        <m:sub>
                          <m:r>
                            <a:rPr lang="es-ES" sz="1800" b="0" i="1" kern="1200" smtClean="0">
                              <a:latin typeface="Cambria Math" panose="02040503050406030204" pitchFamily="18" charset="0"/>
                              <a:ea typeface="Cambria Math" panose="02040503050406030204" pitchFamily="18" charset="0"/>
                            </a:rPr>
                            <m:t>𝑖</m:t>
                          </m:r>
                        </m:sub>
                      </m:sSub>
                      <m:r>
                        <a:rPr lang="es-ES" sz="1800" b="0" i="1" kern="1200" smtClean="0">
                          <a:latin typeface="Cambria Math" panose="02040503050406030204" pitchFamily="18" charset="0"/>
                          <a:ea typeface="Cambria Math" panose="02040503050406030204" pitchFamily="18" charset="0"/>
                        </a:rPr>
                        <m:t>.</m:t>
                      </m:r>
                      <m:r>
                        <a:rPr lang="es-ES" sz="1800" b="0" i="1" kern="1200" smtClean="0">
                          <a:latin typeface="Cambria Math" panose="02040503050406030204" pitchFamily="18" charset="0"/>
                          <a:ea typeface="Cambria Math" panose="02040503050406030204" pitchFamily="18" charset="0"/>
                        </a:rPr>
                        <m:t>𝑛𝑏</m:t>
                      </m:r>
                      <m:r>
                        <a:rPr lang="es-ES" sz="1800" b="0" i="1" kern="1200" smtClean="0">
                          <a:latin typeface="Cambria Math" panose="02040503050406030204" pitchFamily="18" charset="0"/>
                          <a:ea typeface="Cambria Math" panose="02040503050406030204" pitchFamily="18" charset="0"/>
                        </a:rPr>
                        <m:t>(), </m:t>
                      </m:r>
                      <m:r>
                        <a:rPr lang="es-ES" sz="1800" b="0" i="1" kern="1200" smtClean="0">
                          <a:latin typeface="Cambria Math" panose="02040503050406030204" pitchFamily="18" charset="0"/>
                          <a:ea typeface="Cambria Math" panose="02040503050406030204" pitchFamily="18" charset="0"/>
                        </a:rPr>
                        <m:t>𝑖</m:t>
                      </m:r>
                      <m:r>
                        <a:rPr lang="es-ES" sz="1800" b="0" i="1" kern="1200" smtClean="0">
                          <a:latin typeface="Cambria Math" panose="02040503050406030204" pitchFamily="18" charset="0"/>
                          <a:ea typeface="Cambria Math" panose="02040503050406030204" pitchFamily="18" charset="0"/>
                        </a:rPr>
                        <m:t>=0..</m:t>
                      </m:r>
                      <m:r>
                        <a:rPr lang="es-ES" sz="1800" b="0" i="1" kern="1200" smtClean="0">
                          <a:latin typeface="Cambria Math" panose="02040503050406030204" pitchFamily="18" charset="0"/>
                          <a:ea typeface="Cambria Math" panose="02040503050406030204" pitchFamily="18" charset="0"/>
                        </a:rPr>
                        <m:t>𝑟</m:t>
                      </m:r>
                      <m:r>
                        <a:rPr lang="es-ES" sz="1800" b="0" i="1" kern="1200" smtClean="0">
                          <a:latin typeface="Cambria Math" panose="02040503050406030204" pitchFamily="18" charset="0"/>
                          <a:ea typeface="Cambria Math" panose="02040503050406030204" pitchFamily="18" charset="0"/>
                        </a:rPr>
                        <m:t>−1</m:t>
                      </m:r>
                    </m:oMath>
                  </m:oMathPara>
                </a14:m>
                <a:endParaRPr lang="es-ES" sz="1800" b="0" i="1" kern="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b="0" i="1" smtClean="0">
                              <a:latin typeface="Cambria Math" panose="02040503050406030204" pitchFamily="18" charset="0"/>
                            </a:rPr>
                            <m:t>0</m:t>
                          </m:r>
                        </m:sub>
                      </m:sSub>
                      <m:r>
                        <a:rPr lang="es-ES" sz="1800" b="0" i="1" smtClean="0">
                          <a:latin typeface="Cambria Math" panose="02040503050406030204" pitchFamily="18" charset="0"/>
                        </a:rPr>
                        <m:t>=</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𝑣</m:t>
                          </m:r>
                        </m:e>
                        <m:sub>
                          <m:r>
                            <a:rPr lang="es-ES" sz="1800" b="0" i="1" smtClean="0">
                              <a:latin typeface="Cambria Math" panose="02040503050406030204" pitchFamily="18" charset="0"/>
                            </a:rPr>
                            <m:t>0</m:t>
                          </m:r>
                        </m:sub>
                      </m:sSub>
                      <m:r>
                        <a:rPr lang="es-ES" sz="1800" b="0" i="1" smtClean="0">
                          <a:latin typeface="Cambria Math" panose="02040503050406030204" pitchFamily="18" charset="0"/>
                        </a:rPr>
                        <m:t>,</m:t>
                      </m:r>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b="0" i="1" smtClean="0">
                              <a:latin typeface="Cambria Math" panose="02040503050406030204" pitchFamily="18" charset="0"/>
                            </a:rPr>
                            <m:t>𝑟</m:t>
                          </m:r>
                        </m:sub>
                      </m:sSub>
                      <m:r>
                        <a:rPr lang="es-ES" sz="1800" i="1">
                          <a:latin typeface="Cambria Math" panose="02040503050406030204" pitchFamily="18" charset="0"/>
                        </a:rPr>
                        <m:t>=</m:t>
                      </m:r>
                      <m:sSub>
                        <m:sSubPr>
                          <m:ctrlPr>
                            <a:rPr lang="es-ES" sz="1800" i="1">
                              <a:latin typeface="Cambria Math" panose="02040503050406030204" pitchFamily="18" charset="0"/>
                            </a:rPr>
                          </m:ctrlPr>
                        </m:sSubPr>
                        <m:e>
                          <m:r>
                            <a:rPr lang="es-ES" sz="1800" i="1">
                              <a:latin typeface="Cambria Math" panose="02040503050406030204" pitchFamily="18" charset="0"/>
                            </a:rPr>
                            <m:t>𝑣</m:t>
                          </m:r>
                        </m:e>
                        <m:sub>
                          <m:r>
                            <a:rPr lang="es-ES" sz="1800" b="0" i="1" smtClean="0">
                              <a:latin typeface="Cambria Math" panose="02040503050406030204" pitchFamily="18" charset="0"/>
                            </a:rPr>
                            <m:t>1</m:t>
                          </m:r>
                        </m:sub>
                      </m:sSub>
                    </m:oMath>
                  </m:oMathPara>
                </a14:m>
                <a:endParaRPr lang="es-ES" sz="1800" b="0" i="1" kern="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kern="1200" smtClean="0">
                              <a:latin typeface="Cambria Math" panose="02040503050406030204" pitchFamily="18" charset="0"/>
                            </a:rPr>
                          </m:ctrlPr>
                        </m:sSubPr>
                        <m:e>
                          <m:r>
                            <a:rPr lang="es-ES" sz="1800" b="0" i="1" kern="1200" smtClean="0">
                              <a:latin typeface="Cambria Math" panose="02040503050406030204" pitchFamily="18" charset="0"/>
                            </a:rPr>
                            <m:t>𝑃𝑧</m:t>
                          </m:r>
                          <m:r>
                            <a:rPr lang="es-ES" sz="1800" b="0" i="1" kern="1200" smtClean="0">
                              <a:latin typeface="Cambria Math" panose="02040503050406030204" pitchFamily="18" charset="0"/>
                            </a:rPr>
                            <m:t> </m:t>
                          </m:r>
                          <m:r>
                            <a:rPr lang="es-ES" sz="1800" b="0" i="1" kern="1200" smtClean="0">
                              <a:latin typeface="Cambria Math" panose="02040503050406030204" pitchFamily="18" charset="0"/>
                            </a:rPr>
                            <m:t>𝑥</m:t>
                          </m:r>
                        </m:e>
                        <m:sub>
                          <m:r>
                            <a:rPr lang="es-ES" sz="1800" b="0" i="1" kern="1200" smtClean="0">
                              <a:latin typeface="Cambria Math" panose="02040503050406030204" pitchFamily="18" charset="0"/>
                            </a:rPr>
                            <m:t>𝑖</m:t>
                          </m:r>
                        </m:sub>
                      </m:sSub>
                      <m:r>
                        <a:rPr lang="es-ES" sz="1800" b="0" i="0" kern="1200" smtClean="0">
                          <a:latin typeface="Cambria Math" panose="02040503050406030204" pitchFamily="18" charset="0"/>
                        </a:rPr>
                        <m:t>,</m:t>
                      </m:r>
                      <m:r>
                        <m:rPr>
                          <m:sty m:val="p"/>
                        </m:rPr>
                        <a:rPr lang="es-ES" sz="1800" b="0" i="0" kern="1200" smtClean="0">
                          <a:latin typeface="Cambria Math" panose="02040503050406030204" pitchFamily="18" charset="0"/>
                        </a:rPr>
                        <m:t>i</m:t>
                      </m:r>
                      <m:r>
                        <a:rPr lang="es-ES" sz="1800" b="0" i="0" kern="1200" smtClean="0">
                          <a:latin typeface="Cambria Math" panose="02040503050406030204" pitchFamily="18" charset="0"/>
                        </a:rPr>
                        <m:t>=0..</m:t>
                      </m:r>
                      <m:r>
                        <m:rPr>
                          <m:sty m:val="p"/>
                        </m:rPr>
                        <a:rPr lang="es-ES" sz="1800" b="0" i="0" kern="1200" smtClean="0">
                          <a:latin typeface="Cambria Math" panose="02040503050406030204" pitchFamily="18" charset="0"/>
                        </a:rPr>
                        <m:t>r</m:t>
                      </m:r>
                    </m:oMath>
                  </m:oMathPara>
                </a14:m>
                <a:endParaRPr lang="es-ES" sz="1800" b="0" kern="1200" dirty="0"/>
              </a:p>
              <a:p>
                <a:pPr marL="0" indent="0">
                  <a:buNone/>
                </a:pPr>
                <a:endParaRPr lang="en-US" sz="1800" kern="1200" dirty="0"/>
              </a:p>
            </p:txBody>
          </p:sp>
        </mc:Choice>
        <mc:Fallback xmlns="">
          <p:sp>
            <p:nvSpPr>
              <p:cNvPr id="11" name="Content Placeholder 4">
                <a:extLst>
                  <a:ext uri="{FF2B5EF4-FFF2-40B4-BE49-F238E27FC236}">
                    <a16:creationId xmlns:a16="http://schemas.microsoft.com/office/drawing/2014/main" id="{20CC010C-E2B9-6FC6-9E03-5F5ED83B7D99}"/>
                  </a:ext>
                </a:extLst>
              </p:cNvPr>
              <p:cNvSpPr txBox="1">
                <a:spLocks noRot="1" noChangeAspect="1" noMove="1" noResize="1" noEditPoints="1" noAdjustHandles="1" noChangeArrowheads="1" noChangeShapeType="1" noTextEdit="1"/>
              </p:cNvSpPr>
              <p:nvPr/>
            </p:nvSpPr>
            <p:spPr bwMode="auto">
              <a:xfrm>
                <a:off x="3151264" y="5113926"/>
                <a:ext cx="2993876" cy="1411288"/>
              </a:xfrm>
              <a:prstGeom prst="rect">
                <a:avLst/>
              </a:prstGeom>
              <a:blipFill>
                <a:blip r:embed="rId6"/>
                <a:stretch>
                  <a:fillRect/>
                </a:stretch>
              </a:blipFill>
              <a:ln w="9525">
                <a:solidFill>
                  <a:srgbClr val="FF0000"/>
                </a:solid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ontent Placeholder 4">
                <a:extLst>
                  <a:ext uri="{FF2B5EF4-FFF2-40B4-BE49-F238E27FC236}">
                    <a16:creationId xmlns:a16="http://schemas.microsoft.com/office/drawing/2014/main" id="{0DDC8A95-F45B-2D86-44C5-402D117434B3}"/>
                  </a:ext>
                </a:extLst>
              </p:cNvPr>
              <p:cNvSpPr txBox="1">
                <a:spLocks/>
              </p:cNvSpPr>
              <p:nvPr/>
            </p:nvSpPr>
            <p:spPr bwMode="auto">
              <a:xfrm>
                <a:off x="6145140" y="5113926"/>
                <a:ext cx="2993876" cy="1411288"/>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14:m>
                  <m:oMathPara xmlns:m="http://schemas.openxmlformats.org/officeDocument/2006/math">
                    <m:oMathParaPr>
                      <m:jc m:val="centerGroup"/>
                    </m:oMathParaPr>
                    <m:oMath xmlns:m="http://schemas.openxmlformats.org/officeDocument/2006/math">
                      <m:func>
                        <m:funcPr>
                          <m:ctrlPr>
                            <a:rPr lang="es-ES" sz="1800" b="0" i="1" kern="1200" smtClean="0">
                              <a:latin typeface="Cambria Math" panose="02040503050406030204" pitchFamily="18" charset="0"/>
                            </a:rPr>
                          </m:ctrlPr>
                        </m:funcPr>
                        <m:fName>
                          <m:r>
                            <m:rPr>
                              <m:sty m:val="p"/>
                            </m:rPr>
                            <a:rPr lang="es-ES" sz="1800" b="0" i="0" kern="1200" smtClean="0">
                              <a:latin typeface="Cambria Math" panose="02040503050406030204" pitchFamily="18" charset="0"/>
                            </a:rPr>
                            <m:t>min</m:t>
                          </m:r>
                        </m:fName>
                        <m:e>
                          <m:r>
                            <a:rPr lang="es-ES" sz="1800" b="0" i="1" kern="1200" smtClean="0">
                              <a:latin typeface="Cambria Math" panose="02040503050406030204" pitchFamily="18" charset="0"/>
                            </a:rPr>
                            <m:t>𝑟</m:t>
                          </m:r>
                        </m:e>
                      </m:func>
                    </m:oMath>
                  </m:oMathPara>
                </a14:m>
                <a:endParaRPr lang="es-ES" sz="1800" b="0" i="1" kern="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kern="1200" smtClean="0">
                              <a:latin typeface="Cambria Math" panose="02040503050406030204" pitchFamily="18" charset="0"/>
                              <a:ea typeface="Cambria Math" panose="02040503050406030204" pitchFamily="18" charset="0"/>
                            </a:rPr>
                          </m:ctrlPr>
                        </m:sSubPr>
                        <m:e>
                          <m:r>
                            <a:rPr lang="es-ES" sz="1800" b="0" i="1" kern="1200" smtClean="0">
                              <a:latin typeface="Cambria Math" panose="02040503050406030204" pitchFamily="18" charset="0"/>
                              <a:ea typeface="Cambria Math" panose="02040503050406030204" pitchFamily="18" charset="0"/>
                            </a:rPr>
                            <m:t>𝑂𝑃</m:t>
                          </m:r>
                        </m:e>
                        <m:sub>
                          <m:r>
                            <a:rPr lang="es-ES" sz="1800" b="0" i="1" kern="1200" smtClean="0">
                              <a:latin typeface="Cambria Math" panose="02040503050406030204" pitchFamily="18" charset="0"/>
                              <a:ea typeface="Cambria Math" panose="02040503050406030204" pitchFamily="18" charset="0"/>
                            </a:rPr>
                            <m:t>𝑖</m:t>
                          </m:r>
                          <m:r>
                            <a:rPr lang="es-ES" sz="1800" b="0" i="1" kern="1200" smtClean="0">
                              <a:latin typeface="Cambria Math" panose="02040503050406030204" pitchFamily="18" charset="0"/>
                              <a:ea typeface="Cambria Math" panose="02040503050406030204" pitchFamily="18" charset="0"/>
                            </a:rPr>
                            <m:t>=0..</m:t>
                          </m:r>
                          <m:r>
                            <a:rPr lang="es-ES" sz="1800" b="0" i="1" kern="1200" smtClean="0">
                              <a:latin typeface="Cambria Math" panose="02040503050406030204" pitchFamily="18" charset="0"/>
                              <a:ea typeface="Cambria Math" panose="02040503050406030204" pitchFamily="18" charset="0"/>
                            </a:rPr>
                            <m:t>𝑟</m:t>
                          </m:r>
                        </m:sub>
                      </m:sSub>
                      <m:sSub>
                        <m:sSubPr>
                          <m:ctrlPr>
                            <a:rPr lang="es-ES" sz="1800" i="1">
                              <a:latin typeface="Cambria Math" panose="02040503050406030204" pitchFamily="18" charset="0"/>
                            </a:rPr>
                          </m:ctrlPr>
                        </m:sSubPr>
                        <m:e>
                          <m:r>
                            <a:rPr lang="es-ES" sz="1800" i="1">
                              <a:latin typeface="Cambria Math" panose="02040503050406030204" pitchFamily="18" charset="0"/>
                            </a:rPr>
                            <m:t> </m:t>
                          </m:r>
                          <m:r>
                            <a:rPr lang="es-ES" sz="1800" i="1">
                              <a:latin typeface="Cambria Math" panose="02040503050406030204" pitchFamily="18" charset="0"/>
                            </a:rPr>
                            <m:t>𝑥</m:t>
                          </m:r>
                        </m:e>
                        <m:sub>
                          <m:r>
                            <a:rPr lang="es-ES" sz="1800" i="1">
                              <a:latin typeface="Cambria Math" panose="02040503050406030204" pitchFamily="18" charset="0"/>
                            </a:rPr>
                            <m:t>𝑖</m:t>
                          </m:r>
                        </m:sub>
                      </m:sSub>
                    </m:oMath>
                  </m:oMathPara>
                </a14:m>
                <a:endParaRPr lang="es-E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b="0" i="1" smtClean="0">
                              <a:latin typeface="Cambria Math" panose="02040503050406030204" pitchFamily="18" charset="0"/>
                            </a:rPr>
                            <m:t>0</m:t>
                          </m:r>
                        </m:sub>
                      </m:sSub>
                      <m:r>
                        <a:rPr lang="es-ES" sz="1800" b="0" i="1" smtClean="0">
                          <a:latin typeface="Cambria Math" panose="02040503050406030204" pitchFamily="18" charset="0"/>
                        </a:rPr>
                        <m:t>=</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𝑣</m:t>
                          </m:r>
                        </m:e>
                        <m:sub>
                          <m:r>
                            <a:rPr lang="es-ES" sz="1800" b="0" i="1" smtClean="0">
                              <a:latin typeface="Cambria Math" panose="02040503050406030204" pitchFamily="18" charset="0"/>
                            </a:rPr>
                            <m:t>0</m:t>
                          </m:r>
                        </m:sub>
                      </m:sSub>
                      <m:r>
                        <a:rPr lang="es-ES" sz="1800" b="0" i="1" smtClean="0">
                          <a:latin typeface="Cambria Math" panose="02040503050406030204" pitchFamily="18" charset="0"/>
                        </a:rPr>
                        <m:t>,</m:t>
                      </m:r>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b="0" i="1" smtClean="0">
                              <a:latin typeface="Cambria Math" panose="02040503050406030204" pitchFamily="18" charset="0"/>
                            </a:rPr>
                            <m:t>𝑟</m:t>
                          </m:r>
                        </m:sub>
                      </m:sSub>
                      <m:r>
                        <a:rPr lang="es-ES" sz="1800" i="1">
                          <a:latin typeface="Cambria Math" panose="02040503050406030204" pitchFamily="18" charset="0"/>
                        </a:rPr>
                        <m:t>=</m:t>
                      </m:r>
                      <m:sSub>
                        <m:sSubPr>
                          <m:ctrlPr>
                            <a:rPr lang="es-ES" sz="1800" i="1">
                              <a:latin typeface="Cambria Math" panose="02040503050406030204" pitchFamily="18" charset="0"/>
                            </a:rPr>
                          </m:ctrlPr>
                        </m:sSubPr>
                        <m:e>
                          <m:r>
                            <a:rPr lang="es-ES" sz="1800" i="1">
                              <a:latin typeface="Cambria Math" panose="02040503050406030204" pitchFamily="18" charset="0"/>
                            </a:rPr>
                            <m:t>𝑣</m:t>
                          </m:r>
                        </m:e>
                        <m:sub>
                          <m:r>
                            <a:rPr lang="es-ES" sz="1800" b="0" i="1" smtClean="0">
                              <a:latin typeface="Cambria Math" panose="02040503050406030204" pitchFamily="18" charset="0"/>
                            </a:rPr>
                            <m:t>1</m:t>
                          </m:r>
                        </m:sub>
                      </m:sSub>
                    </m:oMath>
                  </m:oMathPara>
                </a14:m>
                <a:endParaRPr lang="es-ES" sz="1800" b="0" i="1" kern="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kern="1200" smtClean="0">
                              <a:latin typeface="Cambria Math" panose="02040503050406030204" pitchFamily="18" charset="0"/>
                            </a:rPr>
                          </m:ctrlPr>
                        </m:sSubPr>
                        <m:e>
                          <m:r>
                            <a:rPr lang="es-ES" sz="1800" b="0" i="1" kern="1200" smtClean="0">
                              <a:latin typeface="Cambria Math" panose="02040503050406030204" pitchFamily="18" charset="0"/>
                            </a:rPr>
                            <m:t>𝑃𝑧</m:t>
                          </m:r>
                          <m:r>
                            <a:rPr lang="es-ES" sz="1800" b="0" i="1" kern="1200" smtClean="0">
                              <a:latin typeface="Cambria Math" panose="02040503050406030204" pitchFamily="18" charset="0"/>
                            </a:rPr>
                            <m:t> </m:t>
                          </m:r>
                          <m:r>
                            <a:rPr lang="es-ES" sz="1800" b="0" i="1" kern="1200" smtClean="0">
                              <a:latin typeface="Cambria Math" panose="02040503050406030204" pitchFamily="18" charset="0"/>
                            </a:rPr>
                            <m:t>𝑥</m:t>
                          </m:r>
                        </m:e>
                        <m:sub>
                          <m:r>
                            <a:rPr lang="es-ES" sz="1800" b="0" i="1" kern="1200" smtClean="0">
                              <a:latin typeface="Cambria Math" panose="02040503050406030204" pitchFamily="18" charset="0"/>
                            </a:rPr>
                            <m:t>𝑖</m:t>
                          </m:r>
                        </m:sub>
                      </m:sSub>
                      <m:r>
                        <a:rPr lang="es-ES" sz="1800" b="0" i="0" kern="1200" smtClean="0">
                          <a:latin typeface="Cambria Math" panose="02040503050406030204" pitchFamily="18" charset="0"/>
                        </a:rPr>
                        <m:t>,</m:t>
                      </m:r>
                      <m:r>
                        <m:rPr>
                          <m:sty m:val="p"/>
                        </m:rPr>
                        <a:rPr lang="es-ES" sz="1800" b="0" i="0" kern="1200" smtClean="0">
                          <a:latin typeface="Cambria Math" panose="02040503050406030204" pitchFamily="18" charset="0"/>
                        </a:rPr>
                        <m:t>i</m:t>
                      </m:r>
                      <m:r>
                        <a:rPr lang="es-ES" sz="1800" b="0" i="0" kern="1200" smtClean="0">
                          <a:latin typeface="Cambria Math" panose="02040503050406030204" pitchFamily="18" charset="0"/>
                        </a:rPr>
                        <m:t>=0..</m:t>
                      </m:r>
                      <m:r>
                        <m:rPr>
                          <m:sty m:val="p"/>
                        </m:rPr>
                        <a:rPr lang="es-ES" sz="1800" b="0" i="0" kern="1200" smtClean="0">
                          <a:latin typeface="Cambria Math" panose="02040503050406030204" pitchFamily="18" charset="0"/>
                        </a:rPr>
                        <m:t>r</m:t>
                      </m:r>
                    </m:oMath>
                  </m:oMathPara>
                </a14:m>
                <a:endParaRPr lang="es-ES" sz="1800" b="0" kern="1200" dirty="0"/>
              </a:p>
              <a:p>
                <a:pPr marL="0" indent="0">
                  <a:buNone/>
                </a:pPr>
                <a:endParaRPr lang="en-US" sz="1800" kern="1200" dirty="0"/>
              </a:p>
            </p:txBody>
          </p:sp>
        </mc:Choice>
        <mc:Fallback xmlns="">
          <p:sp>
            <p:nvSpPr>
              <p:cNvPr id="12" name="Content Placeholder 4">
                <a:extLst>
                  <a:ext uri="{FF2B5EF4-FFF2-40B4-BE49-F238E27FC236}">
                    <a16:creationId xmlns:a16="http://schemas.microsoft.com/office/drawing/2014/main" id="{0DDC8A95-F45B-2D86-44C5-402D117434B3}"/>
                  </a:ext>
                </a:extLst>
              </p:cNvPr>
              <p:cNvSpPr txBox="1">
                <a:spLocks noRot="1" noChangeAspect="1" noMove="1" noResize="1" noEditPoints="1" noAdjustHandles="1" noChangeArrowheads="1" noChangeShapeType="1" noTextEdit="1"/>
              </p:cNvSpPr>
              <p:nvPr/>
            </p:nvSpPr>
            <p:spPr bwMode="auto">
              <a:xfrm>
                <a:off x="6145140" y="5113926"/>
                <a:ext cx="2993876" cy="1411288"/>
              </a:xfrm>
              <a:prstGeom prst="rect">
                <a:avLst/>
              </a:prstGeom>
              <a:blipFill>
                <a:blip r:embed="rId7"/>
                <a:stretch>
                  <a:fillRect/>
                </a:stretch>
              </a:blipFill>
              <a:ln w="9525">
                <a:solidFill>
                  <a:srgbClr val="FF3300"/>
                </a:solidFill>
                <a:miter lim="800000"/>
                <a:headEnd/>
                <a:tailEnd/>
              </a:ln>
            </p:spPr>
            <p:txBody>
              <a:bodyPr/>
              <a:lstStyle/>
              <a:p>
                <a:r>
                  <a:rPr lang="es-ES">
                    <a:noFill/>
                  </a:rPr>
                  <a:t> </a:t>
                </a:r>
              </a:p>
            </p:txBody>
          </p:sp>
        </mc:Fallback>
      </mc:AlternateContent>
    </p:spTree>
    <p:extLst>
      <p:ext uri="{BB962C8B-B14F-4D97-AF65-F5344CB8AC3E}">
        <p14:creationId xmlns:p14="http://schemas.microsoft.com/office/powerpoint/2010/main" val="79956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idx="4294967295"/>
          </p:nvPr>
        </p:nvSpPr>
        <p:spPr>
          <a:xfrm>
            <a:off x="827088" y="1714500"/>
            <a:ext cx="8066087" cy="1306513"/>
          </a:xfrm>
        </p:spPr>
        <p:txBody>
          <a:bodyPr lIns="91416" tIns="45708" rIns="91416" bIns="45708"/>
          <a:lstStyle/>
          <a:p>
            <a:pPr algn="ctr"/>
            <a:r>
              <a:rPr lang="es-ES_tradnl" altLang="es-ES" b="1" dirty="0">
                <a:latin typeface="Arial Narrow" pitchFamily="34" charset="0"/>
                <a:ea typeface="MS PGothic"/>
              </a:rPr>
              <a:t>Programación Lineal Entera</a:t>
            </a:r>
            <a:endParaRPr lang="es-ES" altLang="es-ES" b="1" dirty="0">
              <a:latin typeface="Arial Narrow" pitchFamily="34" charset="0"/>
              <a:ea typeface="MS PGothic"/>
            </a:endParaRPr>
          </a:p>
        </p:txBody>
      </p:sp>
      <p:sp>
        <p:nvSpPr>
          <p:cNvPr id="19458" name="Rectangle 3"/>
          <p:cNvSpPr>
            <a:spLocks noGrp="1" noChangeArrowheads="1"/>
          </p:cNvSpPr>
          <p:nvPr>
            <p:ph type="subTitle" idx="4294967295"/>
          </p:nvPr>
        </p:nvSpPr>
        <p:spPr>
          <a:xfrm>
            <a:off x="1371600" y="3886200"/>
            <a:ext cx="6400800" cy="708025"/>
          </a:xfrm>
        </p:spPr>
        <p:txBody>
          <a:bodyPr lIns="91416" tIns="45708" rIns="91416" bIns="45708"/>
          <a:lstStyle/>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ESCUELA TÉCNICA SUPERIOR DE </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INGENIERÍA INFORMÁTICA</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Departamento de Lenguajes y Sistemas Informáticos</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a:ea typeface="MS PGothic"/>
              </a:rPr>
              <a:t>Curso 2021-2022</a:t>
            </a:r>
            <a:endParaRPr lang="es-ES" altLang="es-ES" sz="1900" b="1" dirty="0">
              <a:solidFill>
                <a:srgbClr val="8E002F"/>
              </a:solidFill>
              <a:latin typeface="Arial Narrow" pitchFamily="34" charset="0"/>
              <a:ea typeface="MS P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altLang="es-ES" dirty="0">
                <a:ea typeface="MS PGothic"/>
              </a:rPr>
              <a:t>Modelos Lineales</a:t>
            </a:r>
          </a:p>
        </p:txBody>
      </p:sp>
      <p:sp>
        <p:nvSpPr>
          <p:cNvPr id="21506" name="Rectangle 3"/>
          <p:cNvSpPr>
            <a:spLocks noGrp="1" noChangeArrowheads="1"/>
          </p:cNvSpPr>
          <p:nvPr>
            <p:ph idx="1"/>
          </p:nvPr>
        </p:nvSpPr>
        <p:spPr>
          <a:xfrm>
            <a:off x="683568" y="2132856"/>
            <a:ext cx="7406480" cy="3024336"/>
          </a:xfrm>
        </p:spPr>
        <p:txBody>
          <a:bodyPr/>
          <a:lstStyle/>
          <a:p>
            <a:pPr marL="0" indent="0" algn="just" eaLnBrk="1" hangingPunct="1">
              <a:lnSpc>
                <a:spcPct val="80000"/>
              </a:lnSpc>
              <a:spcAft>
                <a:spcPts val="600"/>
              </a:spcAft>
              <a:buNone/>
            </a:pPr>
            <a:r>
              <a:rPr lang="es-ES" altLang="es-ES" sz="2400" kern="1200" dirty="0">
                <a:latin typeface="Times New Roman" panose="02020603050405020304" pitchFamily="18" charset="0"/>
                <a:ea typeface="MS PGothic"/>
                <a:cs typeface="Times New Roman" panose="02020603050405020304" pitchFamily="18" charset="0"/>
              </a:rPr>
              <a:t>Un modelo es lineal si:</a:t>
            </a:r>
          </a:p>
          <a:p>
            <a:pPr algn="just" eaLnBrk="1" hangingPunct="1">
              <a:lnSpc>
                <a:spcPct val="80000"/>
              </a:lnSpc>
              <a:spcAft>
                <a:spcPts val="600"/>
              </a:spcAft>
              <a:buFont typeface="Arial" panose="020B0604020202020204" pitchFamily="34" charset="0"/>
              <a:buChar char="•"/>
            </a:pPr>
            <a:r>
              <a:rPr lang="es-ES" altLang="es-ES" sz="2400" kern="1200" dirty="0">
                <a:latin typeface="Times New Roman" panose="02020603050405020304" pitchFamily="18" charset="0"/>
                <a:ea typeface="MS PGothic"/>
                <a:cs typeface="Times New Roman" panose="02020603050405020304" pitchFamily="18" charset="0"/>
              </a:rPr>
              <a:t>Si las variables son enteras, binarias o reales</a:t>
            </a:r>
          </a:p>
          <a:p>
            <a:pPr algn="just" eaLnBrk="1" hangingPunct="1">
              <a:lnSpc>
                <a:spcPct val="80000"/>
              </a:lnSpc>
              <a:spcAft>
                <a:spcPts val="600"/>
              </a:spcAft>
              <a:buFont typeface="Arial" panose="020B0604020202020204" pitchFamily="34" charset="0"/>
              <a:buChar char="•"/>
            </a:pPr>
            <a:r>
              <a:rPr lang="es-ES" altLang="es-ES" sz="2400" kern="1200" dirty="0">
                <a:latin typeface="Times New Roman" panose="02020603050405020304" pitchFamily="18" charset="0"/>
                <a:ea typeface="MS PGothic"/>
                <a:cs typeface="Times New Roman" panose="02020603050405020304" pitchFamily="18" charset="0"/>
              </a:rPr>
              <a:t>Si las expresiones son polinomios de primer orden en las variables o constantes</a:t>
            </a:r>
          </a:p>
          <a:p>
            <a:pPr algn="just" eaLnBrk="1" hangingPunct="1">
              <a:lnSpc>
                <a:spcPct val="80000"/>
              </a:lnSpc>
              <a:spcAft>
                <a:spcPts val="600"/>
              </a:spcAft>
              <a:buFont typeface="Arial" panose="020B0604020202020204" pitchFamily="34" charset="0"/>
              <a:buChar char="•"/>
            </a:pPr>
            <a:r>
              <a:rPr lang="es-ES" altLang="es-ES" sz="2400" kern="1200" dirty="0">
                <a:latin typeface="Times New Roman" panose="02020603050405020304" pitchFamily="18" charset="0"/>
                <a:ea typeface="MS PGothic"/>
                <a:cs typeface="Times New Roman" panose="02020603050405020304" pitchFamily="18" charset="0"/>
              </a:rPr>
              <a:t>Si las restricciones con de igualdad o desigualdad (&lt;, &lt;= &gt;, =,&gt;,&gt;=)</a:t>
            </a:r>
          </a:p>
          <a:p>
            <a:pPr marL="0" indent="0" algn="just" eaLnBrk="1" hangingPunct="1">
              <a:lnSpc>
                <a:spcPct val="80000"/>
              </a:lnSpc>
              <a:spcAft>
                <a:spcPts val="600"/>
              </a:spcAft>
              <a:buNone/>
            </a:pPr>
            <a:r>
              <a:rPr lang="es-ES" altLang="es-ES" sz="2400" kern="1200" dirty="0">
                <a:latin typeface="Times New Roman" panose="02020603050405020304" pitchFamily="18" charset="0"/>
                <a:ea typeface="MS PGothic"/>
                <a:cs typeface="Times New Roman" panose="02020603050405020304" pitchFamily="18" charset="0"/>
              </a:rPr>
              <a:t>Los modelos lineales se pueden resolver mediante la Programación Lineal Entera (PLE)</a:t>
            </a:r>
          </a:p>
        </p:txBody>
      </p:sp>
    </p:spTree>
    <p:extLst>
      <p:ext uri="{BB962C8B-B14F-4D97-AF65-F5344CB8AC3E}">
        <p14:creationId xmlns:p14="http://schemas.microsoft.com/office/powerpoint/2010/main" val="23600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Marcador de contenido"/>
          <p:cNvSpPr>
            <a:spLocks noGrp="1"/>
          </p:cNvSpPr>
          <p:nvPr>
            <p:ph idx="1"/>
          </p:nvPr>
        </p:nvSpPr>
        <p:spPr>
          <a:xfrm>
            <a:off x="457200" y="1423317"/>
            <a:ext cx="8229600" cy="5318048"/>
          </a:xfrm>
        </p:spPr>
        <p:txBody>
          <a:bodyPr/>
          <a:lstStyle/>
          <a:p>
            <a:pPr algn="just" eaLnBrk="1" hangingPunct="1">
              <a:spcAft>
                <a:spcPts val="600"/>
              </a:spcAft>
              <a:buClr>
                <a:srgbClr val="000000"/>
              </a:buClr>
            </a:pPr>
            <a:r>
              <a:rPr lang="es-ES" altLang="es-ES" sz="1800" dirty="0">
                <a:ea typeface="MS PGothic"/>
              </a:rPr>
              <a:t>La técnica de Programación Lineal (PL) consiste en modelar un problema, normalmente de optimización, mediante </a:t>
            </a:r>
          </a:p>
          <a:p>
            <a:pPr lvl="1" algn="just" eaLnBrk="1" hangingPunct="1">
              <a:spcAft>
                <a:spcPts val="600"/>
              </a:spcAft>
              <a:buClr>
                <a:srgbClr val="000000"/>
              </a:buClr>
            </a:pPr>
            <a:r>
              <a:rPr lang="es-ES" altLang="es-ES" sz="1800" dirty="0">
                <a:ea typeface="MS PGothic"/>
              </a:rPr>
              <a:t>variables de tipo real</a:t>
            </a:r>
          </a:p>
          <a:p>
            <a:pPr lvl="1" algn="just" eaLnBrk="1" hangingPunct="1">
              <a:spcAft>
                <a:spcPts val="600"/>
              </a:spcAft>
              <a:buClr>
                <a:srgbClr val="000000"/>
              </a:buClr>
            </a:pPr>
            <a:r>
              <a:rPr lang="es-ES" altLang="es-ES" sz="1800" dirty="0">
                <a:ea typeface="MS PGothic"/>
              </a:rPr>
              <a:t>un conjunto de restricciones </a:t>
            </a:r>
            <a:r>
              <a:rPr lang="es-ES" altLang="es-ES" sz="1800" u="sng" dirty="0">
                <a:ea typeface="MS PGothic"/>
              </a:rPr>
              <a:t>lineales</a:t>
            </a:r>
            <a:r>
              <a:rPr lang="es-ES" altLang="es-ES" sz="1800" dirty="0">
                <a:ea typeface="MS PGothic"/>
              </a:rPr>
              <a:t> sobre esas variables</a:t>
            </a:r>
          </a:p>
          <a:p>
            <a:pPr lvl="1" algn="just" eaLnBrk="1" hangingPunct="1">
              <a:spcAft>
                <a:spcPts val="600"/>
              </a:spcAft>
              <a:buClr>
                <a:srgbClr val="000000"/>
              </a:buClr>
            </a:pPr>
            <a:r>
              <a:rPr lang="es-ES" altLang="es-ES" sz="1800" dirty="0">
                <a:ea typeface="MS PGothic"/>
              </a:rPr>
              <a:t>una función objetivo (a maximizar o minimizar)</a:t>
            </a:r>
          </a:p>
          <a:p>
            <a:pPr algn="just" eaLnBrk="1" hangingPunct="1">
              <a:spcAft>
                <a:spcPts val="600"/>
              </a:spcAft>
              <a:buClr>
                <a:srgbClr val="000000"/>
              </a:buClr>
            </a:pPr>
            <a:r>
              <a:rPr lang="es-ES" altLang="es-ES" sz="1800" dirty="0">
                <a:ea typeface="MS PGothic"/>
              </a:rPr>
              <a:t>Puede ser resuelto por el algoritmo del Simplex (complejidad polinomial)</a:t>
            </a:r>
          </a:p>
          <a:p>
            <a:pPr algn="just" eaLnBrk="1" hangingPunct="1">
              <a:spcAft>
                <a:spcPts val="600"/>
              </a:spcAft>
              <a:buClr>
                <a:srgbClr val="000000"/>
              </a:buClr>
            </a:pPr>
            <a:r>
              <a:rPr lang="es-ES" altLang="es-ES" sz="1800" dirty="0">
                <a:ea typeface="MS PGothic"/>
              </a:rPr>
              <a:t>El problema de PL puede ser completado con otras restricciones como: </a:t>
            </a:r>
          </a:p>
          <a:p>
            <a:pPr lvl="1" algn="just" eaLnBrk="1" hangingPunct="1">
              <a:spcAft>
                <a:spcPts val="600"/>
              </a:spcAft>
              <a:buClr>
                <a:srgbClr val="000000"/>
              </a:buClr>
            </a:pPr>
            <a:r>
              <a:rPr lang="es-ES" altLang="es-ES" sz="1600" dirty="0">
                <a:ea typeface="MS PGothic"/>
              </a:rPr>
              <a:t>Algunas variables pueden tomar valores enteros</a:t>
            </a:r>
          </a:p>
          <a:p>
            <a:pPr lvl="1" algn="just" eaLnBrk="1" hangingPunct="1">
              <a:spcAft>
                <a:spcPts val="600"/>
              </a:spcAft>
              <a:buClr>
                <a:srgbClr val="000000"/>
              </a:buClr>
            </a:pPr>
            <a:r>
              <a:rPr lang="es-ES" altLang="es-ES" sz="1600" dirty="0">
                <a:ea typeface="MS PGothic"/>
              </a:rPr>
              <a:t>Algunas variables pueden tomar valores binarios</a:t>
            </a:r>
          </a:p>
          <a:p>
            <a:pPr lvl="1" algn="just" eaLnBrk="1" hangingPunct="1">
              <a:spcAft>
                <a:spcPts val="600"/>
              </a:spcAft>
              <a:buClr>
                <a:srgbClr val="000000"/>
              </a:buClr>
            </a:pPr>
            <a:r>
              <a:rPr lang="es-ES" altLang="es-ES" sz="1600" dirty="0">
                <a:ea typeface="MS PGothic"/>
              </a:rPr>
              <a:t>Dado un conjunto de variables sólo </a:t>
            </a:r>
            <a:r>
              <a:rPr lang="es-ES" altLang="es-ES" sz="1600" i="1" dirty="0">
                <a:ea typeface="MS PGothic"/>
              </a:rPr>
              <a:t>k</a:t>
            </a:r>
            <a:r>
              <a:rPr lang="es-ES" altLang="es-ES" sz="1600" dirty="0">
                <a:ea typeface="MS PGothic"/>
              </a:rPr>
              <a:t> de ellas pueden tomar, en la solución, valores distintos de cero</a:t>
            </a:r>
            <a:endParaRPr lang="es-ES" altLang="es-ES" sz="2000" dirty="0">
              <a:ea typeface="MS PGothic"/>
            </a:endParaRPr>
          </a:p>
          <a:p>
            <a:pPr algn="just" eaLnBrk="1" hangingPunct="1">
              <a:spcAft>
                <a:spcPts val="600"/>
              </a:spcAft>
              <a:buClr>
                <a:srgbClr val="000000"/>
              </a:buClr>
            </a:pPr>
            <a:r>
              <a:rPr lang="es-ES" altLang="es-ES" sz="1800" dirty="0">
                <a:ea typeface="MS PGothic"/>
              </a:rPr>
              <a:t>Con estas restricciones tendríamos un problema de Programación Lineal Entera (PLE), donde algunas variables del problema pueden tomar valores enteros o binarios. La PLE tiene un mayor poder expresivo que PL pero su complejidad computacional es más alta que polinomial</a:t>
            </a:r>
          </a:p>
          <a:p>
            <a:pPr algn="just" eaLnBrk="1" hangingPunct="1">
              <a:spcAft>
                <a:spcPts val="600"/>
              </a:spcAft>
              <a:buClr>
                <a:srgbClr val="000000"/>
              </a:buClr>
            </a:pPr>
            <a:endParaRPr lang="es-ES" altLang="es-ES" sz="1800" dirty="0">
              <a:ea typeface="MS PGothic"/>
            </a:endParaRPr>
          </a:p>
          <a:p>
            <a:pPr algn="just" eaLnBrk="1" hangingPunct="1">
              <a:spcAft>
                <a:spcPts val="600"/>
              </a:spcAft>
              <a:buClr>
                <a:srgbClr val="000000"/>
              </a:buClr>
            </a:pPr>
            <a:endParaRPr lang="es-ES" altLang="es-ES" sz="1800" dirty="0">
              <a:ea typeface="MS PGothic"/>
            </a:endParaRPr>
          </a:p>
          <a:p>
            <a:pPr algn="just" eaLnBrk="1" hangingPunct="1">
              <a:spcAft>
                <a:spcPts val="600"/>
              </a:spcAft>
              <a:buClr>
                <a:srgbClr val="000000"/>
              </a:buClr>
            </a:pPr>
            <a:endParaRPr lang="es-ES" altLang="es-ES" sz="2000" dirty="0">
              <a:ea typeface="MS PGothic"/>
            </a:endParaRPr>
          </a:p>
          <a:p>
            <a:pPr algn="just" eaLnBrk="1" hangingPunct="1">
              <a:spcAft>
                <a:spcPts val="600"/>
              </a:spcAft>
              <a:buClr>
                <a:srgbClr val="000000"/>
              </a:buClr>
            </a:pPr>
            <a:endParaRPr lang="es-ES" altLang="es-ES" sz="2000" dirty="0">
              <a:ea typeface="MS PGothic"/>
            </a:endParaRP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662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662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662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dirty="0">
                <a:ea typeface="MS PGothic"/>
              </a:rPr>
              <a:t>Programación Lineal Entera </a:t>
            </a:r>
            <a:endParaRPr lang="es-ES" altLang="es-ES" sz="3600" kern="0" dirty="0"/>
          </a:p>
        </p:txBody>
      </p:sp>
    </p:spTree>
    <p:extLst>
      <p:ext uri="{BB962C8B-B14F-4D97-AF65-F5344CB8AC3E}">
        <p14:creationId xmlns:p14="http://schemas.microsoft.com/office/powerpoint/2010/main" val="44491486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2</a:t>
            </a:fld>
            <a:endParaRPr lang="es-ES" altLang="es-ES">
              <a:ea typeface="MS PGothic"/>
              <a:cs typeface="MS PGothic"/>
            </a:endParaRPr>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dirty="0">
                <a:ea typeface="MS PGothic"/>
              </a:rPr>
              <a:t>Problemas de optimización </a:t>
            </a:r>
            <a:endParaRPr lang="es-ES" altLang="es-ES" sz="3600" kern="0" dirty="0"/>
          </a:p>
        </p:txBody>
      </p:sp>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457200" y="2132856"/>
            <a:ext cx="8382000" cy="3528392"/>
          </a:xfrm>
        </p:spPr>
        <p:txBody>
          <a:bodyPr/>
          <a:lstStyle/>
          <a:p>
            <a:pPr algn="just" eaLnBrk="1" hangingPunct="1">
              <a:spcAft>
                <a:spcPts val="600"/>
              </a:spcAft>
              <a:buClr>
                <a:srgbClr val="000000"/>
              </a:buClr>
              <a:buFont typeface="Arial" panose="020B0604020202020204" pitchFamily="34" charset="0"/>
              <a:buChar char="•"/>
            </a:pPr>
            <a:r>
              <a:rPr lang="es-ES" altLang="es-ES" sz="2000" b="1" dirty="0">
                <a:ea typeface="MS PGothic"/>
              </a:rPr>
              <a:t>Problemas de optimización</a:t>
            </a:r>
          </a:p>
          <a:p>
            <a:pPr lvl="1" algn="just" eaLnBrk="1" hangingPunct="1">
              <a:spcAft>
                <a:spcPts val="600"/>
              </a:spcAft>
              <a:buClr>
                <a:srgbClr val="000000"/>
              </a:buClr>
            </a:pPr>
            <a:r>
              <a:rPr lang="es-ES" altLang="es-ES" sz="1800" dirty="0">
                <a:ea typeface="MS PGothic"/>
              </a:rPr>
              <a:t>Se definen por un conjunto de restricciones y una función objetivo</a:t>
            </a:r>
            <a:endParaRPr lang="es-ES" altLang="es-ES" sz="1600" dirty="0">
              <a:ea typeface="MS PGothic"/>
            </a:endParaRPr>
          </a:p>
          <a:p>
            <a:pPr lvl="1" algn="just" eaLnBrk="1" hangingPunct="1">
              <a:spcAft>
                <a:spcPts val="600"/>
              </a:spcAft>
              <a:buClr>
                <a:srgbClr val="000000"/>
              </a:buClr>
            </a:pPr>
            <a:r>
              <a:rPr lang="es-ES" altLang="es-ES" sz="1800" dirty="0">
                <a:ea typeface="MS PGothic"/>
              </a:rPr>
              <a:t>La función objetivo asocia un valor para cada una de las posibles soluciones</a:t>
            </a:r>
            <a:endParaRPr lang="es-ES" altLang="es-ES" sz="1600" dirty="0">
              <a:ea typeface="MS PGothic"/>
            </a:endParaRPr>
          </a:p>
          <a:p>
            <a:pPr lvl="1" algn="just" eaLnBrk="1" hangingPunct="1">
              <a:spcAft>
                <a:spcPts val="600"/>
              </a:spcAft>
              <a:buClr>
                <a:srgbClr val="000000"/>
              </a:buClr>
            </a:pPr>
            <a:r>
              <a:rPr lang="es-ES" altLang="es-ES" sz="1800" dirty="0">
                <a:ea typeface="MS PGothic"/>
              </a:rPr>
              <a:t>Se busca la solución que, cumpliendo con las restricciones del problema, minimice (o maximice) el valor de la función objetivo</a:t>
            </a:r>
          </a:p>
          <a:p>
            <a:pPr algn="just" eaLnBrk="1" hangingPunct="1">
              <a:spcAft>
                <a:spcPts val="600"/>
              </a:spcAft>
              <a:buClr>
                <a:srgbClr val="000000"/>
              </a:buClr>
              <a:buFont typeface="Arial" panose="020B0604020202020204" pitchFamily="34" charset="0"/>
              <a:buChar char="•"/>
            </a:pPr>
            <a:r>
              <a:rPr lang="es-ES" altLang="es-ES" sz="2000" dirty="0">
                <a:ea typeface="MS PGothic"/>
              </a:rPr>
              <a:t>Los problemas que no son de optimización, pero buscan una o varias soluciones que cumplan las restricciones del problema  pueden transformarse en problemas de optimización</a:t>
            </a:r>
          </a:p>
          <a:p>
            <a:pPr marL="0" indent="0" algn="just" eaLnBrk="1" hangingPunct="1">
              <a:spcAft>
                <a:spcPts val="600"/>
              </a:spcAft>
              <a:buClr>
                <a:srgbClr val="000000"/>
              </a:buClr>
              <a:buNone/>
            </a:pPr>
            <a:endParaRPr lang="es-ES" altLang="es-ES" sz="2000" dirty="0">
              <a:ea typeface="MS PGothic"/>
            </a:endParaRPr>
          </a:p>
        </p:txBody>
      </p:sp>
    </p:spTree>
    <p:extLst>
      <p:ext uri="{BB962C8B-B14F-4D97-AF65-F5344CB8AC3E}">
        <p14:creationId xmlns:p14="http://schemas.microsoft.com/office/powerpoint/2010/main" val="181771695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B82EF0E-3430-46D6-ABA3-CBC997E64B89}"/>
              </a:ext>
            </a:extLst>
          </p:cNvPr>
          <p:cNvSpPr>
            <a:spLocks noGrp="1"/>
          </p:cNvSpPr>
          <p:nvPr>
            <p:ph idx="1"/>
          </p:nvPr>
        </p:nvSpPr>
        <p:spPr>
          <a:xfrm>
            <a:off x="2266531" y="1414153"/>
            <a:ext cx="4261449" cy="5244830"/>
          </a:xfrm>
        </p:spPr>
        <p:txBody>
          <a:bodyPr/>
          <a:lstStyle/>
          <a:p>
            <a:pPr marL="0" indent="0">
              <a:buNone/>
            </a:pPr>
            <a:r>
              <a:rPr lang="es-ES" sz="1400" b="1" dirty="0">
                <a:ea typeface="MS PGothic"/>
              </a:rPr>
              <a:t>head </a:t>
            </a:r>
            <a:r>
              <a:rPr lang="es-ES" sz="1400" b="1" dirty="0" err="1">
                <a:ea typeface="MS PGothic"/>
              </a:rPr>
              <a:t>section</a:t>
            </a:r>
            <a:r>
              <a:rPr lang="es-ES" sz="1400" b="1" dirty="0">
                <a:ea typeface="MS PGothic"/>
              </a:rPr>
              <a:t> </a:t>
            </a:r>
            <a:endParaRPr lang="es-ES" sz="1400" b="1" dirty="0"/>
          </a:p>
          <a:p>
            <a:pPr marL="0" indent="0">
              <a:buNone/>
            </a:pPr>
            <a:endParaRPr lang="es-ES" sz="1400" dirty="0">
              <a:ea typeface="MS PGothic"/>
            </a:endParaRPr>
          </a:p>
          <a:p>
            <a:pPr marL="0" indent="0">
              <a:buNone/>
            </a:pPr>
            <a:r>
              <a:rPr lang="es-ES" sz="1400" dirty="0" err="1">
                <a:ea typeface="MS PGothic"/>
              </a:rPr>
              <a:t>Integer</a:t>
            </a:r>
            <a:r>
              <a:rPr lang="es-ES" sz="1400" dirty="0">
                <a:ea typeface="MS PGothic"/>
              </a:rPr>
              <a:t> </a:t>
            </a:r>
            <a:r>
              <a:rPr lang="es-ES" sz="1400" dirty="0" err="1">
                <a:ea typeface="MS PGothic"/>
              </a:rPr>
              <a:t>getCI</a:t>
            </a:r>
            <a:r>
              <a:rPr lang="es-ES" sz="1400" dirty="0">
                <a:ea typeface="MS PGothic"/>
              </a:rPr>
              <a:t>() </a:t>
            </a:r>
            <a:endParaRPr lang="es-ES" sz="1400" dirty="0"/>
          </a:p>
          <a:p>
            <a:pPr marL="0" indent="0">
              <a:buNone/>
            </a:pPr>
            <a:r>
              <a:rPr lang="es-ES" sz="1400" dirty="0" err="1">
                <a:ea typeface="MS PGothic"/>
              </a:rPr>
              <a:t>Integer</a:t>
            </a:r>
            <a:r>
              <a:rPr lang="es-ES" sz="1400" dirty="0">
                <a:ea typeface="MS PGothic"/>
              </a:rPr>
              <a:t> </a:t>
            </a:r>
            <a:r>
              <a:rPr lang="es-ES" sz="1400" dirty="0" err="1">
                <a:ea typeface="MS PGothic"/>
              </a:rPr>
              <a:t>getN</a:t>
            </a:r>
            <a:r>
              <a:rPr lang="es-ES" sz="1400" dirty="0">
                <a:ea typeface="MS PGothic"/>
              </a:rPr>
              <a:t>() </a:t>
            </a:r>
            <a:endParaRPr lang="es-ES" sz="1400" dirty="0"/>
          </a:p>
          <a:p>
            <a:pPr marL="0" indent="0">
              <a:buNone/>
            </a:pPr>
            <a:r>
              <a:rPr lang="es-ES" sz="1400" dirty="0" err="1">
                <a:ea typeface="MS PGothic"/>
              </a:rPr>
              <a:t>Integer</a:t>
            </a:r>
            <a:r>
              <a:rPr lang="es-ES" sz="1400" dirty="0">
                <a:ea typeface="MS PGothic"/>
              </a:rPr>
              <a:t> </a:t>
            </a:r>
            <a:r>
              <a:rPr lang="es-ES" sz="1400" dirty="0" err="1">
                <a:ea typeface="MS PGothic"/>
              </a:rPr>
              <a:t>getValor</a:t>
            </a:r>
            <a:r>
              <a:rPr lang="es-ES" sz="1400" dirty="0">
                <a:ea typeface="MS PGothic"/>
              </a:rPr>
              <a:t>(</a:t>
            </a:r>
            <a:r>
              <a:rPr lang="es-ES" sz="1400" dirty="0" err="1">
                <a:ea typeface="MS PGothic"/>
              </a:rPr>
              <a:t>Integer</a:t>
            </a:r>
            <a:r>
              <a:rPr lang="es-ES" sz="1400" dirty="0">
                <a:ea typeface="MS PGothic"/>
              </a:rPr>
              <a:t> i) </a:t>
            </a:r>
            <a:endParaRPr lang="es-ES" sz="1400" dirty="0"/>
          </a:p>
          <a:p>
            <a:pPr marL="0" indent="0">
              <a:buNone/>
            </a:pPr>
            <a:r>
              <a:rPr lang="es-ES" sz="1400" dirty="0" err="1">
                <a:ea typeface="MS PGothic"/>
              </a:rPr>
              <a:t>Integer</a:t>
            </a:r>
            <a:r>
              <a:rPr lang="es-ES" sz="1400" dirty="0">
                <a:ea typeface="MS PGothic"/>
              </a:rPr>
              <a:t> </a:t>
            </a:r>
            <a:r>
              <a:rPr lang="es-ES" sz="1400" dirty="0" err="1">
                <a:ea typeface="MS PGothic"/>
              </a:rPr>
              <a:t>getPeso</a:t>
            </a:r>
            <a:r>
              <a:rPr lang="es-ES" sz="1400" dirty="0">
                <a:ea typeface="MS PGothic"/>
              </a:rPr>
              <a:t>(</a:t>
            </a:r>
            <a:r>
              <a:rPr lang="es-ES" sz="1400" dirty="0" err="1">
                <a:ea typeface="MS PGothic"/>
              </a:rPr>
              <a:t>Integer</a:t>
            </a:r>
            <a:r>
              <a:rPr lang="es-ES" sz="1400" dirty="0">
                <a:ea typeface="MS PGothic"/>
              </a:rPr>
              <a:t> i) </a:t>
            </a:r>
            <a:endParaRPr lang="es-ES" sz="1400" dirty="0"/>
          </a:p>
          <a:p>
            <a:pPr marL="0" indent="0">
              <a:buNone/>
            </a:pPr>
            <a:r>
              <a:rPr lang="es-ES" sz="1400" dirty="0" err="1">
                <a:ea typeface="MS PGothic"/>
              </a:rPr>
              <a:t>Integer</a:t>
            </a:r>
            <a:r>
              <a:rPr lang="es-ES" sz="1400" dirty="0">
                <a:ea typeface="MS PGothic"/>
              </a:rPr>
              <a:t> </a:t>
            </a:r>
            <a:r>
              <a:rPr lang="es-ES" sz="1400" dirty="0" err="1">
                <a:ea typeface="MS PGothic"/>
              </a:rPr>
              <a:t>getNMU</a:t>
            </a:r>
            <a:r>
              <a:rPr lang="es-ES" sz="1400" dirty="0">
                <a:ea typeface="MS PGothic"/>
              </a:rPr>
              <a:t>(</a:t>
            </a:r>
            <a:r>
              <a:rPr lang="es-ES" sz="1400" dirty="0" err="1">
                <a:ea typeface="MS PGothic"/>
              </a:rPr>
              <a:t>Integer</a:t>
            </a:r>
            <a:r>
              <a:rPr lang="es-ES" sz="1400" dirty="0">
                <a:ea typeface="MS PGothic"/>
              </a:rPr>
              <a:t> i) </a:t>
            </a:r>
            <a:endParaRPr lang="es-ES" sz="1400" dirty="0"/>
          </a:p>
          <a:p>
            <a:pPr marL="0" indent="0">
              <a:buNone/>
            </a:pPr>
            <a:r>
              <a:rPr lang="es-ES" sz="1400" dirty="0" err="1">
                <a:ea typeface="MS PGothic"/>
              </a:rPr>
              <a:t>Integer</a:t>
            </a:r>
            <a:r>
              <a:rPr lang="es-ES" sz="1400" dirty="0">
                <a:ea typeface="MS PGothic"/>
              </a:rPr>
              <a:t> CI = </a:t>
            </a:r>
            <a:r>
              <a:rPr lang="es-ES" sz="1400" dirty="0" err="1">
                <a:ea typeface="MS PGothic"/>
              </a:rPr>
              <a:t>getCI</a:t>
            </a:r>
            <a:r>
              <a:rPr lang="es-ES" sz="1400" dirty="0">
                <a:ea typeface="MS PGothic"/>
              </a:rPr>
              <a:t>() </a:t>
            </a:r>
            <a:endParaRPr lang="es-ES" sz="1400" dirty="0"/>
          </a:p>
          <a:p>
            <a:pPr marL="0" indent="0">
              <a:buNone/>
            </a:pPr>
            <a:r>
              <a:rPr lang="es-ES" sz="1400" dirty="0" err="1">
                <a:ea typeface="MS PGothic"/>
              </a:rPr>
              <a:t>Integer</a:t>
            </a:r>
            <a:r>
              <a:rPr lang="es-ES" sz="1400" dirty="0">
                <a:ea typeface="MS PGothic"/>
              </a:rPr>
              <a:t> n = </a:t>
            </a:r>
            <a:r>
              <a:rPr lang="es-ES" sz="1400" dirty="0" err="1">
                <a:ea typeface="MS PGothic"/>
              </a:rPr>
              <a:t>getN</a:t>
            </a:r>
            <a:r>
              <a:rPr lang="es-ES" sz="1400" dirty="0">
                <a:ea typeface="MS PGothic"/>
              </a:rPr>
              <a:t>() </a:t>
            </a:r>
            <a:endParaRPr lang="es-ES" sz="1400" dirty="0"/>
          </a:p>
          <a:p>
            <a:pPr marL="0" indent="0">
              <a:buNone/>
            </a:pPr>
            <a:endParaRPr lang="es-ES" sz="1400" dirty="0">
              <a:ea typeface="MS PGothic"/>
            </a:endParaRPr>
          </a:p>
          <a:p>
            <a:pPr marL="0" indent="0">
              <a:buNone/>
            </a:pPr>
            <a:r>
              <a:rPr lang="es-ES" sz="1400" b="1" dirty="0" err="1">
                <a:ea typeface="MS PGothic"/>
              </a:rPr>
              <a:t>goal</a:t>
            </a:r>
            <a:r>
              <a:rPr lang="es-ES" sz="1400" b="1" dirty="0">
                <a:ea typeface="MS PGothic"/>
              </a:rPr>
              <a:t> </a:t>
            </a:r>
            <a:r>
              <a:rPr lang="es-ES" sz="1400" b="1" dirty="0" err="1">
                <a:ea typeface="MS PGothic"/>
              </a:rPr>
              <a:t>section</a:t>
            </a:r>
            <a:r>
              <a:rPr lang="es-ES" sz="1400" dirty="0">
                <a:ea typeface="MS PGothic"/>
              </a:rPr>
              <a:t> </a:t>
            </a:r>
            <a:endParaRPr lang="es-ES" sz="1400" dirty="0"/>
          </a:p>
          <a:p>
            <a:pPr marL="0" indent="0">
              <a:buNone/>
            </a:pPr>
            <a:r>
              <a:rPr lang="es-ES" sz="1400" dirty="0" err="1">
                <a:ea typeface="MS PGothic"/>
              </a:rPr>
              <a:t>max</a:t>
            </a:r>
            <a:r>
              <a:rPr lang="es-ES" sz="1400" dirty="0">
                <a:ea typeface="MS PGothic"/>
              </a:rPr>
              <a:t> sum(</a:t>
            </a:r>
            <a:r>
              <a:rPr lang="es-ES" sz="1400" dirty="0" err="1">
                <a:ea typeface="MS PGothic"/>
              </a:rPr>
              <a:t>getValor</a:t>
            </a:r>
            <a:r>
              <a:rPr lang="es-ES" sz="1400" dirty="0">
                <a:ea typeface="MS PGothic"/>
              </a:rPr>
              <a:t>(i) x[i], i in 0 .. n) </a:t>
            </a:r>
          </a:p>
          <a:p>
            <a:pPr marL="0" indent="0">
              <a:buFont typeface="Wingdings" pitchFamily="2" charset="2"/>
              <a:buNone/>
            </a:pPr>
            <a:r>
              <a:rPr lang="es-ES" sz="1400" b="1" kern="0" dirty="0" err="1">
                <a:ea typeface="MS PGothic"/>
              </a:rPr>
              <a:t>constraints</a:t>
            </a:r>
            <a:r>
              <a:rPr lang="es-ES" sz="1400" b="1" kern="0" dirty="0">
                <a:ea typeface="MS PGothic"/>
              </a:rPr>
              <a:t> </a:t>
            </a:r>
            <a:r>
              <a:rPr lang="es-ES" sz="1400" b="1" kern="0" dirty="0" err="1">
                <a:ea typeface="MS PGothic"/>
              </a:rPr>
              <a:t>section</a:t>
            </a:r>
            <a:r>
              <a:rPr lang="es-ES" sz="1400" b="1" kern="0" dirty="0">
                <a:ea typeface="MS PGothic"/>
              </a:rPr>
              <a:t> </a:t>
            </a:r>
            <a:endParaRPr lang="es-ES" sz="1400" b="1" kern="0" dirty="0"/>
          </a:p>
          <a:p>
            <a:pPr marL="0" indent="0">
              <a:buNone/>
            </a:pPr>
            <a:endParaRPr lang="es-ES" sz="1400" b="1" kern="0" dirty="0">
              <a:ea typeface="MS PGothic"/>
            </a:endParaRPr>
          </a:p>
          <a:p>
            <a:pPr marL="0" indent="0">
              <a:buFont typeface="Wingdings" pitchFamily="2" charset="2"/>
              <a:buNone/>
            </a:pPr>
            <a:r>
              <a:rPr lang="es-ES" sz="1400" kern="0" dirty="0">
                <a:ea typeface="MS PGothic"/>
              </a:rPr>
              <a:t>sum(</a:t>
            </a:r>
            <a:r>
              <a:rPr lang="es-ES" sz="1400" kern="0" dirty="0" err="1">
                <a:ea typeface="MS PGothic"/>
              </a:rPr>
              <a:t>getPeso</a:t>
            </a:r>
            <a:r>
              <a:rPr lang="es-ES" sz="1400" kern="0" dirty="0">
                <a:ea typeface="MS PGothic"/>
              </a:rPr>
              <a:t>(i) x[i], i in 0 .. n) &lt;= CI </a:t>
            </a:r>
            <a:endParaRPr lang="es-ES" sz="1400" kern="0" dirty="0"/>
          </a:p>
          <a:p>
            <a:pPr marL="0" indent="0">
              <a:buFont typeface="Wingdings" pitchFamily="2" charset="2"/>
              <a:buNone/>
            </a:pPr>
            <a:r>
              <a:rPr lang="es-ES" sz="1400" b="1" kern="0" dirty="0" err="1">
                <a:ea typeface="MS PGothic"/>
              </a:rPr>
              <a:t>bounds</a:t>
            </a:r>
            <a:r>
              <a:rPr lang="es-ES" sz="1400" b="1" kern="0" dirty="0">
                <a:ea typeface="MS PGothic"/>
              </a:rPr>
              <a:t> </a:t>
            </a:r>
            <a:r>
              <a:rPr lang="es-ES" sz="1400" b="1" kern="0" dirty="0" err="1">
                <a:ea typeface="MS PGothic"/>
              </a:rPr>
              <a:t>section</a:t>
            </a:r>
            <a:r>
              <a:rPr lang="es-ES" sz="1400" b="1" kern="0" dirty="0">
                <a:ea typeface="MS PGothic"/>
              </a:rPr>
              <a:t> </a:t>
            </a:r>
            <a:endParaRPr lang="es-ES" sz="1400" b="1" kern="0" dirty="0"/>
          </a:p>
          <a:p>
            <a:pPr marL="0" indent="0">
              <a:buFont typeface="Wingdings" pitchFamily="2" charset="2"/>
              <a:buNone/>
            </a:pPr>
            <a:r>
              <a:rPr lang="es-ES" sz="1400" kern="0" dirty="0">
                <a:ea typeface="MS PGothic"/>
              </a:rPr>
              <a:t>x[i] &lt;= </a:t>
            </a:r>
            <a:r>
              <a:rPr lang="es-ES" sz="1400" kern="0" dirty="0" err="1">
                <a:ea typeface="MS PGothic"/>
              </a:rPr>
              <a:t>getNMU</a:t>
            </a:r>
            <a:r>
              <a:rPr lang="es-ES" sz="1400" kern="0" dirty="0">
                <a:ea typeface="MS PGothic"/>
              </a:rPr>
              <a:t>(i), i in 0 .. n </a:t>
            </a:r>
            <a:endParaRPr lang="es-ES" sz="1400" kern="0" dirty="0"/>
          </a:p>
          <a:p>
            <a:pPr marL="0" indent="0">
              <a:buFont typeface="Wingdings" pitchFamily="2" charset="2"/>
              <a:buNone/>
            </a:pPr>
            <a:r>
              <a:rPr lang="es-ES" sz="1400" b="1" kern="0" dirty="0" err="1">
                <a:ea typeface="MS PGothic"/>
              </a:rPr>
              <a:t>int</a:t>
            </a:r>
            <a:r>
              <a:rPr lang="es-ES" sz="1400" b="1" kern="0" dirty="0">
                <a:ea typeface="MS PGothic"/>
              </a:rPr>
              <a:t> </a:t>
            </a:r>
            <a:endParaRPr lang="es-ES" sz="1400" b="1" kern="0" dirty="0"/>
          </a:p>
          <a:p>
            <a:pPr marL="0" indent="0">
              <a:buFont typeface="Wingdings" pitchFamily="2" charset="2"/>
              <a:buNone/>
            </a:pPr>
            <a:r>
              <a:rPr lang="es-ES" sz="1400" kern="0" dirty="0">
                <a:ea typeface="MS PGothic"/>
              </a:rPr>
              <a:t>x[i], i in 0 .. n </a:t>
            </a:r>
            <a:endParaRPr lang="es-ES" sz="1400" kern="0" dirty="0"/>
          </a:p>
          <a:p>
            <a:pPr marL="0" indent="0">
              <a:buNone/>
            </a:pPr>
            <a:endParaRPr lang="es-ES" sz="1400" dirty="0"/>
          </a:p>
          <a:p>
            <a:pPr marL="0" indent="0">
              <a:buNone/>
            </a:pPr>
            <a:endParaRPr lang="es-ES" sz="1400" dirty="0">
              <a:ea typeface="MS PGothic"/>
            </a:endParaRPr>
          </a:p>
          <a:p>
            <a:pPr marL="0" indent="0">
              <a:buNone/>
            </a:pPr>
            <a:endParaRPr lang="es-ES" sz="1400" dirty="0"/>
          </a:p>
          <a:p>
            <a:pPr marL="0" indent="0">
              <a:buNone/>
            </a:pPr>
            <a:endParaRPr lang="es-ES" sz="1600" dirty="0"/>
          </a:p>
        </p:txBody>
      </p:sp>
      <p:sp>
        <p:nvSpPr>
          <p:cNvPr id="10" name="Título 1">
            <a:extLst>
              <a:ext uri="{FF2B5EF4-FFF2-40B4-BE49-F238E27FC236}">
                <a16:creationId xmlns:a16="http://schemas.microsoft.com/office/drawing/2014/main" id="{0625D8CC-9320-F343-9161-E5EBDFD073CB}"/>
              </a:ext>
            </a:extLst>
          </p:cNvPr>
          <p:cNvSpPr txBox="1">
            <a:spLocks/>
          </p:cNvSpPr>
          <p:nvPr/>
        </p:nvSpPr>
        <p:spPr bwMode="auto">
          <a:xfrm>
            <a:off x="262073" y="164757"/>
            <a:ext cx="8270367"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a:solidFill>
                  <a:schemeClr val="tx2"/>
                </a:solidFill>
                <a:latin typeface="+mj-lt"/>
                <a:ea typeface="MS PGothic" pitchFamily="34" charset="-128"/>
                <a:cs typeface="MS PGothic"/>
              </a:defRPr>
            </a:lvl1pPr>
            <a:lvl2pPr algn="r" rtl="0" eaLnBrk="0" fontAlgn="base" hangingPunct="0">
              <a:spcBef>
                <a:spcPct val="0"/>
              </a:spcBef>
              <a:spcAft>
                <a:spcPct val="0"/>
              </a:spcAft>
              <a:defRPr sz="4400">
                <a:solidFill>
                  <a:schemeClr val="tx2"/>
                </a:solidFill>
                <a:latin typeface="Arial" charset="0"/>
                <a:ea typeface="MS PGothic" pitchFamily="34" charset="-128"/>
                <a:cs typeface="MS PGothic"/>
              </a:defRPr>
            </a:lvl2pPr>
            <a:lvl3pPr algn="r" rtl="0" eaLnBrk="0" fontAlgn="base" hangingPunct="0">
              <a:spcBef>
                <a:spcPct val="0"/>
              </a:spcBef>
              <a:spcAft>
                <a:spcPct val="0"/>
              </a:spcAft>
              <a:defRPr sz="4400">
                <a:solidFill>
                  <a:schemeClr val="tx2"/>
                </a:solidFill>
                <a:latin typeface="Arial" charset="0"/>
                <a:ea typeface="MS PGothic" pitchFamily="34" charset="-128"/>
                <a:cs typeface="MS PGothic"/>
              </a:defRPr>
            </a:lvl3pPr>
            <a:lvl4pPr algn="r" rtl="0" eaLnBrk="0" fontAlgn="base" hangingPunct="0">
              <a:spcBef>
                <a:spcPct val="0"/>
              </a:spcBef>
              <a:spcAft>
                <a:spcPct val="0"/>
              </a:spcAft>
              <a:defRPr sz="4400">
                <a:solidFill>
                  <a:schemeClr val="tx2"/>
                </a:solidFill>
                <a:latin typeface="Arial" charset="0"/>
                <a:ea typeface="MS PGothic" pitchFamily="34" charset="-128"/>
                <a:cs typeface="MS PGothic"/>
              </a:defRPr>
            </a:lvl4pPr>
            <a:lvl5pPr algn="r" rtl="0" eaLnBrk="0" fontAlgn="base" hangingPunct="0">
              <a:spcBef>
                <a:spcPct val="0"/>
              </a:spcBef>
              <a:spcAft>
                <a:spcPct val="0"/>
              </a:spcAft>
              <a:defRPr sz="4400">
                <a:solidFill>
                  <a:schemeClr val="tx2"/>
                </a:solidFill>
                <a:latin typeface="Arial" charset="0"/>
                <a:ea typeface="MS PGothic" pitchFamily="34" charset="-128"/>
                <a:cs typeface="MS PGothic"/>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r>
              <a:rPr lang="es-ES" sz="3600" kern="0" dirty="0">
                <a:ea typeface="MS PGothic"/>
              </a:rPr>
              <a:t>Implementación: Modelo LSI</a:t>
            </a:r>
            <a:endParaRPr lang="es-ES" sz="3600" kern="0" dirty="0"/>
          </a:p>
        </p:txBody>
      </p:sp>
    </p:spTree>
    <p:extLst>
      <p:ext uri="{BB962C8B-B14F-4D97-AF65-F5344CB8AC3E}">
        <p14:creationId xmlns:p14="http://schemas.microsoft.com/office/powerpoint/2010/main" val="550498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F0077-7C22-42BD-8B7B-39052FF43B36}"/>
              </a:ext>
            </a:extLst>
          </p:cNvPr>
          <p:cNvSpPr>
            <a:spLocks noGrp="1"/>
          </p:cNvSpPr>
          <p:nvPr>
            <p:ph type="title"/>
          </p:nvPr>
        </p:nvSpPr>
        <p:spPr/>
        <p:txBody>
          <a:bodyPr/>
          <a:lstStyle/>
          <a:p>
            <a:r>
              <a:rPr lang="es-ES">
                <a:ea typeface="MS PGothic"/>
              </a:rPr>
              <a:t>Modelo LSI</a:t>
            </a:r>
            <a:endParaRPr lang="es-ES"/>
          </a:p>
        </p:txBody>
      </p:sp>
      <p:sp>
        <p:nvSpPr>
          <p:cNvPr id="4" name="Rectángulo 3">
            <a:extLst>
              <a:ext uri="{FF2B5EF4-FFF2-40B4-BE49-F238E27FC236}">
                <a16:creationId xmlns:a16="http://schemas.microsoft.com/office/drawing/2014/main" id="{2F48F816-99B4-4F03-8369-41F6AB3D3297}"/>
              </a:ext>
            </a:extLst>
          </p:cNvPr>
          <p:cNvSpPr/>
          <p:nvPr/>
        </p:nvSpPr>
        <p:spPr bwMode="auto">
          <a:xfrm>
            <a:off x="1483741" y="5185914"/>
            <a:ext cx="2035834" cy="526212"/>
          </a:xfrm>
          <a:prstGeom prst="rect">
            <a:avLst/>
          </a:prstGeom>
          <a:solidFill>
            <a:schemeClr val="accent1">
              <a:lumMod val="20000"/>
              <a:lumOff val="80000"/>
            </a:schemeClr>
          </a:solidFill>
          <a:ln>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dirty="0">
                <a:solidFill>
                  <a:schemeClr val="tx1"/>
                </a:solidFill>
                <a:latin typeface="Arial"/>
                <a:cs typeface="Arial"/>
                <a:hlinkClick r:id="rId2">
                  <a:extLst>
                    <a:ext uri="{A12FA001-AC4F-418D-AE19-62706E023703}">
                      <ahyp:hlinkClr xmlns:ahyp="http://schemas.microsoft.com/office/drawing/2018/hyperlinkcolor" val="tx"/>
                    </a:ext>
                  </a:extLst>
                </a:hlinkClick>
              </a:rPr>
              <a:t>objetosMochila.txt</a:t>
            </a:r>
            <a:endParaRPr lang="es-ES" sz="1800" b="0" i="0" u="none" strike="noStrike" cap="none" normalizeH="0" baseline="0" dirty="0">
              <a:ln>
                <a:noFill/>
              </a:ln>
              <a:solidFill>
                <a:schemeClr val="tx1"/>
              </a:solidFill>
              <a:effectLst/>
              <a:latin typeface="Arial" charset="0"/>
              <a:cs typeface="Arial"/>
            </a:endParaRPr>
          </a:p>
        </p:txBody>
      </p:sp>
      <p:sp>
        <p:nvSpPr>
          <p:cNvPr id="5" name="Rectángulo 4">
            <a:extLst>
              <a:ext uri="{FF2B5EF4-FFF2-40B4-BE49-F238E27FC236}">
                <a16:creationId xmlns:a16="http://schemas.microsoft.com/office/drawing/2014/main" id="{537EAF53-218A-45EB-9FB1-A5E3C56CD569}"/>
              </a:ext>
            </a:extLst>
          </p:cNvPr>
          <p:cNvSpPr/>
          <p:nvPr/>
        </p:nvSpPr>
        <p:spPr bwMode="auto">
          <a:xfrm>
            <a:off x="1311213" y="4093234"/>
            <a:ext cx="2380890" cy="526212"/>
          </a:xfrm>
          <a:prstGeom prst="rect">
            <a:avLst/>
          </a:prstGeom>
          <a:ln>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dirty="0">
                <a:solidFill>
                  <a:schemeClr val="tx1"/>
                </a:solidFill>
                <a:latin typeface="Arial"/>
                <a:cs typeface="Arial"/>
                <a:hlinkClick r:id="rId3">
                  <a:extLst>
                    <a:ext uri="{A12FA001-AC4F-418D-AE19-62706E023703}">
                      <ahyp:hlinkClr xmlns:ahyp="http://schemas.microsoft.com/office/drawing/2018/hyperlinkcolor" val="tx"/>
                    </a:ext>
                  </a:extLst>
                </a:hlinkClick>
              </a:rPr>
              <a:t>DatosMochila.java</a:t>
            </a:r>
            <a:endParaRPr lang="es-ES" sz="1800" b="0" strike="noStrike" cap="none" normalizeH="0" baseline="0" dirty="0">
              <a:ln>
                <a:noFill/>
              </a:ln>
              <a:solidFill>
                <a:schemeClr val="tx1"/>
              </a:solidFill>
              <a:effectLst/>
              <a:latin typeface="Arial" charset="0"/>
              <a:cs typeface="Arial"/>
            </a:endParaRPr>
          </a:p>
        </p:txBody>
      </p:sp>
      <p:sp>
        <p:nvSpPr>
          <p:cNvPr id="6" name="Rectángulo 5">
            <a:extLst>
              <a:ext uri="{FF2B5EF4-FFF2-40B4-BE49-F238E27FC236}">
                <a16:creationId xmlns:a16="http://schemas.microsoft.com/office/drawing/2014/main" id="{82CD03E8-383B-481A-9931-98AE82B415B3}"/>
              </a:ext>
            </a:extLst>
          </p:cNvPr>
          <p:cNvSpPr/>
          <p:nvPr/>
        </p:nvSpPr>
        <p:spPr bwMode="auto">
          <a:xfrm>
            <a:off x="1189006" y="2784893"/>
            <a:ext cx="2625305" cy="52621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dirty="0">
                <a:solidFill>
                  <a:schemeClr val="tx1"/>
                </a:solidFill>
                <a:latin typeface="Arial"/>
                <a:cs typeface="Arial"/>
                <a:hlinkClick r:id="rId4">
                  <a:extLst>
                    <a:ext uri="{A12FA001-AC4F-418D-AE19-62706E023703}">
                      <ahyp:hlinkClr xmlns:ahyp="http://schemas.microsoft.com/office/drawing/2018/hyperlinkcolor" val="tx"/>
                    </a:ext>
                  </a:extLst>
                </a:hlinkClick>
              </a:rPr>
              <a:t>MochilaPLI.java</a:t>
            </a:r>
            <a:endParaRPr lang="es-ES" sz="1800" b="0" i="0" u="none" strike="noStrike" cap="none" normalizeH="0" baseline="0" dirty="0">
              <a:ln>
                <a:noFill/>
              </a:ln>
              <a:solidFill>
                <a:schemeClr val="tx1"/>
              </a:solidFill>
              <a:effectLst/>
              <a:latin typeface="Arial" charset="0"/>
              <a:cs typeface="Arial"/>
            </a:endParaRPr>
          </a:p>
        </p:txBody>
      </p:sp>
      <p:cxnSp>
        <p:nvCxnSpPr>
          <p:cNvPr id="8" name="Conector recto de flecha 7">
            <a:extLst>
              <a:ext uri="{FF2B5EF4-FFF2-40B4-BE49-F238E27FC236}">
                <a16:creationId xmlns:a16="http://schemas.microsoft.com/office/drawing/2014/main" id="{3E902BC1-ABF4-4FDA-8F70-E436AECD427A}"/>
              </a:ext>
            </a:extLst>
          </p:cNvPr>
          <p:cNvCxnSpPr>
            <a:cxnSpLocks/>
            <a:stCxn id="4" idx="0"/>
            <a:endCxn id="5" idx="2"/>
          </p:cNvCxnSpPr>
          <p:nvPr/>
        </p:nvCxnSpPr>
        <p:spPr bwMode="auto">
          <a:xfrm flipV="1">
            <a:off x="2501658" y="4619446"/>
            <a:ext cx="0" cy="56646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EAEB600A-8792-4518-AAAF-49A104682424}"/>
              </a:ext>
            </a:extLst>
          </p:cNvPr>
          <p:cNvCxnSpPr>
            <a:cxnSpLocks/>
            <a:stCxn id="5" idx="0"/>
            <a:endCxn id="6" idx="2"/>
          </p:cNvCxnSpPr>
          <p:nvPr/>
        </p:nvCxnSpPr>
        <p:spPr bwMode="auto">
          <a:xfrm flipV="1">
            <a:off x="2501658" y="3311105"/>
            <a:ext cx="1" cy="78212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10" name="Rectángulo 9">
            <a:extLst>
              <a:ext uri="{FF2B5EF4-FFF2-40B4-BE49-F238E27FC236}">
                <a16:creationId xmlns:a16="http://schemas.microsoft.com/office/drawing/2014/main" id="{17CC2BAC-57D0-433F-909C-E3C38EE3B431}"/>
              </a:ext>
            </a:extLst>
          </p:cNvPr>
          <p:cNvSpPr/>
          <p:nvPr/>
        </p:nvSpPr>
        <p:spPr bwMode="auto">
          <a:xfrm>
            <a:off x="1189006" y="1692214"/>
            <a:ext cx="2625305" cy="526212"/>
          </a:xfrm>
          <a:prstGeom prst="rect">
            <a:avLst/>
          </a:prstGeom>
          <a:solidFill>
            <a:schemeClr val="accent1">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dirty="0">
                <a:solidFill>
                  <a:schemeClr val="tx1"/>
                </a:solidFill>
                <a:latin typeface="Arial"/>
                <a:cs typeface="Arial"/>
                <a:hlinkClick r:id="rId5">
                  <a:extLst>
                    <a:ext uri="{A12FA001-AC4F-418D-AE19-62706E023703}">
                      <ahyp:hlinkClr xmlns:ahyp="http://schemas.microsoft.com/office/drawing/2018/hyperlinkcolor" val="tx"/>
                    </a:ext>
                  </a:extLst>
                </a:hlinkClick>
              </a:rPr>
              <a:t>mochila.lsi</a:t>
            </a:r>
            <a:endParaRPr lang="es-ES" sz="1800" b="0" i="0" u="none" strike="noStrike" cap="none" normalizeH="0" baseline="0" dirty="0">
              <a:ln>
                <a:noFill/>
              </a:ln>
              <a:solidFill>
                <a:schemeClr val="tx1"/>
              </a:solidFill>
              <a:effectLst/>
              <a:latin typeface="Arial" charset="0"/>
              <a:cs typeface="Arial"/>
            </a:endParaRPr>
          </a:p>
        </p:txBody>
      </p:sp>
      <p:sp>
        <p:nvSpPr>
          <p:cNvPr id="11" name="Rectángulo 10">
            <a:extLst>
              <a:ext uri="{FF2B5EF4-FFF2-40B4-BE49-F238E27FC236}">
                <a16:creationId xmlns:a16="http://schemas.microsoft.com/office/drawing/2014/main" id="{912C0B16-B751-4D21-BB2A-FF171EFD7509}"/>
              </a:ext>
            </a:extLst>
          </p:cNvPr>
          <p:cNvSpPr/>
          <p:nvPr/>
        </p:nvSpPr>
        <p:spPr bwMode="auto">
          <a:xfrm>
            <a:off x="5142777" y="3431873"/>
            <a:ext cx="2625305" cy="526212"/>
          </a:xfrm>
          <a:prstGeom prst="rect">
            <a:avLst/>
          </a:prstGeom>
          <a:solidFill>
            <a:schemeClr val="accent1">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dirty="0">
                <a:solidFill>
                  <a:schemeClr val="tx1"/>
                </a:solidFill>
                <a:latin typeface="Arial"/>
                <a:cs typeface="Arial"/>
                <a:hlinkClick r:id="rId6">
                  <a:extLst>
                    <a:ext uri="{A12FA001-AC4F-418D-AE19-62706E023703}">
                      <ahyp:hlinkClr xmlns:ahyp="http://schemas.microsoft.com/office/drawing/2018/hyperlinkcolor" val="tx"/>
                    </a:ext>
                  </a:extLst>
                </a:hlinkClick>
              </a:rPr>
              <a:t>mochila.lp</a:t>
            </a:r>
            <a:endParaRPr lang="es-ES" sz="1800" b="0" i="0" u="none" strike="noStrike" cap="none" normalizeH="0" baseline="0" dirty="0">
              <a:ln>
                <a:noFill/>
              </a:ln>
              <a:solidFill>
                <a:schemeClr val="tx1"/>
              </a:solidFill>
              <a:effectLst/>
              <a:latin typeface="Arial" charset="0"/>
              <a:cs typeface="Arial"/>
            </a:endParaRPr>
          </a:p>
        </p:txBody>
      </p:sp>
      <p:sp>
        <p:nvSpPr>
          <p:cNvPr id="12" name="Rectángulo 11">
            <a:extLst>
              <a:ext uri="{FF2B5EF4-FFF2-40B4-BE49-F238E27FC236}">
                <a16:creationId xmlns:a16="http://schemas.microsoft.com/office/drawing/2014/main" id="{DF22939C-B88B-4063-9ECF-AB2858D2908F}"/>
              </a:ext>
            </a:extLst>
          </p:cNvPr>
          <p:cNvSpPr/>
          <p:nvPr/>
        </p:nvSpPr>
        <p:spPr bwMode="auto">
          <a:xfrm>
            <a:off x="5142777" y="2209797"/>
            <a:ext cx="2625305" cy="52621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a:solidFill>
                  <a:schemeClr val="tx1"/>
                </a:solidFill>
                <a:latin typeface="Arial"/>
                <a:cs typeface="Arial"/>
              </a:rPr>
              <a:t>AuxGramar.java</a:t>
            </a:r>
            <a:endParaRPr lang="es-ES" sz="1800" b="0" i="0" u="none" strike="noStrike" cap="none" normalizeH="0" baseline="0" dirty="0">
              <a:ln>
                <a:noFill/>
              </a:ln>
              <a:solidFill>
                <a:schemeClr val="tx1"/>
              </a:solidFill>
              <a:effectLst/>
              <a:latin typeface="Arial" charset="0"/>
              <a:cs typeface="Arial"/>
            </a:endParaRPr>
          </a:p>
        </p:txBody>
      </p:sp>
      <p:cxnSp>
        <p:nvCxnSpPr>
          <p:cNvPr id="13" name="Conector: angular 12">
            <a:extLst>
              <a:ext uri="{FF2B5EF4-FFF2-40B4-BE49-F238E27FC236}">
                <a16:creationId xmlns:a16="http://schemas.microsoft.com/office/drawing/2014/main" id="{9727DA6D-82B6-4A7F-B452-A25B39CB01DD}"/>
              </a:ext>
            </a:extLst>
          </p:cNvPr>
          <p:cNvCxnSpPr>
            <a:cxnSpLocks/>
            <a:stCxn id="10" idx="3"/>
          </p:cNvCxnSpPr>
          <p:nvPr/>
        </p:nvCxnSpPr>
        <p:spPr bwMode="auto">
          <a:xfrm>
            <a:off x="3814311" y="1955320"/>
            <a:ext cx="1302995" cy="393560"/>
          </a:xfrm>
          <a:prstGeom prst="bentConnector3">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4" name="Conector: angular 13">
            <a:extLst>
              <a:ext uri="{FF2B5EF4-FFF2-40B4-BE49-F238E27FC236}">
                <a16:creationId xmlns:a16="http://schemas.microsoft.com/office/drawing/2014/main" id="{3EEC0D81-C6A4-4002-9D6A-9B2FD0612995}"/>
              </a:ext>
            </a:extLst>
          </p:cNvPr>
          <p:cNvCxnSpPr>
            <a:cxnSpLocks/>
            <a:stCxn id="6" idx="3"/>
          </p:cNvCxnSpPr>
          <p:nvPr/>
        </p:nvCxnSpPr>
        <p:spPr bwMode="auto">
          <a:xfrm flipV="1">
            <a:off x="3814311" y="2546411"/>
            <a:ext cx="1298456" cy="501588"/>
          </a:xfrm>
          <a:prstGeom prst="bentConnector3">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a:extLst>
              <a:ext uri="{FF2B5EF4-FFF2-40B4-BE49-F238E27FC236}">
                <a16:creationId xmlns:a16="http://schemas.microsoft.com/office/drawing/2014/main" id="{A083B156-72CA-413C-92D8-E2F3FDEF8527}"/>
              </a:ext>
            </a:extLst>
          </p:cNvPr>
          <p:cNvCxnSpPr>
            <a:cxnSpLocks/>
            <a:stCxn id="12" idx="2"/>
            <a:endCxn id="11" idx="0"/>
          </p:cNvCxnSpPr>
          <p:nvPr/>
        </p:nvCxnSpPr>
        <p:spPr bwMode="auto">
          <a:xfrm>
            <a:off x="6455430" y="2736009"/>
            <a:ext cx="0" cy="69586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Conector recto de flecha 15">
            <a:extLst>
              <a:ext uri="{FF2B5EF4-FFF2-40B4-BE49-F238E27FC236}">
                <a16:creationId xmlns:a16="http://schemas.microsoft.com/office/drawing/2014/main" id="{59AA169A-F1C0-4B1C-9DD9-9CDD141C2827}"/>
              </a:ext>
            </a:extLst>
          </p:cNvPr>
          <p:cNvCxnSpPr>
            <a:cxnSpLocks/>
            <a:stCxn id="11" idx="2"/>
            <a:endCxn id="17" idx="0"/>
          </p:cNvCxnSpPr>
          <p:nvPr/>
        </p:nvCxnSpPr>
        <p:spPr bwMode="auto">
          <a:xfrm>
            <a:off x="6455430" y="3958085"/>
            <a:ext cx="0" cy="71024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17" name="Rectángulo 16">
            <a:extLst>
              <a:ext uri="{FF2B5EF4-FFF2-40B4-BE49-F238E27FC236}">
                <a16:creationId xmlns:a16="http://schemas.microsoft.com/office/drawing/2014/main" id="{4F8B10F4-3413-48AC-BBDB-6712372AC7C8}"/>
              </a:ext>
            </a:extLst>
          </p:cNvPr>
          <p:cNvSpPr/>
          <p:nvPr/>
        </p:nvSpPr>
        <p:spPr bwMode="auto">
          <a:xfrm>
            <a:off x="5142777" y="4668325"/>
            <a:ext cx="2625305" cy="52621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a:solidFill>
                  <a:schemeClr val="tx1"/>
                </a:solidFill>
                <a:latin typeface="Arial"/>
                <a:cs typeface="Arial"/>
              </a:rPr>
              <a:t>GurobiLp.java</a:t>
            </a:r>
            <a:endParaRPr lang="es-ES" sz="1800" b="0" i="0" u="none" strike="noStrike" cap="none" normalizeH="0" baseline="0" dirty="0">
              <a:ln>
                <a:noFill/>
              </a:ln>
              <a:solidFill>
                <a:schemeClr val="tx1"/>
              </a:solidFill>
              <a:effectLst/>
              <a:latin typeface="Arial" charset="0"/>
              <a:cs typeface="Arial"/>
            </a:endParaRPr>
          </a:p>
        </p:txBody>
      </p:sp>
      <p:sp>
        <p:nvSpPr>
          <p:cNvPr id="18" name="Rectángulo 17">
            <a:extLst>
              <a:ext uri="{FF2B5EF4-FFF2-40B4-BE49-F238E27FC236}">
                <a16:creationId xmlns:a16="http://schemas.microsoft.com/office/drawing/2014/main" id="{3ED6D5C8-3E3A-48C0-B053-2F3768D4FDB3}"/>
              </a:ext>
            </a:extLst>
          </p:cNvPr>
          <p:cNvSpPr/>
          <p:nvPr/>
        </p:nvSpPr>
        <p:spPr bwMode="auto">
          <a:xfrm>
            <a:off x="5142777" y="5890400"/>
            <a:ext cx="2625305" cy="52621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80000"/>
              </a:lnSpc>
              <a:spcBef>
                <a:spcPct val="20000"/>
              </a:spcBef>
              <a:spcAft>
                <a:spcPct val="0"/>
              </a:spcAft>
              <a:buClrTx/>
              <a:buSzTx/>
              <a:tabLst/>
            </a:pPr>
            <a:r>
              <a:rPr lang="es-ES" sz="1800">
                <a:solidFill>
                  <a:schemeClr val="tx1"/>
                </a:solidFill>
                <a:latin typeface="Arial"/>
                <a:cs typeface="Arial"/>
              </a:rPr>
              <a:t>GurobiSolucion.java</a:t>
            </a:r>
            <a:endParaRPr lang="es-ES" sz="1800" b="0" i="0" u="none" strike="noStrike" cap="none" normalizeH="0" baseline="0" dirty="0">
              <a:ln>
                <a:noFill/>
              </a:ln>
              <a:solidFill>
                <a:schemeClr val="tx1"/>
              </a:solidFill>
              <a:effectLst/>
              <a:latin typeface="Arial" charset="0"/>
              <a:cs typeface="Arial"/>
            </a:endParaRPr>
          </a:p>
        </p:txBody>
      </p:sp>
      <p:cxnSp>
        <p:nvCxnSpPr>
          <p:cNvPr id="19" name="Conector recto de flecha 18">
            <a:extLst>
              <a:ext uri="{FF2B5EF4-FFF2-40B4-BE49-F238E27FC236}">
                <a16:creationId xmlns:a16="http://schemas.microsoft.com/office/drawing/2014/main" id="{B36616B2-2FA7-4017-9459-67FFF30585D9}"/>
              </a:ext>
            </a:extLst>
          </p:cNvPr>
          <p:cNvCxnSpPr>
            <a:cxnSpLocks/>
            <a:stCxn id="17" idx="2"/>
            <a:endCxn id="18" idx="0"/>
          </p:cNvCxnSpPr>
          <p:nvPr/>
        </p:nvCxnSpPr>
        <p:spPr bwMode="auto">
          <a:xfrm>
            <a:off x="6455430" y="5194537"/>
            <a:ext cx="0" cy="69586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93AD7A7C-EDDB-FF4E-A965-D1C5992425CD}"/>
              </a:ext>
            </a:extLst>
          </p:cNvPr>
          <p:cNvSpPr txBox="1"/>
          <p:nvPr/>
        </p:nvSpPr>
        <p:spPr>
          <a:xfrm>
            <a:off x="151593" y="6235201"/>
            <a:ext cx="2664296" cy="463649"/>
          </a:xfrm>
          <a:prstGeom prst="rect">
            <a:avLst/>
          </a:prstGeom>
          <a:solidFill>
            <a:schemeClr val="accent2"/>
          </a:solidFill>
          <a:ln>
            <a:solidFill>
              <a:srgbClr val="0000FF"/>
            </a:solidFill>
          </a:ln>
        </p:spPr>
        <p:txBody>
          <a:bodyPr wrap="square" rtlCol="0">
            <a:spAutoFit/>
          </a:bodyPr>
          <a:lstStyle/>
          <a:p>
            <a:pPr algn="ctr"/>
            <a:r>
              <a:rPr lang="es-ES" dirty="0">
                <a:solidFill>
                  <a:srgbClr val="0000FF"/>
                </a:solidFill>
              </a:rPr>
              <a:t>Instalar </a:t>
            </a:r>
            <a:r>
              <a:rPr lang="es-ES" dirty="0" err="1">
                <a:solidFill>
                  <a:srgbClr val="0000FF"/>
                </a:solidFill>
              </a:rPr>
              <a:t>Gurobi</a:t>
            </a:r>
            <a:endParaRPr lang="es-ES" dirty="0">
              <a:solidFill>
                <a:srgbClr val="0000FF"/>
              </a:solidFill>
            </a:endParaRPr>
          </a:p>
        </p:txBody>
      </p:sp>
      <p:sp>
        <p:nvSpPr>
          <p:cNvPr id="34" name="Rectangle 33">
            <a:extLst>
              <a:ext uri="{FF2B5EF4-FFF2-40B4-BE49-F238E27FC236}">
                <a16:creationId xmlns:a16="http://schemas.microsoft.com/office/drawing/2014/main" id="{39841DFC-9F17-F345-826F-74BAEB4A5574}"/>
              </a:ext>
            </a:extLst>
          </p:cNvPr>
          <p:cNvSpPr/>
          <p:nvPr/>
        </p:nvSpPr>
        <p:spPr bwMode="auto">
          <a:xfrm>
            <a:off x="899592" y="3810002"/>
            <a:ext cx="3024336" cy="2090556"/>
          </a:xfrm>
          <a:prstGeom prst="rect">
            <a:avLst/>
          </a:prstGeom>
          <a:noFill/>
          <a:ln w="38100" cap="flat" cmpd="sng" algn="ctr">
            <a:solidFill>
              <a:srgbClr val="C00000"/>
            </a:solidFill>
            <a:prstDash val="solid"/>
            <a:miter lim="800000"/>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R="0" algn="ctr" defTabSz="914400" rtl="0" eaLnBrk="1" fontAlgn="base" latinLnBrk="0" hangingPunct="1">
              <a:lnSpc>
                <a:spcPct val="80000"/>
              </a:lnSpc>
              <a:spcBef>
                <a:spcPct val="20000"/>
              </a:spcBef>
              <a:spcAft>
                <a:spcPct val="0"/>
              </a:spcAft>
              <a:buClrTx/>
              <a:buSzTx/>
              <a:tabLst/>
            </a:pPr>
            <a:r>
              <a:rPr kumimoji="0" lang="en-ES" sz="1400" b="0" i="0" u="none" strike="noStrike" cap="none" normalizeH="0" baseline="0" dirty="0">
                <a:ln>
                  <a:noFill/>
                </a:ln>
                <a:solidFill>
                  <a:schemeClr val="tx1"/>
                </a:solidFill>
                <a:effectLst/>
                <a:latin typeface="Arial" charset="0"/>
              </a:rPr>
              <a:t>Definición del problema</a:t>
            </a:r>
          </a:p>
        </p:txBody>
      </p:sp>
      <p:sp>
        <p:nvSpPr>
          <p:cNvPr id="35" name="Rectangle 34">
            <a:extLst>
              <a:ext uri="{FF2B5EF4-FFF2-40B4-BE49-F238E27FC236}">
                <a16:creationId xmlns:a16="http://schemas.microsoft.com/office/drawing/2014/main" id="{E7913BCB-12D4-724A-B269-A056F9875081}"/>
              </a:ext>
            </a:extLst>
          </p:cNvPr>
          <p:cNvSpPr/>
          <p:nvPr/>
        </p:nvSpPr>
        <p:spPr bwMode="auto">
          <a:xfrm>
            <a:off x="899592" y="1469998"/>
            <a:ext cx="3024336" cy="2090556"/>
          </a:xfrm>
          <a:prstGeom prst="rect">
            <a:avLst/>
          </a:prstGeom>
          <a:noFill/>
          <a:ln w="38100" cap="flat" cmpd="sng" algn="ctr">
            <a:solidFill>
              <a:srgbClr val="C00000"/>
            </a:solidFill>
            <a:prstDash val="solid"/>
            <a:miter lim="800000"/>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R="0" algn="ctr" defTabSz="914400" rtl="0" eaLnBrk="1" fontAlgn="base" latinLnBrk="0" hangingPunct="1">
              <a:lnSpc>
                <a:spcPct val="80000"/>
              </a:lnSpc>
              <a:spcBef>
                <a:spcPct val="20000"/>
              </a:spcBef>
              <a:spcAft>
                <a:spcPct val="0"/>
              </a:spcAft>
              <a:buClrTx/>
              <a:buSzTx/>
              <a:tabLst/>
            </a:pPr>
            <a:r>
              <a:rPr kumimoji="0" lang="en-ES" sz="1400" b="0" i="0" u="none" strike="noStrike" cap="none" normalizeH="0" baseline="0" dirty="0">
                <a:ln>
                  <a:noFill/>
                </a:ln>
                <a:solidFill>
                  <a:schemeClr val="tx1"/>
                </a:solidFill>
                <a:effectLst/>
                <a:latin typeface="Arial" charset="0"/>
              </a:rPr>
              <a:t>Modelado para PLI</a:t>
            </a:r>
          </a:p>
        </p:txBody>
      </p:sp>
      <p:sp>
        <p:nvSpPr>
          <p:cNvPr id="36" name="Rectangle 35">
            <a:extLst>
              <a:ext uri="{FF2B5EF4-FFF2-40B4-BE49-F238E27FC236}">
                <a16:creationId xmlns:a16="http://schemas.microsoft.com/office/drawing/2014/main" id="{9E1CBAC9-22FB-CC4B-A917-FFE50D53CE4A}"/>
              </a:ext>
            </a:extLst>
          </p:cNvPr>
          <p:cNvSpPr/>
          <p:nvPr/>
        </p:nvSpPr>
        <p:spPr bwMode="auto">
          <a:xfrm>
            <a:off x="4832226" y="1894270"/>
            <a:ext cx="3195259" cy="4703082"/>
          </a:xfrm>
          <a:prstGeom prst="rect">
            <a:avLst/>
          </a:prstGeom>
          <a:noFill/>
          <a:ln w="38100" cap="flat" cmpd="sng" algn="ctr">
            <a:solidFill>
              <a:srgbClr val="C00000"/>
            </a:solidFill>
            <a:prstDash val="solid"/>
            <a:miter lim="800000"/>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R="0" algn="ctr" defTabSz="914400" rtl="0" eaLnBrk="1" fontAlgn="base" latinLnBrk="0" hangingPunct="1">
              <a:lnSpc>
                <a:spcPct val="80000"/>
              </a:lnSpc>
              <a:spcBef>
                <a:spcPct val="20000"/>
              </a:spcBef>
              <a:spcAft>
                <a:spcPct val="0"/>
              </a:spcAft>
              <a:buClrTx/>
              <a:buSzTx/>
              <a:tabLst/>
            </a:pPr>
            <a:r>
              <a:rPr kumimoji="0" lang="en-ES" sz="1400" b="0" i="0" u="none" strike="noStrike" cap="none" normalizeH="0" baseline="0" dirty="0">
                <a:ln>
                  <a:noFill/>
                </a:ln>
                <a:solidFill>
                  <a:schemeClr val="tx1"/>
                </a:solidFill>
                <a:effectLst/>
                <a:latin typeface="Arial" charset="0"/>
              </a:rPr>
              <a:t>Resolución mediante PLI con Gurobi</a:t>
            </a:r>
          </a:p>
        </p:txBody>
      </p:sp>
    </p:spTree>
    <p:extLst>
      <p:ext uri="{BB962C8B-B14F-4D97-AF65-F5344CB8AC3E}">
        <p14:creationId xmlns:p14="http://schemas.microsoft.com/office/powerpoint/2010/main" val="128055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3" name="Rectangle 9"/>
          <p:cNvSpPr>
            <a:spLocks noChangeArrowheads="1"/>
          </p:cNvSpPr>
          <p:nvPr/>
        </p:nvSpPr>
        <p:spPr bwMode="auto">
          <a:xfrm>
            <a:off x="0" y="3211513"/>
            <a:ext cx="9144000" cy="0"/>
          </a:xfrm>
          <a:prstGeom prst="rect">
            <a:avLst/>
          </a:prstGeom>
          <a:noFill/>
          <a:ln w="9525">
            <a:noFill/>
            <a:miter lim="800000"/>
            <a:headEnd/>
            <a:tailEnd/>
          </a:ln>
        </p:spPr>
        <p:txBody>
          <a:bodyPr wrap="none" anchor="ctr">
            <a:spAutoFit/>
          </a:bodyPr>
          <a:lstStyle/>
          <a:p>
            <a:endParaRPr lang="es-ES" altLang="es-ES"/>
          </a:p>
        </p:txBody>
      </p:sp>
      <p:sp>
        <p:nvSpPr>
          <p:cNvPr id="40964" name="Rectangle 11"/>
          <p:cNvSpPr>
            <a:spLocks noChangeArrowheads="1"/>
          </p:cNvSpPr>
          <p:nvPr/>
        </p:nvSpPr>
        <p:spPr bwMode="auto">
          <a:xfrm>
            <a:off x="0" y="3325813"/>
            <a:ext cx="9144000" cy="0"/>
          </a:xfrm>
          <a:prstGeom prst="rect">
            <a:avLst/>
          </a:prstGeom>
          <a:noFill/>
          <a:ln w="9525">
            <a:noFill/>
            <a:miter lim="800000"/>
            <a:headEnd/>
            <a:tailEnd/>
          </a:ln>
        </p:spPr>
        <p:txBody>
          <a:bodyPr wrap="none" anchor="ctr">
            <a:spAutoFit/>
          </a:bodyPr>
          <a:lstStyle/>
          <a:p>
            <a:endParaRPr lang="es-ES" altLang="es-ES"/>
          </a:p>
        </p:txBody>
      </p:sp>
      <p:sp>
        <p:nvSpPr>
          <p:cNvPr id="40965" name="Rectangle 13"/>
          <p:cNvSpPr>
            <a:spLocks noChangeArrowheads="1"/>
          </p:cNvSpPr>
          <p:nvPr/>
        </p:nvSpPr>
        <p:spPr bwMode="auto">
          <a:xfrm>
            <a:off x="0" y="3325813"/>
            <a:ext cx="9144000" cy="0"/>
          </a:xfrm>
          <a:prstGeom prst="rect">
            <a:avLst/>
          </a:prstGeom>
          <a:noFill/>
          <a:ln w="9525">
            <a:noFill/>
            <a:miter lim="800000"/>
            <a:headEnd/>
            <a:tailEnd/>
          </a:ln>
        </p:spPr>
        <p:txBody>
          <a:bodyPr wrap="none" anchor="ctr">
            <a:spAutoFit/>
          </a:bodyPr>
          <a:lstStyle/>
          <a:p>
            <a:endParaRPr lang="es-ES" altLang="es-ES"/>
          </a:p>
        </p:txBody>
      </p:sp>
      <p:sp>
        <p:nvSpPr>
          <p:cNvPr id="4096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endParaRPr lang="es-ES" altLang="es-ES">
              <a:cs typeface="Times New Roman" pitchFamily="18" charset="0"/>
            </a:endParaRPr>
          </a:p>
        </p:txBody>
      </p:sp>
      <p:sp>
        <p:nvSpPr>
          <p:cNvPr id="40973" name="Rectangle 13"/>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r>
              <a:rPr lang="es-ES" altLang="es-ES" sz="900">
                <a:cs typeface="Times New Roman" pitchFamily="18" charset="0"/>
              </a:rPr>
              <a:t> </a:t>
            </a:r>
            <a:endParaRPr lang="es-ES" altLang="es-ES">
              <a:cs typeface="Times New Roman" pitchFamily="18" charset="0"/>
            </a:endParaRPr>
          </a:p>
        </p:txBody>
      </p:sp>
      <p:sp>
        <p:nvSpPr>
          <p:cNvPr id="40974"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5"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6"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7"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8"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9" name="Rectangle 24"/>
          <p:cNvSpPr>
            <a:spLocks noChangeArrowheads="1"/>
          </p:cNvSpPr>
          <p:nvPr/>
        </p:nvSpPr>
        <p:spPr bwMode="auto">
          <a:xfrm>
            <a:off x="0" y="60325"/>
            <a:ext cx="217488" cy="26035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endParaRPr lang="es-ES" altLang="es-ES">
              <a:cs typeface="Times New Roman" pitchFamily="18" charset="0"/>
            </a:endParaRPr>
          </a:p>
        </p:txBody>
      </p:sp>
      <p:sp>
        <p:nvSpPr>
          <p:cNvPr id="40980"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1" name="Rectangle 27"/>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r>
              <a:rPr lang="es-ES" altLang="es-ES" sz="900">
                <a:cs typeface="Times New Roman" pitchFamily="18" charset="0"/>
              </a:rPr>
              <a:t> </a:t>
            </a:r>
            <a:endParaRPr lang="es-ES" altLang="es-ES">
              <a:cs typeface="Times New Roman" pitchFamily="18" charset="0"/>
            </a:endParaRPr>
          </a:p>
        </p:txBody>
      </p:sp>
      <p:sp>
        <p:nvSpPr>
          <p:cNvPr id="40982"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3" name="Rectangle 30"/>
          <p:cNvSpPr>
            <a:spLocks noChangeArrowheads="1"/>
          </p:cNvSpPr>
          <p:nvPr/>
        </p:nvSpPr>
        <p:spPr bwMode="auto">
          <a:xfrm>
            <a:off x="0" y="84138"/>
            <a:ext cx="222250" cy="231775"/>
          </a:xfrm>
          <a:prstGeom prst="rect">
            <a:avLst/>
          </a:prstGeom>
          <a:noFill/>
          <a:ln w="9525">
            <a:noFill/>
            <a:miter lim="800000"/>
            <a:headEnd/>
            <a:tailEnd/>
          </a:ln>
        </p:spPr>
        <p:txBody>
          <a:bodyPr wrap="none" anchor="ctr">
            <a:spAutoFit/>
          </a:bodyPr>
          <a:lstStyle/>
          <a:p>
            <a:pPr eaLnBrk="0" hangingPunct="0"/>
            <a:r>
              <a:rPr lang="es-ES" altLang="es-ES" sz="900"/>
              <a:t> </a:t>
            </a:r>
            <a:endParaRPr lang="es-ES" altLang="es-ES"/>
          </a:p>
        </p:txBody>
      </p:sp>
      <p:sp>
        <p:nvSpPr>
          <p:cNvPr id="409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tLang="es-ES"/>
          </a:p>
        </p:txBody>
      </p:sp>
      <p:sp>
        <p:nvSpPr>
          <p:cNvPr id="31" name="5 CuadroTexto"/>
          <p:cNvSpPr>
            <a:spLocks noGrp="1" noChangeArrowheads="1"/>
          </p:cNvSpPr>
          <p:nvPr>
            <p:ph idx="1"/>
          </p:nvPr>
        </p:nvSpPr>
        <p:spPr>
          <a:xfrm>
            <a:off x="484837" y="2349971"/>
            <a:ext cx="8162380" cy="3028521"/>
          </a:xfrm>
          <a:gradFill rotWithShape="1">
            <a:gsLst>
              <a:gs pos="0">
                <a:srgbClr val="FFFFEA"/>
              </a:gs>
              <a:gs pos="64999">
                <a:srgbClr val="FFFFCF"/>
              </a:gs>
              <a:gs pos="100000">
                <a:srgbClr val="FFFFBD"/>
              </a:gs>
            </a:gsLst>
            <a:lin ang="5400000" scaled="1"/>
          </a:gradFill>
          <a:ln>
            <a:solidFill>
              <a:srgbClr val="F9E8AD"/>
            </a:solidFill>
          </a:ln>
          <a:effectLst>
            <a:outerShdw blurRad="63500" dist="20000" dir="5400000" rotWithShape="0">
              <a:srgbClr val="000000">
                <a:alpha val="37999"/>
              </a:srgbClr>
            </a:outerShdw>
          </a:effectLst>
        </p:spPr>
        <p:txBody>
          <a:bodyPr wrap="square">
            <a:spAutoFit/>
          </a:bodyPr>
          <a:lstStyle/>
          <a:p>
            <a:pPr>
              <a:buNone/>
              <a:defRPr/>
            </a:pPr>
            <a:r>
              <a:rPr lang="es-ES" sz="1800" dirty="0" err="1">
                <a:ea typeface="+mn-lt"/>
                <a:cs typeface="+mn-lt"/>
              </a:rPr>
              <a:t>Locale.setDefault</a:t>
            </a:r>
            <a:r>
              <a:rPr lang="es-ES" sz="1800" dirty="0">
                <a:ea typeface="+mn-lt"/>
                <a:cs typeface="+mn-lt"/>
              </a:rPr>
              <a:t>(new </a:t>
            </a:r>
            <a:r>
              <a:rPr lang="es-ES" sz="1800" dirty="0" err="1">
                <a:ea typeface="+mn-lt"/>
                <a:cs typeface="+mn-lt"/>
              </a:rPr>
              <a:t>Locale</a:t>
            </a:r>
            <a:r>
              <a:rPr lang="es-ES" sz="1800" dirty="0">
                <a:ea typeface="+mn-lt"/>
                <a:cs typeface="+mn-lt"/>
              </a:rPr>
              <a:t>("en", "US"));</a:t>
            </a:r>
            <a:endParaRPr lang="es-ES" dirty="0"/>
          </a:p>
          <a:p>
            <a:pPr>
              <a:buNone/>
              <a:defRPr/>
            </a:pPr>
            <a:r>
              <a:rPr lang="es-ES_tradnl" sz="1800" dirty="0" err="1">
                <a:ea typeface="+mn-lt"/>
                <a:cs typeface="+mn-lt"/>
              </a:rPr>
              <a:t>DatosMochila.iniDatos</a:t>
            </a:r>
            <a:r>
              <a:rPr lang="es-ES_tradnl" sz="1800" dirty="0">
                <a:ea typeface="+mn-lt"/>
                <a:cs typeface="+mn-lt"/>
              </a:rPr>
              <a:t>("datosMochila.txt");</a:t>
            </a:r>
            <a:endParaRPr lang="es-ES" dirty="0"/>
          </a:p>
          <a:p>
            <a:pPr>
              <a:buNone/>
              <a:defRPr/>
            </a:pPr>
            <a:r>
              <a:rPr lang="es-ES_tradnl" sz="1800" dirty="0" err="1">
                <a:ea typeface="+mn-lt"/>
                <a:cs typeface="+mn-lt"/>
              </a:rPr>
              <a:t>DatosMochila.capacidadInicial</a:t>
            </a:r>
            <a:r>
              <a:rPr lang="es-ES_tradnl" sz="1800" dirty="0">
                <a:ea typeface="+mn-lt"/>
                <a:cs typeface="+mn-lt"/>
              </a:rPr>
              <a:t> = 78;    </a:t>
            </a:r>
            <a:endParaRPr lang="es-ES_tradnl" dirty="0"/>
          </a:p>
          <a:p>
            <a:pPr>
              <a:buNone/>
              <a:defRPr/>
            </a:pPr>
            <a:r>
              <a:rPr lang="es-ES" sz="1800" dirty="0" err="1">
                <a:ea typeface="+mn-lt"/>
                <a:cs typeface="+mn-lt"/>
              </a:rPr>
              <a:t>MochilaGurobiPLI</a:t>
            </a:r>
            <a:r>
              <a:rPr lang="es-ES" sz="1800" dirty="0">
                <a:ea typeface="+mn-lt"/>
                <a:cs typeface="+mn-lt"/>
              </a:rPr>
              <a:t>.</a:t>
            </a:r>
            <a:r>
              <a:rPr lang="es-ES_tradnl" sz="1800" dirty="0">
                <a:ea typeface="+mn-lt"/>
                <a:cs typeface="+mn-lt"/>
              </a:rPr>
              <a:t>CI = </a:t>
            </a:r>
            <a:r>
              <a:rPr lang="es-ES_tradnl" sz="1800" dirty="0" err="1">
                <a:ea typeface="+mn-lt"/>
                <a:cs typeface="+mn-lt"/>
              </a:rPr>
              <a:t>DatosMochila.capacidadInicial</a:t>
            </a:r>
            <a:r>
              <a:rPr lang="es-ES_tradnl" sz="1800" dirty="0">
                <a:ea typeface="+mn-lt"/>
                <a:cs typeface="+mn-lt"/>
              </a:rPr>
              <a:t>;</a:t>
            </a:r>
            <a:endParaRPr lang="es-ES_tradnl" dirty="0"/>
          </a:p>
          <a:p>
            <a:pPr>
              <a:buNone/>
              <a:defRPr/>
            </a:pPr>
            <a:r>
              <a:rPr lang="es-ES" sz="1800" dirty="0" err="1">
                <a:ea typeface="+mn-lt"/>
                <a:cs typeface="+mn-lt"/>
              </a:rPr>
              <a:t>MochilaGurobiPLI</a:t>
            </a:r>
            <a:r>
              <a:rPr lang="es-ES" sz="1800" dirty="0">
                <a:ea typeface="+mn-lt"/>
                <a:cs typeface="+mn-lt"/>
              </a:rPr>
              <a:t>.</a:t>
            </a:r>
            <a:r>
              <a:rPr lang="es-ES_tradnl" sz="1800" dirty="0">
                <a:ea typeface="+mn-lt"/>
                <a:cs typeface="+mn-lt"/>
              </a:rPr>
              <a:t>objetos = </a:t>
            </a:r>
            <a:r>
              <a:rPr lang="es-ES_tradnl" sz="1800" dirty="0" err="1">
                <a:ea typeface="+mn-lt"/>
                <a:cs typeface="+mn-lt"/>
              </a:rPr>
              <a:t>DatosMochila.getObjetos</a:t>
            </a:r>
            <a:r>
              <a:rPr lang="es-ES_tradnl" sz="1800" dirty="0">
                <a:ea typeface="+mn-lt"/>
                <a:cs typeface="+mn-lt"/>
              </a:rPr>
              <a:t>();</a:t>
            </a:r>
            <a:endParaRPr lang="es-ES_tradnl" dirty="0"/>
          </a:p>
          <a:p>
            <a:pPr>
              <a:buNone/>
              <a:defRPr/>
            </a:pPr>
            <a:r>
              <a:rPr lang="es-ES" sz="1800" dirty="0" err="1">
                <a:ea typeface="+mn-lt"/>
                <a:cs typeface="+mn-lt"/>
              </a:rPr>
              <a:t>MochilaGurobiPLI</a:t>
            </a:r>
            <a:r>
              <a:rPr lang="es-ES" sz="1800" dirty="0">
                <a:ea typeface="+mn-lt"/>
                <a:cs typeface="+mn-lt"/>
              </a:rPr>
              <a:t>.</a:t>
            </a:r>
            <a:r>
              <a:rPr lang="es-ES_tradnl" sz="1800" dirty="0">
                <a:ea typeface="+mn-lt"/>
                <a:cs typeface="+mn-lt"/>
              </a:rPr>
              <a:t>n = </a:t>
            </a:r>
            <a:r>
              <a:rPr lang="es-ES_tradnl" sz="1800" dirty="0" err="1">
                <a:ea typeface="+mn-lt"/>
                <a:cs typeface="+mn-lt"/>
              </a:rPr>
              <a:t>objetos.size</a:t>
            </a:r>
            <a:r>
              <a:rPr lang="es-ES_tradnl" sz="1800" dirty="0">
                <a:ea typeface="+mn-lt"/>
                <a:cs typeface="+mn-lt"/>
              </a:rPr>
              <a:t>();</a:t>
            </a:r>
            <a:endParaRPr lang="es-ES_tradnl" dirty="0"/>
          </a:p>
          <a:p>
            <a:pPr>
              <a:buNone/>
              <a:defRPr/>
            </a:pPr>
            <a:r>
              <a:rPr lang="es-ES_tradnl" sz="1800" dirty="0" err="1">
                <a:ea typeface="+mn-lt"/>
                <a:cs typeface="+mn-lt"/>
              </a:rPr>
              <a:t>AuxGrammar.generate</a:t>
            </a:r>
            <a:r>
              <a:rPr lang="es-ES_tradnl" sz="1800" dirty="0">
                <a:ea typeface="+mn-lt"/>
                <a:cs typeface="+mn-lt"/>
              </a:rPr>
              <a:t>(MochilaGurobiPLI.</a:t>
            </a:r>
            <a:r>
              <a:rPr lang="es-ES_tradnl" sz="1800" dirty="0" err="1">
                <a:ea typeface="+mn-lt"/>
                <a:cs typeface="+mn-lt"/>
              </a:rPr>
              <a:t>class</a:t>
            </a:r>
            <a:r>
              <a:rPr lang="es-ES_tradnl" sz="1800" dirty="0">
                <a:ea typeface="+mn-lt"/>
                <a:cs typeface="+mn-lt"/>
              </a:rPr>
              <a:t>,"mochila.</a:t>
            </a:r>
            <a:r>
              <a:rPr lang="es-ES_tradnl" sz="1800" dirty="0" err="1">
                <a:ea typeface="+mn-lt"/>
                <a:cs typeface="+mn-lt"/>
              </a:rPr>
              <a:t>lsi</a:t>
            </a:r>
            <a:r>
              <a:rPr lang="es-ES_tradnl" sz="1800" dirty="0">
                <a:ea typeface="+mn-lt"/>
                <a:cs typeface="+mn-lt"/>
              </a:rPr>
              <a:t>","</a:t>
            </a:r>
            <a:r>
              <a:rPr lang="es-ES_tradnl" sz="1800" dirty="0" err="1">
                <a:ea typeface="+mn-lt"/>
                <a:cs typeface="+mn-lt"/>
              </a:rPr>
              <a:t>mochila.lp</a:t>
            </a:r>
            <a:r>
              <a:rPr lang="es-ES_tradnl" sz="1800" dirty="0">
                <a:ea typeface="+mn-lt"/>
                <a:cs typeface="+mn-lt"/>
              </a:rPr>
              <a:t>");</a:t>
            </a:r>
            <a:endParaRPr lang="es-ES_tradnl" dirty="0"/>
          </a:p>
          <a:p>
            <a:pPr>
              <a:buNone/>
              <a:defRPr/>
            </a:pPr>
            <a:r>
              <a:rPr lang="es-ES_tradnl" sz="1800" dirty="0" err="1">
                <a:ea typeface="+mn-lt"/>
                <a:cs typeface="+mn-lt"/>
              </a:rPr>
              <a:t>GurobiSolution</a:t>
            </a:r>
            <a:r>
              <a:rPr lang="es-ES_tradnl" sz="1800" dirty="0">
                <a:ea typeface="+mn-lt"/>
                <a:cs typeface="+mn-lt"/>
              </a:rPr>
              <a:t> </a:t>
            </a:r>
            <a:r>
              <a:rPr lang="es-ES_tradnl" sz="1800" dirty="0" err="1">
                <a:ea typeface="+mn-lt"/>
                <a:cs typeface="+mn-lt"/>
              </a:rPr>
              <a:t>solution</a:t>
            </a:r>
            <a:r>
              <a:rPr lang="es-ES_tradnl" sz="1800" dirty="0">
                <a:ea typeface="+mn-lt"/>
                <a:cs typeface="+mn-lt"/>
              </a:rPr>
              <a:t> = </a:t>
            </a:r>
            <a:r>
              <a:rPr lang="es-ES_tradnl" sz="1800" dirty="0" err="1">
                <a:ea typeface="+mn-lt"/>
                <a:cs typeface="+mn-lt"/>
              </a:rPr>
              <a:t>GurobiLp.gurobi</a:t>
            </a:r>
            <a:r>
              <a:rPr lang="es-ES_tradnl" sz="1800" dirty="0">
                <a:ea typeface="+mn-lt"/>
                <a:cs typeface="+mn-lt"/>
              </a:rPr>
              <a:t>("</a:t>
            </a:r>
            <a:r>
              <a:rPr lang="es-ES_tradnl" sz="1800" dirty="0" err="1">
                <a:ea typeface="+mn-lt"/>
                <a:cs typeface="+mn-lt"/>
              </a:rPr>
              <a:t>mochila.lp</a:t>
            </a:r>
            <a:r>
              <a:rPr lang="es-ES_tradnl" sz="1800" dirty="0">
                <a:ea typeface="+mn-lt"/>
                <a:cs typeface="+mn-lt"/>
              </a:rPr>
              <a:t>");</a:t>
            </a:r>
            <a:endParaRPr lang="es-ES" dirty="0">
              <a:ea typeface="+mn-lt"/>
              <a:cs typeface="+mn-lt"/>
            </a:endParaRPr>
          </a:p>
          <a:p>
            <a:pPr>
              <a:buNone/>
              <a:defRPr/>
            </a:pPr>
            <a:r>
              <a:rPr lang="es-ES_tradnl" sz="1800" dirty="0" err="1">
                <a:ea typeface="+mn-lt"/>
                <a:cs typeface="+mn-lt"/>
              </a:rPr>
              <a:t>System.out.println</a:t>
            </a:r>
            <a:r>
              <a:rPr lang="es-ES_tradnl" sz="1800" dirty="0">
                <a:ea typeface="+mn-lt"/>
                <a:cs typeface="+mn-lt"/>
              </a:rPr>
              <a:t>(</a:t>
            </a:r>
            <a:r>
              <a:rPr lang="es-ES_tradnl" sz="1800" dirty="0" err="1">
                <a:ea typeface="+mn-lt"/>
                <a:cs typeface="+mn-lt"/>
              </a:rPr>
              <a:t>solution.toString</a:t>
            </a:r>
            <a:r>
              <a:rPr lang="es-ES_tradnl" sz="1800" dirty="0">
                <a:ea typeface="+mn-lt"/>
                <a:cs typeface="+mn-lt"/>
              </a:rPr>
              <a:t>((</a:t>
            </a:r>
            <a:r>
              <a:rPr lang="es-ES_tradnl" sz="1800" dirty="0" err="1">
                <a:ea typeface="+mn-lt"/>
                <a:cs typeface="+mn-lt"/>
              </a:rPr>
              <a:t>s,d</a:t>
            </a:r>
            <a:r>
              <a:rPr lang="es-ES_tradnl" sz="1800" dirty="0">
                <a:ea typeface="+mn-lt"/>
                <a:cs typeface="+mn-lt"/>
              </a:rPr>
              <a:t>)-&gt;d&gt;0.))</a:t>
            </a:r>
            <a:endParaRPr lang="es-ES_tradnl" dirty="0"/>
          </a:p>
        </p:txBody>
      </p:sp>
      <p:sp>
        <p:nvSpPr>
          <p:cNvPr id="40990" name="Rectangle 4"/>
          <p:cNvSpPr>
            <a:spLocks noChangeArrowheads="1"/>
          </p:cNvSpPr>
          <p:nvPr/>
        </p:nvSpPr>
        <p:spPr bwMode="auto">
          <a:xfrm>
            <a:off x="611188" y="2349500"/>
            <a:ext cx="7921625" cy="457200"/>
          </a:xfrm>
          <a:prstGeom prst="rect">
            <a:avLst/>
          </a:prstGeom>
          <a:noFill/>
          <a:ln w="9525">
            <a:noFill/>
            <a:miter lim="800000"/>
            <a:headEnd/>
            <a:tailEnd/>
          </a:ln>
        </p:spPr>
        <p:txBody>
          <a:bodyPr>
            <a:spAutoFit/>
          </a:bodyPr>
          <a:lstStyle/>
          <a:p>
            <a:r>
              <a:rPr lang="en-US" altLang="es-ES"/>
              <a:t> </a:t>
            </a:r>
            <a:endParaRPr lang="es-ES_tradnl" altLang="es-ES" sz="1800"/>
          </a:p>
        </p:txBody>
      </p:sp>
      <p:sp>
        <p:nvSpPr>
          <p:cNvPr id="32" name="Título 1">
            <a:extLst>
              <a:ext uri="{FF2B5EF4-FFF2-40B4-BE49-F238E27FC236}">
                <a16:creationId xmlns:a16="http://schemas.microsoft.com/office/drawing/2014/main" id="{CFC2FF41-1C3E-204C-94BE-86560808BC26}"/>
              </a:ext>
            </a:extLst>
          </p:cNvPr>
          <p:cNvSpPr>
            <a:spLocks noGrp="1"/>
          </p:cNvSpPr>
          <p:nvPr>
            <p:ph type="title"/>
          </p:nvPr>
        </p:nvSpPr>
        <p:spPr>
          <a:xfrm>
            <a:off x="262073" y="164757"/>
            <a:ext cx="8619853" cy="922337"/>
          </a:xfrm>
        </p:spPr>
        <p:txBody>
          <a:bodyPr/>
          <a:lstStyle/>
          <a:p>
            <a:r>
              <a:rPr lang="es-ES" sz="3600" dirty="0">
                <a:ea typeface="MS PGothic"/>
              </a:rPr>
              <a:t>3. Detalles de Implementación</a:t>
            </a:r>
            <a:br>
              <a:rPr lang="es-ES" sz="3600" dirty="0">
                <a:ea typeface="MS PGothic"/>
              </a:rPr>
            </a:br>
            <a:r>
              <a:rPr lang="es-ES" sz="3600" dirty="0">
                <a:ea typeface="MS PGothic"/>
              </a:rPr>
              <a:t>Modelo LSI</a:t>
            </a:r>
            <a:endParaRPr lang="es-ES" sz="3600" dirty="0"/>
          </a:p>
        </p:txBody>
      </p:sp>
    </p:spTree>
    <p:extLst>
      <p:ext uri="{BB962C8B-B14F-4D97-AF65-F5344CB8AC3E}">
        <p14:creationId xmlns:p14="http://schemas.microsoft.com/office/powerpoint/2010/main" val="382215012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4" name="Rectangle 11"/>
          <p:cNvSpPr>
            <a:spLocks noChangeArrowheads="1"/>
          </p:cNvSpPr>
          <p:nvPr/>
        </p:nvSpPr>
        <p:spPr bwMode="auto">
          <a:xfrm>
            <a:off x="0" y="3325813"/>
            <a:ext cx="9144000" cy="0"/>
          </a:xfrm>
          <a:prstGeom prst="rect">
            <a:avLst/>
          </a:prstGeom>
          <a:noFill/>
          <a:ln w="9525">
            <a:noFill/>
            <a:miter lim="800000"/>
            <a:headEnd/>
            <a:tailEnd/>
          </a:ln>
        </p:spPr>
        <p:txBody>
          <a:bodyPr wrap="none" anchor="ctr">
            <a:spAutoFit/>
          </a:bodyPr>
          <a:lstStyle/>
          <a:p>
            <a:endParaRPr lang="es-ES" altLang="es-ES"/>
          </a:p>
        </p:txBody>
      </p:sp>
      <p:sp>
        <p:nvSpPr>
          <p:cNvPr id="40965" name="Rectangle 13"/>
          <p:cNvSpPr>
            <a:spLocks noChangeArrowheads="1"/>
          </p:cNvSpPr>
          <p:nvPr/>
        </p:nvSpPr>
        <p:spPr bwMode="auto">
          <a:xfrm>
            <a:off x="0" y="3325813"/>
            <a:ext cx="9144000" cy="0"/>
          </a:xfrm>
          <a:prstGeom prst="rect">
            <a:avLst/>
          </a:prstGeom>
          <a:noFill/>
          <a:ln w="9525">
            <a:noFill/>
            <a:miter lim="800000"/>
            <a:headEnd/>
            <a:tailEnd/>
          </a:ln>
        </p:spPr>
        <p:txBody>
          <a:bodyPr wrap="none" anchor="ctr">
            <a:spAutoFit/>
          </a:bodyPr>
          <a:lstStyle/>
          <a:p>
            <a:endParaRPr lang="es-ES" altLang="es-ES"/>
          </a:p>
        </p:txBody>
      </p:sp>
      <p:sp>
        <p:nvSpPr>
          <p:cNvPr id="4096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endParaRPr lang="es-ES" altLang="es-ES">
              <a:cs typeface="Times New Roman" pitchFamily="18" charset="0"/>
            </a:endParaRPr>
          </a:p>
        </p:txBody>
      </p:sp>
      <p:sp>
        <p:nvSpPr>
          <p:cNvPr id="40973" name="Rectangle 13"/>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r>
              <a:rPr lang="es-ES" altLang="es-ES" sz="900">
                <a:cs typeface="Times New Roman" pitchFamily="18" charset="0"/>
              </a:rPr>
              <a:t> </a:t>
            </a:r>
            <a:endParaRPr lang="es-ES" altLang="es-ES">
              <a:cs typeface="Times New Roman" pitchFamily="18" charset="0"/>
            </a:endParaRPr>
          </a:p>
        </p:txBody>
      </p:sp>
      <p:sp>
        <p:nvSpPr>
          <p:cNvPr id="40974"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5"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6"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7"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8"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79" name="Rectangle 24"/>
          <p:cNvSpPr>
            <a:spLocks noChangeArrowheads="1"/>
          </p:cNvSpPr>
          <p:nvPr/>
        </p:nvSpPr>
        <p:spPr bwMode="auto">
          <a:xfrm>
            <a:off x="0" y="60325"/>
            <a:ext cx="217488" cy="26035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endParaRPr lang="es-ES" altLang="es-ES">
              <a:cs typeface="Times New Roman" pitchFamily="18" charset="0"/>
            </a:endParaRPr>
          </a:p>
        </p:txBody>
      </p:sp>
      <p:sp>
        <p:nvSpPr>
          <p:cNvPr id="40980"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1" name="Rectangle 27"/>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r>
              <a:rPr lang="es-ES" altLang="es-ES" sz="1100">
                <a:latin typeface="Calibri" pitchFamily="34" charset="0"/>
                <a:cs typeface="Times New Roman" pitchFamily="18" charset="0"/>
              </a:rPr>
              <a:t> </a:t>
            </a:r>
            <a:r>
              <a:rPr lang="es-ES" altLang="es-ES" sz="900">
                <a:cs typeface="Times New Roman" pitchFamily="18" charset="0"/>
              </a:rPr>
              <a:t> </a:t>
            </a:r>
            <a:endParaRPr lang="es-ES" altLang="es-ES">
              <a:cs typeface="Times New Roman" pitchFamily="18" charset="0"/>
            </a:endParaRPr>
          </a:p>
        </p:txBody>
      </p:sp>
      <p:sp>
        <p:nvSpPr>
          <p:cNvPr id="40982"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3" name="Rectangle 30"/>
          <p:cNvSpPr>
            <a:spLocks noChangeArrowheads="1"/>
          </p:cNvSpPr>
          <p:nvPr/>
        </p:nvSpPr>
        <p:spPr bwMode="auto">
          <a:xfrm>
            <a:off x="0" y="84138"/>
            <a:ext cx="222250" cy="231775"/>
          </a:xfrm>
          <a:prstGeom prst="rect">
            <a:avLst/>
          </a:prstGeom>
          <a:noFill/>
          <a:ln w="9525">
            <a:noFill/>
            <a:miter lim="800000"/>
            <a:headEnd/>
            <a:tailEnd/>
          </a:ln>
        </p:spPr>
        <p:txBody>
          <a:bodyPr wrap="none" anchor="ctr">
            <a:spAutoFit/>
          </a:bodyPr>
          <a:lstStyle/>
          <a:p>
            <a:pPr eaLnBrk="0" hangingPunct="0"/>
            <a:r>
              <a:rPr lang="es-ES" altLang="es-ES" sz="900"/>
              <a:t> </a:t>
            </a:r>
            <a:endParaRPr lang="es-ES" altLang="es-ES"/>
          </a:p>
        </p:txBody>
      </p:sp>
      <p:sp>
        <p:nvSpPr>
          <p:cNvPr id="409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4098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tLang="es-ES"/>
          </a:p>
        </p:txBody>
      </p:sp>
      <p:sp>
        <p:nvSpPr>
          <p:cNvPr id="40990" name="Rectangle 4"/>
          <p:cNvSpPr>
            <a:spLocks noChangeArrowheads="1"/>
          </p:cNvSpPr>
          <p:nvPr/>
        </p:nvSpPr>
        <p:spPr bwMode="auto">
          <a:xfrm>
            <a:off x="611188" y="2349500"/>
            <a:ext cx="7921625" cy="457200"/>
          </a:xfrm>
          <a:prstGeom prst="rect">
            <a:avLst/>
          </a:prstGeom>
          <a:noFill/>
          <a:ln w="9525">
            <a:noFill/>
            <a:miter lim="800000"/>
            <a:headEnd/>
            <a:tailEnd/>
          </a:ln>
        </p:spPr>
        <p:txBody>
          <a:bodyPr>
            <a:spAutoFit/>
          </a:bodyPr>
          <a:lstStyle/>
          <a:p>
            <a:r>
              <a:rPr lang="en-US" altLang="es-ES"/>
              <a:t> </a:t>
            </a:r>
            <a:endParaRPr lang="es-ES_tradnl" altLang="es-ES" sz="1800"/>
          </a:p>
        </p:txBody>
      </p:sp>
      <p:sp>
        <p:nvSpPr>
          <p:cNvPr id="35" name="Rectangle 2"/>
          <p:cNvSpPr txBox="1">
            <a:spLocks noChangeArrowheads="1"/>
          </p:cNvSpPr>
          <p:nvPr/>
        </p:nvSpPr>
        <p:spPr bwMode="auto">
          <a:xfrm>
            <a:off x="1476375" y="269426"/>
            <a:ext cx="6912049" cy="922337"/>
          </a:xfrm>
          <a:prstGeom prst="rect">
            <a:avLst/>
          </a:prstGeom>
          <a:noFill/>
          <a:ln>
            <a:noFill/>
          </a:ln>
          <a:extLst>
            <a:ext uri="{909E8E84-426E-40dd-AFC4-6F175D3DCCD1}"/>
            <a:ext uri="{91240B29-F687-4f45-9708-019B960494DF}"/>
          </a:extLst>
        </p:spPr>
        <p:txBody>
          <a:bodyPr lIns="91440" tIns="45720" rIns="91440" bIns="45720"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a:defRPr/>
            </a:pPr>
            <a:r>
              <a:rPr lang="es-ES" altLang="es-ES" sz="3600" kern="0" dirty="0">
                <a:ea typeface="MS PGothic"/>
              </a:rPr>
              <a:t>Limitaciones del Modelo LSI</a:t>
            </a:r>
            <a:endParaRPr lang="es-ES" dirty="0"/>
          </a:p>
        </p:txBody>
      </p:sp>
      <p:sp>
        <p:nvSpPr>
          <p:cNvPr id="37" name="Rectángulo 36">
            <a:extLst>
              <a:ext uri="{FF2B5EF4-FFF2-40B4-BE49-F238E27FC236}">
                <a16:creationId xmlns:a16="http://schemas.microsoft.com/office/drawing/2014/main" id="{6166A22F-1DA1-DB40-BD77-D8D04AC44003}"/>
              </a:ext>
            </a:extLst>
          </p:cNvPr>
          <p:cNvSpPr/>
          <p:nvPr/>
        </p:nvSpPr>
        <p:spPr>
          <a:xfrm>
            <a:off x="746584" y="1552322"/>
            <a:ext cx="7786228" cy="3939540"/>
          </a:xfrm>
          <a:prstGeom prst="rect">
            <a:avLst/>
          </a:prstGeom>
          <a:ln>
            <a:noFill/>
          </a:ln>
        </p:spPr>
        <p:txBody>
          <a:bodyPr wrap="square">
            <a:spAutoFit/>
          </a:bodyPr>
          <a:lstStyle/>
          <a:p>
            <a:r>
              <a:rPr lang="es-ES" sz="2000" dirty="0">
                <a:latin typeface="Calibri" panose="020F0502020204030204" pitchFamily="34" charset="0"/>
                <a:ea typeface="Times New Roman" panose="02020603050405020304" pitchFamily="18" charset="0"/>
              </a:rPr>
              <a:t>PLE, limitaciones de la gramática LSI:</a:t>
            </a:r>
            <a:endParaRPr lang="es-ES" sz="2000" dirty="0">
              <a:latin typeface="Calibri" panose="020F0502020204030204" pitchFamily="34" charset="0"/>
              <a:ea typeface="DengXian" panose="02010600030101010101" pitchFamily="2" charset="-122"/>
            </a:endParaRPr>
          </a:p>
          <a:p>
            <a:pPr marL="285750" indent="-285750">
              <a:buFont typeface="Arial" panose="020B0604020202020204" pitchFamily="34" charset="0"/>
              <a:buChar char="•"/>
            </a:pPr>
            <a:r>
              <a:rPr lang="es-ES" sz="2000" dirty="0">
                <a:latin typeface="Calibri" panose="020F0502020204030204" pitchFamily="34" charset="0"/>
                <a:ea typeface="Times New Roman" panose="02020603050405020304" pitchFamily="18" charset="0"/>
              </a:rPr>
              <a:t>Las variables siempre deben estar indexadas. </a:t>
            </a:r>
          </a:p>
          <a:p>
            <a:pPr algn="ctr">
              <a:spcBef>
                <a:spcPts val="600"/>
              </a:spcBef>
            </a:pPr>
            <a:r>
              <a:rPr lang="es-ES" sz="2000" dirty="0">
                <a:latin typeface="Calibri" panose="020F0502020204030204" pitchFamily="34" charset="0"/>
                <a:ea typeface="Times New Roman" panose="02020603050405020304" pitchFamily="18" charset="0"/>
              </a:rPr>
              <a:t>y </a:t>
            </a:r>
            <a:r>
              <a:rPr lang="es-ES" sz="2000" dirty="0">
                <a:latin typeface="Calibri" panose="020F0502020204030204" pitchFamily="34" charset="0"/>
                <a:ea typeface="Times New Roman" panose="02020603050405020304" pitchFamily="18" charset="0"/>
                <a:sym typeface="Wingdings" pitchFamily="2" charset="2"/>
              </a:rPr>
              <a:t>-&gt; y[0]</a:t>
            </a:r>
          </a:p>
          <a:p>
            <a:pPr marL="285750" indent="-285750">
              <a:buFont typeface="Arial" panose="020B0604020202020204" pitchFamily="34" charset="0"/>
              <a:buChar char="•"/>
            </a:pPr>
            <a:r>
              <a:rPr lang="es-ES" sz="2000" dirty="0">
                <a:latin typeface="Calibri" panose="020F0502020204030204" pitchFamily="34" charset="0"/>
                <a:ea typeface="Times New Roman" panose="02020603050405020304" pitchFamily="18" charset="0"/>
              </a:rPr>
              <a:t>En las restricciones la parte derecha debe ser una expresión constante, y la parte izquierda expresiones con variables</a:t>
            </a:r>
            <a:endParaRPr lang="es-ES" sz="2000" dirty="0">
              <a:latin typeface="Calibri" panose="020F0502020204030204" pitchFamily="34" charset="0"/>
              <a:ea typeface="DengXian" panose="02010600030101010101" pitchFamily="2" charset="-122"/>
            </a:endParaRPr>
          </a:p>
          <a:p>
            <a:pPr>
              <a:spcBef>
                <a:spcPts val="600"/>
              </a:spcBef>
            </a:pPr>
            <a:r>
              <a:rPr lang="es-ES" sz="2000" dirty="0">
                <a:latin typeface="Calibri" panose="020F0502020204030204" pitchFamily="34" charset="0"/>
                <a:ea typeface="Times New Roman" panose="02020603050405020304" pitchFamily="18" charset="0"/>
              </a:rPr>
              <a:t>	ExpVars1 - </a:t>
            </a:r>
            <a:r>
              <a:rPr lang="es-ES" sz="2000" dirty="0" err="1">
                <a:latin typeface="Calibri" panose="020F0502020204030204" pitchFamily="34" charset="0"/>
                <a:ea typeface="Times New Roman" panose="02020603050405020304" pitchFamily="18" charset="0"/>
              </a:rPr>
              <a:t>cte</a:t>
            </a:r>
            <a:r>
              <a:rPr lang="es-ES" sz="2000" dirty="0">
                <a:latin typeface="Calibri" panose="020F0502020204030204" pitchFamily="34" charset="0"/>
                <a:ea typeface="Times New Roman" panose="02020603050405020304" pitchFamily="18" charset="0"/>
              </a:rPr>
              <a:t> &lt; ExpVars2 </a:t>
            </a:r>
            <a:r>
              <a:rPr lang="es-ES" sz="2000" dirty="0">
                <a:latin typeface="Calibri" panose="020F0502020204030204" pitchFamily="34" charset="0"/>
                <a:ea typeface="Times New Roman" panose="02020603050405020304" pitchFamily="18" charset="0"/>
                <a:sym typeface="Wingdings" pitchFamily="2" charset="2"/>
              </a:rPr>
              <a:t>-&gt; </a:t>
            </a:r>
            <a:r>
              <a:rPr lang="es-ES" sz="2000" dirty="0">
                <a:latin typeface="Calibri" panose="020F0502020204030204" pitchFamily="34" charset="0"/>
                <a:ea typeface="Times New Roman" panose="02020603050405020304" pitchFamily="18" charset="0"/>
              </a:rPr>
              <a:t>ExpVars1 – ExpVars2 &lt; </a:t>
            </a:r>
            <a:r>
              <a:rPr lang="es-ES" sz="2000" dirty="0" err="1">
                <a:latin typeface="Calibri" panose="020F0502020204030204" pitchFamily="34" charset="0"/>
                <a:ea typeface="Times New Roman" panose="02020603050405020304" pitchFamily="18" charset="0"/>
              </a:rPr>
              <a:t>cte</a:t>
            </a:r>
            <a:endParaRPr lang="es-ES" sz="2000" dirty="0">
              <a:latin typeface="Calibri" panose="020F0502020204030204" pitchFamily="34" charset="0"/>
              <a:ea typeface="Times New Roman" panose="02020603050405020304" pitchFamily="18" charset="0"/>
            </a:endParaRPr>
          </a:p>
          <a:p>
            <a:endParaRPr lang="es-ES" sz="2000" dirty="0">
              <a:latin typeface="Calibri" panose="020F0502020204030204" pitchFamily="34" charset="0"/>
              <a:ea typeface="DengXian" panose="02010600030101010101" pitchFamily="2" charset="-122"/>
            </a:endParaRPr>
          </a:p>
          <a:p>
            <a:r>
              <a:rPr lang="es-ES" sz="2000" dirty="0">
                <a:latin typeface="Calibri" panose="020F0502020204030204" pitchFamily="34" charset="0"/>
                <a:ea typeface="DengXian" panose="02010600030101010101" pitchFamily="2" charset="-122"/>
              </a:rPr>
              <a:t>A tener en cuenta:</a:t>
            </a:r>
          </a:p>
          <a:p>
            <a:pPr marL="342900" indent="-342900">
              <a:buFont typeface="Arial" panose="020B0604020202020204" pitchFamily="34" charset="0"/>
              <a:buChar char="•"/>
            </a:pPr>
            <a:r>
              <a:rPr lang="es-ES" sz="2000" dirty="0">
                <a:latin typeface="Calibri" panose="020F0502020204030204" pitchFamily="34" charset="0"/>
                <a:ea typeface="DengXian" panose="02010600030101010101" pitchFamily="2" charset="-122"/>
              </a:rPr>
              <a:t>Incluir </a:t>
            </a:r>
            <a:r>
              <a:rPr lang="es-ES" sz="2000" i="1" dirty="0" err="1">
                <a:latin typeface="Calibri" panose="020F0502020204030204" pitchFamily="34" charset="0"/>
                <a:ea typeface="DengXian" panose="02010600030101010101" pitchFamily="2" charset="-122"/>
              </a:rPr>
              <a:t>exports</a:t>
            </a:r>
            <a:r>
              <a:rPr lang="es-ES" sz="2000" dirty="0">
                <a:latin typeface="Calibri" panose="020F0502020204030204" pitchFamily="34" charset="0"/>
                <a:ea typeface="DengXian" panose="02010600030101010101" pitchFamily="2" charset="-122"/>
              </a:rPr>
              <a:t> en el </a:t>
            </a:r>
            <a:r>
              <a:rPr lang="es-ES" sz="2000" i="1" dirty="0">
                <a:latin typeface="Calibri" panose="020F0502020204030204" pitchFamily="34" charset="0"/>
                <a:ea typeface="DengXian" panose="02010600030101010101" pitchFamily="2" charset="-122"/>
              </a:rPr>
              <a:t>module-</a:t>
            </a:r>
            <a:r>
              <a:rPr lang="es-ES" sz="2000" i="1" dirty="0" err="1">
                <a:latin typeface="Calibri" panose="020F0502020204030204" pitchFamily="34" charset="0"/>
                <a:ea typeface="DengXian" panose="02010600030101010101" pitchFamily="2" charset="-122"/>
              </a:rPr>
              <a:t>info</a:t>
            </a:r>
            <a:r>
              <a:rPr lang="es-ES" sz="2000" dirty="0">
                <a:latin typeface="Calibri" panose="020F0502020204030204" pitchFamily="34" charset="0"/>
                <a:ea typeface="DengXian" panose="02010600030101010101" pitchFamily="2" charset="-122"/>
              </a:rPr>
              <a:t>: para exportar el paquete que contiene las clases para la resolución del problema por PLI</a:t>
            </a:r>
          </a:p>
          <a:p>
            <a:pPr marL="342900" indent="-342900">
              <a:buFont typeface="Arial" panose="020B0604020202020204" pitchFamily="34" charset="0"/>
              <a:buChar char="•"/>
            </a:pPr>
            <a:endParaRPr lang="es-ES" sz="2000" dirty="0">
              <a:latin typeface="Calibri" panose="020F0502020204030204" pitchFamily="34" charset="0"/>
              <a:ea typeface="DengXian" panose="02010600030101010101" pitchFamily="2" charset="-122"/>
            </a:endParaRPr>
          </a:p>
          <a:p>
            <a:r>
              <a:rPr lang="es-ES" sz="2000" dirty="0">
                <a:latin typeface="Calibri" panose="020F0502020204030204" pitchFamily="34" charset="0"/>
                <a:ea typeface="Times New Roman" panose="02020603050405020304" pitchFamily="18" charset="0"/>
              </a:rPr>
              <a:t> </a:t>
            </a:r>
            <a:endParaRPr lang="es-ES" sz="2000" dirty="0">
              <a:latin typeface="Calibri" panose="020F0502020204030204" pitchFamily="34" charset="0"/>
              <a:ea typeface="DengXian" panose="02010600030101010101" pitchFamily="2" charset="-122"/>
            </a:endParaRPr>
          </a:p>
        </p:txBody>
      </p:sp>
      <p:sp>
        <p:nvSpPr>
          <p:cNvPr id="2" name="Rectangle 1">
            <a:extLst>
              <a:ext uri="{FF2B5EF4-FFF2-40B4-BE49-F238E27FC236}">
                <a16:creationId xmlns:a16="http://schemas.microsoft.com/office/drawing/2014/main" id="{7C036144-CFB0-CD41-AB71-BF317B938B93}"/>
              </a:ext>
            </a:extLst>
          </p:cNvPr>
          <p:cNvSpPr/>
          <p:nvPr/>
        </p:nvSpPr>
        <p:spPr bwMode="auto">
          <a:xfrm>
            <a:off x="4099997" y="2226363"/>
            <a:ext cx="1079401" cy="400869"/>
          </a:xfrm>
          <a:prstGeom prst="rect">
            <a:avLst/>
          </a:prstGeom>
          <a:noFill/>
          <a:ln w="9525" cap="flat" cmpd="sng" algn="ctr">
            <a:solidFill>
              <a:srgbClr val="C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Char char="•"/>
              <a:tabLst/>
            </a:pPr>
            <a:endParaRPr kumimoji="0" lang="en-ES" sz="1800" b="0" i="0" u="none" strike="noStrike" cap="none" normalizeH="0" baseline="0">
              <a:ln>
                <a:noFill/>
              </a:ln>
              <a:solidFill>
                <a:schemeClr val="tx1"/>
              </a:solidFill>
              <a:effectLst/>
              <a:latin typeface="Arial" charset="0"/>
            </a:endParaRPr>
          </a:p>
        </p:txBody>
      </p:sp>
      <p:sp>
        <p:nvSpPr>
          <p:cNvPr id="33" name="Rectangle 32">
            <a:extLst>
              <a:ext uri="{FF2B5EF4-FFF2-40B4-BE49-F238E27FC236}">
                <a16:creationId xmlns:a16="http://schemas.microsoft.com/office/drawing/2014/main" id="{37532E0C-071E-A941-82EF-F882A29D9A42}"/>
              </a:ext>
            </a:extLst>
          </p:cNvPr>
          <p:cNvSpPr/>
          <p:nvPr/>
        </p:nvSpPr>
        <p:spPr bwMode="auto">
          <a:xfrm>
            <a:off x="1723373" y="3284258"/>
            <a:ext cx="5832648" cy="400869"/>
          </a:xfrm>
          <a:prstGeom prst="rect">
            <a:avLst/>
          </a:prstGeom>
          <a:noFill/>
          <a:ln w="9525" cap="flat" cmpd="sng" algn="ctr">
            <a:solidFill>
              <a:srgbClr val="C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Char char="•"/>
              <a:tabLst/>
            </a:pPr>
            <a:endParaRPr kumimoji="0" lang="en-ES" sz="1800" b="0" i="0" u="none" strike="noStrike" cap="none" normalizeH="0" baseline="0">
              <a:ln>
                <a:noFill/>
              </a:ln>
              <a:solidFill>
                <a:schemeClr val="tx1"/>
              </a:solidFill>
              <a:effectLst/>
              <a:latin typeface="Arial" charset="0"/>
            </a:endParaRPr>
          </a:p>
        </p:txBody>
      </p:sp>
      <p:pic>
        <p:nvPicPr>
          <p:cNvPr id="4" name="Picture 3" descr="Text&#10;&#10;Description automatically generated">
            <a:extLst>
              <a:ext uri="{FF2B5EF4-FFF2-40B4-BE49-F238E27FC236}">
                <a16:creationId xmlns:a16="http://schemas.microsoft.com/office/drawing/2014/main" id="{7201CAB6-9B03-AD49-BC77-5A56D2A61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242" y="5311691"/>
            <a:ext cx="3971714" cy="1040933"/>
          </a:xfrm>
          <a:prstGeom prst="rect">
            <a:avLst/>
          </a:prstGeom>
          <a:ln>
            <a:solidFill>
              <a:srgbClr val="C00000"/>
            </a:solidFill>
          </a:ln>
        </p:spPr>
      </p:pic>
    </p:spTree>
    <p:extLst>
      <p:ext uri="{BB962C8B-B14F-4D97-AF65-F5344CB8AC3E}">
        <p14:creationId xmlns:p14="http://schemas.microsoft.com/office/powerpoint/2010/main" val="310406629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p:txBody>
          <a:bodyPr/>
          <a:lstStyle/>
          <a:p>
            <a:r>
              <a:rPr lang="en-ES" sz="3600" dirty="0"/>
              <a:t>Problema de la asignación</a:t>
            </a:r>
          </a:p>
        </p:txBody>
      </p:sp>
      <p:sp>
        <p:nvSpPr>
          <p:cNvPr id="8" name="TextBox 7">
            <a:extLst>
              <a:ext uri="{FF2B5EF4-FFF2-40B4-BE49-F238E27FC236}">
                <a16:creationId xmlns:a16="http://schemas.microsoft.com/office/drawing/2014/main" id="{ECD1830A-804B-AA4F-9BC8-CCA396DA24D3}"/>
              </a:ext>
            </a:extLst>
          </p:cNvPr>
          <p:cNvSpPr txBox="1"/>
          <p:nvPr/>
        </p:nvSpPr>
        <p:spPr>
          <a:xfrm>
            <a:off x="1297514" y="1340768"/>
            <a:ext cx="7249100" cy="369332"/>
          </a:xfrm>
          <a:prstGeom prst="rect">
            <a:avLst/>
          </a:prstGeom>
          <a:noFill/>
        </p:spPr>
        <p:txBody>
          <a:bodyPr wrap="none" rtlCol="0">
            <a:spAutoFit/>
          </a:bodyPr>
          <a:lstStyle/>
          <a:p>
            <a:r>
              <a:rPr lang="en-ES" sz="1800" dirty="0">
                <a:latin typeface="+mj-lt"/>
                <a:cs typeface="Times New Roman" panose="02020603050405020304" pitchFamily="18" charset="0"/>
              </a:rPr>
              <a:t>Fichero </a:t>
            </a:r>
            <a:r>
              <a:rPr lang="en-ES" sz="1800" i="1" dirty="0">
                <a:latin typeface="+mj-lt"/>
                <a:cs typeface="Times New Roman" panose="02020603050405020304" pitchFamily="18" charset="0"/>
              </a:rPr>
              <a:t>asignacion.lsi</a:t>
            </a:r>
            <a:r>
              <a:rPr lang="en-ES" sz="1800" dirty="0">
                <a:latin typeface="+mj-lt"/>
                <a:cs typeface="Times New Roman" panose="02020603050405020304" pitchFamily="18" charset="0"/>
              </a:rPr>
              <a:t> (más general, con n agentes y m tareas, n ≥ m)</a:t>
            </a:r>
          </a:p>
        </p:txBody>
      </p:sp>
      <p:pic>
        <p:nvPicPr>
          <p:cNvPr id="5" name="Picture 4" descr="Text&#10;&#10;Description automatically generated">
            <a:extLst>
              <a:ext uri="{FF2B5EF4-FFF2-40B4-BE49-F238E27FC236}">
                <a16:creationId xmlns:a16="http://schemas.microsoft.com/office/drawing/2014/main" id="{A700CD22-71BE-CF42-B79C-C87518F25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13" y="1844824"/>
            <a:ext cx="6588224" cy="4493057"/>
          </a:xfrm>
          <a:prstGeom prst="rect">
            <a:avLst/>
          </a:prstGeom>
          <a:ln w="28575">
            <a:solidFill>
              <a:srgbClr val="C00000"/>
            </a:solidFill>
          </a:ln>
        </p:spPr>
      </p:pic>
    </p:spTree>
    <p:extLst>
      <p:ext uri="{BB962C8B-B14F-4D97-AF65-F5344CB8AC3E}">
        <p14:creationId xmlns:p14="http://schemas.microsoft.com/office/powerpoint/2010/main" val="333557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p:txBody>
          <a:bodyPr/>
          <a:lstStyle/>
          <a:p>
            <a:r>
              <a:rPr lang="en-ES" sz="3600" dirty="0"/>
              <a:t>Problema de la asignación</a:t>
            </a:r>
          </a:p>
        </p:txBody>
      </p:sp>
      <p:sp>
        <p:nvSpPr>
          <p:cNvPr id="8" name="TextBox 7">
            <a:extLst>
              <a:ext uri="{FF2B5EF4-FFF2-40B4-BE49-F238E27FC236}">
                <a16:creationId xmlns:a16="http://schemas.microsoft.com/office/drawing/2014/main" id="{ECD1830A-804B-AA4F-9BC8-CCA396DA24D3}"/>
              </a:ext>
            </a:extLst>
          </p:cNvPr>
          <p:cNvSpPr txBox="1"/>
          <p:nvPr/>
        </p:nvSpPr>
        <p:spPr>
          <a:xfrm>
            <a:off x="1297514" y="1340768"/>
            <a:ext cx="2877711" cy="2585323"/>
          </a:xfrm>
          <a:prstGeom prst="rect">
            <a:avLst/>
          </a:prstGeom>
          <a:noFill/>
        </p:spPr>
        <p:txBody>
          <a:bodyPr wrap="none" rtlCol="0">
            <a:spAutoFit/>
          </a:bodyPr>
          <a:lstStyle/>
          <a:p>
            <a:r>
              <a:rPr lang="en-ES" sz="1800" dirty="0">
                <a:latin typeface="+mj-lt"/>
                <a:cs typeface="Times New Roman" panose="02020603050405020304" pitchFamily="18" charset="0"/>
              </a:rPr>
              <a:t>Ejemplos de restricciones:</a:t>
            </a: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endParaRPr lang="en-ES" sz="1800" dirty="0">
              <a:latin typeface="+mj-lt"/>
              <a:cs typeface="Times New Roman" panose="02020603050405020304" pitchFamily="18" charset="0"/>
            </a:endParaRPr>
          </a:p>
          <a:p>
            <a:r>
              <a:rPr lang="en-ES" sz="1800" dirty="0">
                <a:latin typeface="+mj-lt"/>
                <a:cs typeface="Times New Roman" panose="02020603050405020304" pitchFamily="18" charset="0"/>
              </a:rPr>
              <a:t>Llamada a la herramienta:</a:t>
            </a:r>
          </a:p>
        </p:txBody>
      </p:sp>
      <p:pic>
        <p:nvPicPr>
          <p:cNvPr id="4" name="Picture 3" descr="Text&#10;&#10;Description automatically generated with low confidence">
            <a:extLst>
              <a:ext uri="{FF2B5EF4-FFF2-40B4-BE49-F238E27FC236}">
                <a16:creationId xmlns:a16="http://schemas.microsoft.com/office/drawing/2014/main" id="{5619B979-3306-B34D-BF90-3FAAE09DB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28" y="1772816"/>
            <a:ext cx="1079971" cy="678566"/>
          </a:xfrm>
          <a:prstGeom prst="rect">
            <a:avLst/>
          </a:prstGeom>
        </p:spPr>
      </p:pic>
      <p:pic>
        <p:nvPicPr>
          <p:cNvPr id="6" name="Picture 5" descr="Text&#10;&#10;Description automatically generated">
            <a:extLst>
              <a:ext uri="{FF2B5EF4-FFF2-40B4-BE49-F238E27FC236}">
                <a16:creationId xmlns:a16="http://schemas.microsoft.com/office/drawing/2014/main" id="{05A3EA45-7E3B-2A4C-93A6-73732CAC2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549744"/>
            <a:ext cx="1464197" cy="806074"/>
          </a:xfrm>
          <a:prstGeom prst="rect">
            <a:avLst/>
          </a:prstGeom>
        </p:spPr>
      </p:pic>
      <p:pic>
        <p:nvPicPr>
          <p:cNvPr id="10" name="Picture 9">
            <a:extLst>
              <a:ext uri="{FF2B5EF4-FFF2-40B4-BE49-F238E27FC236}">
                <a16:creationId xmlns:a16="http://schemas.microsoft.com/office/drawing/2014/main" id="{1A789F1A-A4F7-C64B-B210-15861EE59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762" y="2779754"/>
            <a:ext cx="7002726" cy="338483"/>
          </a:xfrm>
          <a:prstGeom prst="rect">
            <a:avLst/>
          </a:prstGeom>
        </p:spPr>
      </p:pic>
      <p:pic>
        <p:nvPicPr>
          <p:cNvPr id="12" name="Picture 11">
            <a:extLst>
              <a:ext uri="{FF2B5EF4-FFF2-40B4-BE49-F238E27FC236}">
                <a16:creationId xmlns:a16="http://schemas.microsoft.com/office/drawing/2014/main" id="{38596528-FB15-0A4F-8327-EEA2B4F1A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9712" y="1969365"/>
            <a:ext cx="6984776" cy="288489"/>
          </a:xfrm>
          <a:prstGeom prst="rect">
            <a:avLst/>
          </a:prstGeom>
        </p:spPr>
      </p:pic>
      <p:pic>
        <p:nvPicPr>
          <p:cNvPr id="9" name="Picture 8" descr="Text&#10;&#10;Description automatically generated">
            <a:extLst>
              <a:ext uri="{FF2B5EF4-FFF2-40B4-BE49-F238E27FC236}">
                <a16:creationId xmlns:a16="http://schemas.microsoft.com/office/drawing/2014/main" id="{E6871140-CE52-D044-8A91-64879E05A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994" y="4138962"/>
            <a:ext cx="7846486" cy="1704147"/>
          </a:xfrm>
          <a:prstGeom prst="rect">
            <a:avLst/>
          </a:prstGeom>
          <a:ln w="28575">
            <a:solidFill>
              <a:srgbClr val="C00000"/>
            </a:solidFill>
          </a:ln>
        </p:spPr>
      </p:pic>
    </p:spTree>
    <p:extLst>
      <p:ext uri="{BB962C8B-B14F-4D97-AF65-F5344CB8AC3E}">
        <p14:creationId xmlns:p14="http://schemas.microsoft.com/office/powerpoint/2010/main" val="114224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07C6-1670-634C-9B52-48D62E758D8D}"/>
              </a:ext>
            </a:extLst>
          </p:cNvPr>
          <p:cNvSpPr>
            <a:spLocks noGrp="1"/>
          </p:cNvSpPr>
          <p:nvPr>
            <p:ph type="title"/>
          </p:nvPr>
        </p:nvSpPr>
        <p:spPr/>
        <p:txBody>
          <a:bodyPr/>
          <a:lstStyle/>
          <a:p>
            <a:r>
              <a:rPr lang="en-ES" sz="3600" dirty="0"/>
              <a:t>5. Técnicas útiles en PLE</a:t>
            </a:r>
          </a:p>
        </p:txBody>
      </p:sp>
      <p:sp>
        <p:nvSpPr>
          <p:cNvPr id="8" name="TextBox 7">
            <a:extLst>
              <a:ext uri="{FF2B5EF4-FFF2-40B4-BE49-F238E27FC236}">
                <a16:creationId xmlns:a16="http://schemas.microsoft.com/office/drawing/2014/main" id="{ECD1830A-804B-AA4F-9BC8-CCA396DA24D3}"/>
              </a:ext>
            </a:extLst>
          </p:cNvPr>
          <p:cNvSpPr txBox="1"/>
          <p:nvPr/>
        </p:nvSpPr>
        <p:spPr>
          <a:xfrm>
            <a:off x="1297514" y="1340768"/>
            <a:ext cx="3924985" cy="369332"/>
          </a:xfrm>
          <a:prstGeom prst="rect">
            <a:avLst/>
          </a:prstGeom>
          <a:noFill/>
        </p:spPr>
        <p:txBody>
          <a:bodyPr wrap="none" rtlCol="0">
            <a:spAutoFit/>
          </a:bodyPr>
          <a:lstStyle/>
          <a:p>
            <a:r>
              <a:rPr lang="en-ES" sz="1800" dirty="0">
                <a:latin typeface="+mj-lt"/>
                <a:cs typeface="Times New Roman" panose="02020603050405020304" pitchFamily="18" charset="0"/>
              </a:rPr>
              <a:t>Valores binarios en las restricciones:</a:t>
            </a:r>
          </a:p>
        </p:txBody>
      </p:sp>
      <p:pic>
        <p:nvPicPr>
          <p:cNvPr id="5" name="Picture 4" descr="Text&#10;&#10;Description automatically generated">
            <a:extLst>
              <a:ext uri="{FF2B5EF4-FFF2-40B4-BE49-F238E27FC236}">
                <a16:creationId xmlns:a16="http://schemas.microsoft.com/office/drawing/2014/main" id="{5E8DB6BD-1454-534E-BC1A-42A1011B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702" y="1841446"/>
            <a:ext cx="2232248" cy="745981"/>
          </a:xfrm>
          <a:prstGeom prst="rect">
            <a:avLst/>
          </a:prstGeom>
          <a:ln>
            <a:solidFill>
              <a:srgbClr val="C00000"/>
            </a:solidFill>
          </a:ln>
        </p:spPr>
      </p:pic>
      <p:pic>
        <p:nvPicPr>
          <p:cNvPr id="9" name="Picture 8" descr="Text&#10;&#10;Description automatically generated">
            <a:extLst>
              <a:ext uri="{FF2B5EF4-FFF2-40B4-BE49-F238E27FC236}">
                <a16:creationId xmlns:a16="http://schemas.microsoft.com/office/drawing/2014/main" id="{7FC76D91-92F6-1749-A178-5D0CFFD83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501" y="1902598"/>
            <a:ext cx="1862112" cy="678110"/>
          </a:xfrm>
          <a:prstGeom prst="rect">
            <a:avLst/>
          </a:prstGeom>
          <a:ln>
            <a:solidFill>
              <a:srgbClr val="C00000"/>
            </a:solidFill>
          </a:ln>
        </p:spPr>
      </p:pic>
      <p:pic>
        <p:nvPicPr>
          <p:cNvPr id="13" name="Picture 12" descr="Text, letter&#10;&#10;Description automatically generated">
            <a:extLst>
              <a:ext uri="{FF2B5EF4-FFF2-40B4-BE49-F238E27FC236}">
                <a16:creationId xmlns:a16="http://schemas.microsoft.com/office/drawing/2014/main" id="{33053663-0649-7440-B613-9708A7831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7778" y="2826402"/>
            <a:ext cx="4104456" cy="745222"/>
          </a:xfrm>
          <a:prstGeom prst="rect">
            <a:avLst/>
          </a:prstGeom>
          <a:ln>
            <a:solidFill>
              <a:srgbClr val="C00000"/>
            </a:solidFill>
          </a:ln>
        </p:spPr>
      </p:pic>
      <p:pic>
        <p:nvPicPr>
          <p:cNvPr id="18" name="Picture 17" descr="Text&#10;&#10;Description automatically generated">
            <a:extLst>
              <a:ext uri="{FF2B5EF4-FFF2-40B4-BE49-F238E27FC236}">
                <a16:creationId xmlns:a16="http://schemas.microsoft.com/office/drawing/2014/main" id="{2BFAFBD5-6BFF-0045-88AD-46ECA9CF4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8809" y="2787829"/>
            <a:ext cx="2780526" cy="759387"/>
          </a:xfrm>
          <a:prstGeom prst="rect">
            <a:avLst/>
          </a:prstGeom>
          <a:ln>
            <a:solidFill>
              <a:srgbClr val="C00000"/>
            </a:solidFill>
          </a:ln>
        </p:spPr>
      </p:pic>
      <p:grpSp>
        <p:nvGrpSpPr>
          <p:cNvPr id="31" name="Group 30">
            <a:extLst>
              <a:ext uri="{FF2B5EF4-FFF2-40B4-BE49-F238E27FC236}">
                <a16:creationId xmlns:a16="http://schemas.microsoft.com/office/drawing/2014/main" id="{AD618B0A-91F7-FC4B-8E19-D2A517D5A0BF}"/>
              </a:ext>
            </a:extLst>
          </p:cNvPr>
          <p:cNvGrpSpPr/>
          <p:nvPr/>
        </p:nvGrpSpPr>
        <p:grpSpPr>
          <a:xfrm>
            <a:off x="3105789" y="3799795"/>
            <a:ext cx="2392370" cy="777067"/>
            <a:chOff x="1207778" y="3732053"/>
            <a:chExt cx="2392370" cy="777067"/>
          </a:xfrm>
        </p:grpSpPr>
        <p:grpSp>
          <p:nvGrpSpPr>
            <p:cNvPr id="27" name="Group 26">
              <a:extLst>
                <a:ext uri="{FF2B5EF4-FFF2-40B4-BE49-F238E27FC236}">
                  <a16:creationId xmlns:a16="http://schemas.microsoft.com/office/drawing/2014/main" id="{45B48D96-BD33-2046-AA22-0E1713954652}"/>
                </a:ext>
              </a:extLst>
            </p:cNvPr>
            <p:cNvGrpSpPr/>
            <p:nvPr/>
          </p:nvGrpSpPr>
          <p:grpSpPr>
            <a:xfrm>
              <a:off x="1297514" y="3732053"/>
              <a:ext cx="2236440" cy="777067"/>
              <a:chOff x="1297514" y="3732053"/>
              <a:chExt cx="2236440" cy="777067"/>
            </a:xfrm>
          </p:grpSpPr>
          <p:pic>
            <p:nvPicPr>
              <p:cNvPr id="20" name="Picture 19" descr="Logo&#10;&#10;Description automatically generated">
                <a:extLst>
                  <a:ext uri="{FF2B5EF4-FFF2-40B4-BE49-F238E27FC236}">
                    <a16:creationId xmlns:a16="http://schemas.microsoft.com/office/drawing/2014/main" id="{4B56B1F1-6717-9646-B150-4E5202E4F9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514" y="3732053"/>
                <a:ext cx="1330270" cy="380077"/>
              </a:xfrm>
              <a:prstGeom prst="rect">
                <a:avLst/>
              </a:prstGeom>
              <a:ln>
                <a:noFill/>
              </a:ln>
            </p:spPr>
          </p:pic>
          <p:pic>
            <p:nvPicPr>
              <p:cNvPr id="22" name="Picture 21">
                <a:extLst>
                  <a:ext uri="{FF2B5EF4-FFF2-40B4-BE49-F238E27FC236}">
                    <a16:creationId xmlns:a16="http://schemas.microsoft.com/office/drawing/2014/main" id="{563ED9E6-1783-D64D-BB81-9E386D5228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7514" y="4149934"/>
                <a:ext cx="2236440" cy="359186"/>
              </a:xfrm>
              <a:prstGeom prst="rect">
                <a:avLst/>
              </a:prstGeom>
              <a:ln>
                <a:noFill/>
              </a:ln>
            </p:spPr>
          </p:pic>
        </p:grpSp>
        <p:sp>
          <p:nvSpPr>
            <p:cNvPr id="29" name="Rectangle 28">
              <a:extLst>
                <a:ext uri="{FF2B5EF4-FFF2-40B4-BE49-F238E27FC236}">
                  <a16:creationId xmlns:a16="http://schemas.microsoft.com/office/drawing/2014/main" id="{8D1FDB8F-0FC2-244A-9525-BFDCFCF670C1}"/>
                </a:ext>
              </a:extLst>
            </p:cNvPr>
            <p:cNvSpPr/>
            <p:nvPr/>
          </p:nvSpPr>
          <p:spPr bwMode="auto">
            <a:xfrm>
              <a:off x="1207778" y="3732053"/>
              <a:ext cx="2392370" cy="777067"/>
            </a:xfrm>
            <a:prstGeom prst="rect">
              <a:avLst/>
            </a:prstGeom>
            <a:noFill/>
            <a:ln w="9525" cap="flat" cmpd="sng" algn="ctr">
              <a:solidFill>
                <a:srgbClr val="C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Char char="•"/>
                <a:tabLst/>
              </a:pPr>
              <a:endParaRPr kumimoji="0" lang="en-ES" sz="1800" b="0" i="0" u="none" strike="noStrike" cap="none" normalizeH="0" baseline="0">
                <a:ln>
                  <a:noFill/>
                </a:ln>
                <a:solidFill>
                  <a:schemeClr val="tx1"/>
                </a:solidFill>
                <a:effectLst/>
                <a:latin typeface="Arial" charset="0"/>
              </a:endParaRPr>
            </a:p>
          </p:txBody>
        </p:sp>
      </p:grpSp>
      <p:grpSp>
        <p:nvGrpSpPr>
          <p:cNvPr id="32" name="Group 31">
            <a:extLst>
              <a:ext uri="{FF2B5EF4-FFF2-40B4-BE49-F238E27FC236}">
                <a16:creationId xmlns:a16="http://schemas.microsoft.com/office/drawing/2014/main" id="{A68FE398-69AD-FF4E-98A2-76E86A9F2EAA}"/>
              </a:ext>
            </a:extLst>
          </p:cNvPr>
          <p:cNvGrpSpPr/>
          <p:nvPr/>
        </p:nvGrpSpPr>
        <p:grpSpPr>
          <a:xfrm>
            <a:off x="5933847" y="3757603"/>
            <a:ext cx="2484202" cy="847683"/>
            <a:chOff x="1223702" y="4669549"/>
            <a:chExt cx="2484202" cy="847683"/>
          </a:xfrm>
        </p:grpSpPr>
        <p:grpSp>
          <p:nvGrpSpPr>
            <p:cNvPr id="28" name="Group 27">
              <a:extLst>
                <a:ext uri="{FF2B5EF4-FFF2-40B4-BE49-F238E27FC236}">
                  <a16:creationId xmlns:a16="http://schemas.microsoft.com/office/drawing/2014/main" id="{97862384-2CA5-8940-8990-889D638EBFC4}"/>
                </a:ext>
              </a:extLst>
            </p:cNvPr>
            <p:cNvGrpSpPr/>
            <p:nvPr/>
          </p:nvGrpSpPr>
          <p:grpSpPr>
            <a:xfrm>
              <a:off x="1295892" y="4693300"/>
              <a:ext cx="2304256" cy="751924"/>
              <a:chOff x="1295892" y="4693300"/>
              <a:chExt cx="2304256" cy="751924"/>
            </a:xfrm>
          </p:grpSpPr>
          <p:pic>
            <p:nvPicPr>
              <p:cNvPr id="24" name="Picture 23" descr="A picture containing text, clipart&#10;&#10;Description automatically generated">
                <a:extLst>
                  <a:ext uri="{FF2B5EF4-FFF2-40B4-BE49-F238E27FC236}">
                    <a16:creationId xmlns:a16="http://schemas.microsoft.com/office/drawing/2014/main" id="{E0C2B4E5-790F-0D46-80B5-4F5F05E01A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5892" y="4693300"/>
                <a:ext cx="1944216" cy="341635"/>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D6F6EED8-9445-7444-BB58-1A4677881F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5892" y="5100275"/>
                <a:ext cx="2304256" cy="344949"/>
              </a:xfrm>
              <a:prstGeom prst="rect">
                <a:avLst/>
              </a:prstGeom>
            </p:spPr>
          </p:pic>
        </p:grpSp>
        <p:sp>
          <p:nvSpPr>
            <p:cNvPr id="30" name="Rectangle 29">
              <a:extLst>
                <a:ext uri="{FF2B5EF4-FFF2-40B4-BE49-F238E27FC236}">
                  <a16:creationId xmlns:a16="http://schemas.microsoft.com/office/drawing/2014/main" id="{C60847B8-9E23-AE44-9FED-C4406598036D}"/>
                </a:ext>
              </a:extLst>
            </p:cNvPr>
            <p:cNvSpPr/>
            <p:nvPr/>
          </p:nvSpPr>
          <p:spPr bwMode="auto">
            <a:xfrm>
              <a:off x="1223702" y="4669549"/>
              <a:ext cx="2484202" cy="847683"/>
            </a:xfrm>
            <a:prstGeom prst="rect">
              <a:avLst/>
            </a:prstGeom>
            <a:noFill/>
            <a:ln w="9525" cap="flat" cmpd="sng" algn="ctr">
              <a:solidFill>
                <a:srgbClr val="C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Char char="•"/>
                <a:tabLst/>
              </a:pPr>
              <a:endParaRPr kumimoji="0" lang="en-ES" sz="1800" b="0" i="0" u="none" strike="noStrike" cap="none" normalizeH="0" baseline="0">
                <a:ln>
                  <a:noFill/>
                </a:ln>
                <a:solidFill>
                  <a:schemeClr val="tx1"/>
                </a:solidFill>
                <a:effectLst/>
                <a:latin typeface="Arial" charset="0"/>
              </a:endParaRPr>
            </a:p>
          </p:txBody>
        </p:sp>
      </p:grpSp>
      <p:pic>
        <p:nvPicPr>
          <p:cNvPr id="16" name="Picture 15" descr="Diagram, schematic&#10;&#10;Description automatically generated">
            <a:extLst>
              <a:ext uri="{FF2B5EF4-FFF2-40B4-BE49-F238E27FC236}">
                <a16:creationId xmlns:a16="http://schemas.microsoft.com/office/drawing/2014/main" id="{F8482675-E573-A248-B486-43D9BB35AF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2939" y="3933056"/>
            <a:ext cx="1630869" cy="1225963"/>
          </a:xfrm>
          <a:prstGeom prst="rect">
            <a:avLst/>
          </a:prstGeom>
          <a:ln>
            <a:solidFill>
              <a:srgbClr val="C00000"/>
            </a:solidFill>
          </a:ln>
        </p:spPr>
      </p:pic>
      <p:sp>
        <p:nvSpPr>
          <p:cNvPr id="3" name="TextBox 2">
            <a:extLst>
              <a:ext uri="{FF2B5EF4-FFF2-40B4-BE49-F238E27FC236}">
                <a16:creationId xmlns:a16="http://schemas.microsoft.com/office/drawing/2014/main" id="{C9A95C51-61F0-3845-9BB3-4BE3F04BD93C}"/>
              </a:ext>
            </a:extLst>
          </p:cNvPr>
          <p:cNvSpPr txBox="1"/>
          <p:nvPr/>
        </p:nvSpPr>
        <p:spPr>
          <a:xfrm>
            <a:off x="1230866" y="3976626"/>
            <a:ext cx="1612942" cy="353943"/>
          </a:xfrm>
          <a:prstGeom prst="rect">
            <a:avLst/>
          </a:prstGeom>
          <a:solidFill>
            <a:schemeClr val="bg1"/>
          </a:solidFill>
        </p:spPr>
        <p:txBody>
          <a:bodyPr wrap="none" rtlCol="0">
            <a:spAutoFit/>
          </a:bodyPr>
          <a:lstStyle/>
          <a:p>
            <a:r>
              <a:rPr lang="en-ES" sz="1700" i="1" dirty="0">
                <a:latin typeface="Times New Roman" panose="02020603050405020304" pitchFamily="18" charset="0"/>
                <a:cs typeface="Times New Roman" panose="02020603050405020304" pitchFamily="18" charset="0"/>
              </a:rPr>
              <a:t>Como máximo n</a:t>
            </a:r>
          </a:p>
        </p:txBody>
      </p:sp>
    </p:spTree>
    <p:extLst>
      <p:ext uri="{BB962C8B-B14F-4D97-AF65-F5344CB8AC3E}">
        <p14:creationId xmlns:p14="http://schemas.microsoft.com/office/powerpoint/2010/main" val="312579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idx="4294967295"/>
          </p:nvPr>
        </p:nvSpPr>
        <p:spPr>
          <a:xfrm>
            <a:off x="827088" y="1714500"/>
            <a:ext cx="8066087" cy="1306513"/>
          </a:xfrm>
        </p:spPr>
        <p:txBody>
          <a:bodyPr lIns="91416" tIns="45708" rIns="91416" bIns="45708"/>
          <a:lstStyle/>
          <a:p>
            <a:pPr algn="ctr"/>
            <a:r>
              <a:rPr lang="es-ES" altLang="es-ES" b="1" dirty="0">
                <a:latin typeface="Arial Narrow" pitchFamily="34" charset="0"/>
                <a:ea typeface="MS PGothic"/>
              </a:rPr>
              <a:t>Redes de Flujo</a:t>
            </a:r>
          </a:p>
        </p:txBody>
      </p:sp>
      <p:sp>
        <p:nvSpPr>
          <p:cNvPr id="19458" name="Rectangle 3"/>
          <p:cNvSpPr>
            <a:spLocks noGrp="1" noChangeArrowheads="1"/>
          </p:cNvSpPr>
          <p:nvPr>
            <p:ph type="subTitle" idx="4294967295"/>
          </p:nvPr>
        </p:nvSpPr>
        <p:spPr>
          <a:xfrm>
            <a:off x="1371600" y="3886200"/>
            <a:ext cx="6400800" cy="708025"/>
          </a:xfrm>
        </p:spPr>
        <p:txBody>
          <a:bodyPr lIns="91416" tIns="45708" rIns="91416" bIns="45708"/>
          <a:lstStyle/>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ESCUELA TÉCNICA SUPERIOR DE </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INGENIERÍA INFORMÁTICA</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pitchFamily="34" charset="0"/>
                <a:ea typeface="MS PGothic"/>
              </a:rPr>
              <a:t>Departamento de Lenguajes y Sistemas Informáticos</a:t>
            </a:r>
          </a:p>
          <a:p>
            <a:pPr marL="0" indent="0" algn="ctr" defTabSz="863600" eaLnBrk="1" hangingPunct="1">
              <a:spcBef>
                <a:spcPct val="0"/>
              </a:spcBef>
              <a:buClrTx/>
              <a:buFont typeface="Wingdings" pitchFamily="2" charset="2"/>
              <a:buNone/>
            </a:pPr>
            <a:r>
              <a:rPr lang="es-ES" altLang="es-ES" sz="1900" b="1" dirty="0">
                <a:solidFill>
                  <a:srgbClr val="8E002F"/>
                </a:solidFill>
                <a:latin typeface="Arial Narrow"/>
                <a:ea typeface="MS PGothic"/>
              </a:rPr>
              <a:t>Curso 2021-2022</a:t>
            </a:r>
            <a:endParaRPr lang="es-ES" altLang="es-ES" sz="1900" b="1" dirty="0">
              <a:solidFill>
                <a:srgbClr val="8E002F"/>
              </a:solidFill>
              <a:latin typeface="Arial Narrow" pitchFamily="34" charset="0"/>
              <a:ea typeface="MS PGothic"/>
            </a:endParaRPr>
          </a:p>
        </p:txBody>
      </p:sp>
    </p:spTree>
    <p:extLst>
      <p:ext uri="{BB962C8B-B14F-4D97-AF65-F5344CB8AC3E}">
        <p14:creationId xmlns:p14="http://schemas.microsoft.com/office/powerpoint/2010/main" val="107863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23559"/>
            <a:ext cx="8229600" cy="5097251"/>
          </a:xfrm>
        </p:spPr>
        <p:txBody>
          <a:bodyPr vert="horz" wrap="square" lIns="91440" tIns="45720" rIns="91440" bIns="45720" numCol="1" anchor="t" anchorCtr="0" compatLnSpc="1">
            <a:prstTxWarp prst="textNoShape">
              <a:avLst/>
            </a:prstTxWarp>
            <a:noAutofit/>
          </a:bodyPr>
          <a:lstStyle/>
          <a:p>
            <a:pPr>
              <a:buFont typeface="Arial" panose="020B0604020202020204" pitchFamily="34" charset="0"/>
              <a:buChar char="•"/>
            </a:pPr>
            <a:r>
              <a:rPr lang="es-ES" sz="2400" dirty="0"/>
              <a:t>Un grafo dirigido con peso por cuyas aristas puede circular un fluido. El peso de las aristas podría ser:</a:t>
            </a:r>
          </a:p>
          <a:p>
            <a:pPr lvl="1">
              <a:buFont typeface="Arial" panose="020B0604020202020204" pitchFamily="34" charset="0"/>
              <a:buChar char="•"/>
            </a:pPr>
            <a:r>
              <a:rPr lang="es-ES" sz="2000" dirty="0"/>
              <a:t>Un límite superior al flujo en la arista</a:t>
            </a:r>
          </a:p>
          <a:p>
            <a:pPr lvl="1"/>
            <a:r>
              <a:rPr lang="es-ES" sz="2000" dirty="0"/>
              <a:t>Un coste unitario del trasporte de flujo por la arista</a:t>
            </a:r>
          </a:p>
          <a:p>
            <a:pPr>
              <a:buFont typeface="Arial" panose="020B0604020202020204" pitchFamily="34" charset="0"/>
              <a:buChar char="•"/>
            </a:pPr>
            <a:r>
              <a:rPr lang="es-ES" sz="2400" dirty="0"/>
              <a:t>Función objetivo a maximizar o minimizar</a:t>
            </a:r>
          </a:p>
          <a:p>
            <a:pPr>
              <a:buFont typeface="Arial" panose="020B0604020202020204" pitchFamily="34" charset="0"/>
              <a:buChar char="•"/>
            </a:pPr>
            <a:r>
              <a:rPr lang="es-ES" sz="2400" dirty="0">
                <a:cs typeface="Arial"/>
              </a:rPr>
              <a:t>Un vértice fuente y un vértice sumidero</a:t>
            </a:r>
          </a:p>
          <a:p>
            <a:pPr marL="0" indent="0">
              <a:buNone/>
            </a:pPr>
            <a:endParaRPr lang="es-ES" dirty="0">
              <a:cs typeface="Arial"/>
            </a:endParaRPr>
          </a:p>
        </p:txBody>
      </p:sp>
      <p:sp>
        <p:nvSpPr>
          <p:cNvPr id="4" name="3 Marcador de pie de página"/>
          <p:cNvSpPr>
            <a:spLocks noGrp="1"/>
          </p:cNvSpPr>
          <p:nvPr>
            <p:ph type="ftr" sz="quarter" idx="11"/>
          </p:nvPr>
        </p:nvSpPr>
        <p:spPr/>
        <p:txBody>
          <a:body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5" name="4 Marcador de número de diapositiva"/>
          <p:cNvSpPr>
            <a:spLocks noGrp="1"/>
          </p:cNvSpPr>
          <p:nvPr>
            <p:ph type="sldNum" sz="quarter" idx="12"/>
          </p:nvPr>
        </p:nvSpPr>
        <p:spPr/>
        <p:txBody>
          <a:bodyPr/>
          <a:lstStyle/>
          <a:p>
            <a:pPr>
              <a:defRPr/>
            </a:pPr>
            <a:fld id="{4244ACB8-66BF-4A11-8F3E-E6E587267340}" type="slidenum">
              <a:rPr lang="en-US" smtClean="0"/>
              <a:pPr>
                <a:defRPr/>
              </a:pPr>
              <a:t>28</a:t>
            </a:fld>
            <a:endParaRPr lang="en-US"/>
          </a:p>
        </p:txBody>
      </p:sp>
      <p:pic>
        <p:nvPicPr>
          <p:cNvPr id="6" name="Imagen 6" descr="Imagen que contiene objeto, reloj&#10;&#10;Descripción generada con confianza muy alta">
            <a:extLst>
              <a:ext uri="{FF2B5EF4-FFF2-40B4-BE49-F238E27FC236}">
                <a16:creationId xmlns:a16="http://schemas.microsoft.com/office/drawing/2014/main" id="{5AD78E61-10E1-4B3C-9C2A-73A9BA8E4895}"/>
              </a:ext>
            </a:extLst>
          </p:cNvPr>
          <p:cNvPicPr>
            <a:picLocks noChangeAspect="1"/>
          </p:cNvPicPr>
          <p:nvPr/>
        </p:nvPicPr>
        <p:blipFill>
          <a:blip r:embed="rId2"/>
          <a:stretch>
            <a:fillRect/>
          </a:stretch>
        </p:blipFill>
        <p:spPr>
          <a:xfrm>
            <a:off x="2555776" y="4077072"/>
            <a:ext cx="3068406" cy="1707901"/>
          </a:xfrm>
          <a:prstGeom prst="rect">
            <a:avLst/>
          </a:prstGeom>
        </p:spPr>
      </p:pic>
      <p:sp>
        <p:nvSpPr>
          <p:cNvPr id="13" name="Título 1">
            <a:extLst>
              <a:ext uri="{FF2B5EF4-FFF2-40B4-BE49-F238E27FC236}">
                <a16:creationId xmlns:a16="http://schemas.microsoft.com/office/drawing/2014/main" id="{60A71FEA-B763-4060-B302-837964640916}"/>
              </a:ext>
            </a:extLst>
          </p:cNvPr>
          <p:cNvSpPr>
            <a:spLocks noGrp="1"/>
          </p:cNvSpPr>
          <p:nvPr>
            <p:ph type="title"/>
          </p:nvPr>
        </p:nvSpPr>
        <p:spPr>
          <a:xfrm>
            <a:off x="457200" y="140970"/>
            <a:ext cx="8468499" cy="922337"/>
          </a:xfrm>
        </p:spPr>
        <p:txBody>
          <a:bodyPr/>
          <a:lstStyle/>
          <a:p>
            <a:r>
              <a:rPr lang="en-GB" sz="3600" dirty="0"/>
              <a:t>Redes de </a:t>
            </a:r>
            <a:r>
              <a:rPr lang="en-GB" sz="3600" dirty="0" err="1"/>
              <a:t>flujo</a:t>
            </a:r>
            <a:r>
              <a:rPr lang="en-GB" sz="3600" dirty="0"/>
              <a:t> simples</a:t>
            </a:r>
          </a:p>
        </p:txBody>
      </p:sp>
    </p:spTree>
    <p:extLst>
      <p:ext uri="{BB962C8B-B14F-4D97-AF65-F5344CB8AC3E}">
        <p14:creationId xmlns:p14="http://schemas.microsoft.com/office/powerpoint/2010/main" val="147567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38422" y="1610661"/>
            <a:ext cx="8575167" cy="5097251"/>
          </a:xfrm>
        </p:spPr>
        <p:txBody>
          <a:bodyPr vert="horz" wrap="square" lIns="91440" tIns="45720" rIns="91440" bIns="45720" numCol="1" anchor="t" anchorCtr="0" compatLnSpc="1">
            <a:prstTxWarp prst="textNoShape">
              <a:avLst/>
            </a:prstTxWarp>
            <a:noAutofit/>
          </a:bodyPr>
          <a:lstStyle/>
          <a:p>
            <a:pPr>
              <a:buFont typeface="Wingdings" panose="05000000000000000000" pitchFamily="2" charset="2"/>
              <a:buChar char="§"/>
            </a:pPr>
            <a:r>
              <a:rPr lang="es-ES" sz="2400" dirty="0">
                <a:cs typeface="Arial"/>
              </a:rPr>
              <a:t>En una red de flujo generalizada pueden existir parámetros asociados a los vértices y a las aristas.</a:t>
            </a:r>
          </a:p>
          <a:p>
            <a:pPr>
              <a:buFont typeface="Wingdings" panose="05000000000000000000" pitchFamily="2" charset="2"/>
              <a:buChar char="§"/>
            </a:pPr>
            <a:r>
              <a:rPr lang="es-ES" sz="2400" dirty="0">
                <a:cs typeface="Arial"/>
              </a:rPr>
              <a:t>Cada vértice y cada arista pueden tener asociados:</a:t>
            </a:r>
          </a:p>
          <a:p>
            <a:pPr lvl="1">
              <a:buFont typeface="Arial" panose="020B0604020202020204" pitchFamily="34" charset="0"/>
              <a:buChar char="•"/>
            </a:pPr>
            <a:r>
              <a:rPr lang="es-ES" sz="1600" dirty="0">
                <a:cs typeface="Arial"/>
              </a:rPr>
              <a:t>Un limite inferior al flujo que pasa por el vértice</a:t>
            </a:r>
          </a:p>
          <a:p>
            <a:pPr lvl="1">
              <a:buFont typeface="Arial" panose="020B0604020202020204" pitchFamily="34" charset="0"/>
              <a:buChar char="•"/>
            </a:pPr>
            <a:r>
              <a:rPr lang="es-ES" sz="1600" dirty="0">
                <a:cs typeface="Arial"/>
              </a:rPr>
              <a:t>Un limite superior al flujo que pasa por el vértice</a:t>
            </a:r>
          </a:p>
          <a:p>
            <a:pPr lvl="1">
              <a:buFont typeface="Arial" panose="020B0604020202020204" pitchFamily="34" charset="0"/>
              <a:buChar char="•"/>
            </a:pPr>
            <a:r>
              <a:rPr lang="es-ES" sz="1600" dirty="0">
                <a:cs typeface="Arial"/>
              </a:rPr>
              <a:t>Un coste unitario del flujo que pasa por el vértice</a:t>
            </a:r>
          </a:p>
          <a:p>
            <a:pPr>
              <a:buFont typeface="Wingdings" panose="05000000000000000000" pitchFamily="2" charset="2"/>
              <a:buChar char="§"/>
            </a:pPr>
            <a:r>
              <a:rPr lang="es-ES" sz="2400" dirty="0">
                <a:cs typeface="Arial"/>
              </a:rPr>
              <a:t>Los vértices pueden ser de tres tipos: fuente (S), sumidero (T) e intermedio (I)</a:t>
            </a:r>
          </a:p>
          <a:p>
            <a:pPr>
              <a:buFont typeface="Wingdings" panose="05000000000000000000" pitchFamily="2" charset="2"/>
              <a:buChar char="§"/>
            </a:pPr>
            <a:r>
              <a:rPr lang="es-ES" sz="2400" dirty="0">
                <a:cs typeface="Arial"/>
              </a:rPr>
              <a:t>En los vértices fuente y sumidero nace o se consume flujo.</a:t>
            </a:r>
          </a:p>
          <a:p>
            <a:pPr>
              <a:buFont typeface="Wingdings" panose="05000000000000000000" pitchFamily="2" charset="2"/>
              <a:buChar char="§"/>
            </a:pPr>
            <a:r>
              <a:rPr lang="es-ES" sz="2400" dirty="0">
                <a:cs typeface="Arial"/>
              </a:rPr>
              <a:t>En cada vértice se cumplen las ecuaciones de Kirchoff: el flujo que entra (o se crea) es igual al que sale (o se consume) y al que pasa por el vértice</a:t>
            </a:r>
          </a:p>
          <a:p>
            <a:pPr marL="0" indent="0">
              <a:buNone/>
            </a:pPr>
            <a:endParaRPr lang="es-ES" sz="2400" dirty="0">
              <a:cs typeface="Arial"/>
            </a:endParaRPr>
          </a:p>
        </p:txBody>
      </p:sp>
      <p:sp>
        <p:nvSpPr>
          <p:cNvPr id="4" name="3 Marcador de pie de página"/>
          <p:cNvSpPr>
            <a:spLocks noGrp="1"/>
          </p:cNvSpPr>
          <p:nvPr>
            <p:ph type="ftr" sz="quarter" idx="11"/>
          </p:nvPr>
        </p:nvSpPr>
        <p:spPr/>
        <p:txBody>
          <a:body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5" name="4 Marcador de número de diapositiva"/>
          <p:cNvSpPr>
            <a:spLocks noGrp="1"/>
          </p:cNvSpPr>
          <p:nvPr>
            <p:ph type="sldNum" sz="quarter" idx="12"/>
          </p:nvPr>
        </p:nvSpPr>
        <p:spPr/>
        <p:txBody>
          <a:bodyPr/>
          <a:lstStyle/>
          <a:p>
            <a:pPr>
              <a:defRPr/>
            </a:pPr>
            <a:fld id="{4244ACB8-66BF-4A11-8F3E-E6E587267340}" type="slidenum">
              <a:rPr lang="en-US" smtClean="0"/>
              <a:pPr>
                <a:defRPr/>
              </a:pPr>
              <a:t>29</a:t>
            </a:fld>
            <a:endParaRPr lang="en-US"/>
          </a:p>
        </p:txBody>
      </p:sp>
      <p:sp>
        <p:nvSpPr>
          <p:cNvPr id="13" name="Título 1">
            <a:extLst>
              <a:ext uri="{FF2B5EF4-FFF2-40B4-BE49-F238E27FC236}">
                <a16:creationId xmlns:a16="http://schemas.microsoft.com/office/drawing/2014/main" id="{60A71FEA-B763-4060-B302-837964640916}"/>
              </a:ext>
            </a:extLst>
          </p:cNvPr>
          <p:cNvSpPr>
            <a:spLocks noGrp="1"/>
          </p:cNvSpPr>
          <p:nvPr>
            <p:ph type="title"/>
          </p:nvPr>
        </p:nvSpPr>
        <p:spPr>
          <a:xfrm>
            <a:off x="457200" y="140970"/>
            <a:ext cx="8468499" cy="922337"/>
          </a:xfrm>
        </p:spPr>
        <p:txBody>
          <a:bodyPr/>
          <a:lstStyle/>
          <a:p>
            <a:r>
              <a:rPr lang="en-GB" sz="3600" dirty="0"/>
              <a:t>Redes de </a:t>
            </a:r>
            <a:r>
              <a:rPr lang="en-GB" sz="3600" dirty="0" err="1"/>
              <a:t>flujo</a:t>
            </a:r>
            <a:r>
              <a:rPr lang="en-GB" sz="3600" dirty="0"/>
              <a:t> </a:t>
            </a:r>
            <a:r>
              <a:rPr lang="en-GB" sz="3600" dirty="0" err="1"/>
              <a:t>generalizadas</a:t>
            </a:r>
            <a:endParaRPr lang="en-GB" sz="3600" dirty="0"/>
          </a:p>
        </p:txBody>
      </p:sp>
    </p:spTree>
    <p:extLst>
      <p:ext uri="{BB962C8B-B14F-4D97-AF65-F5344CB8AC3E}">
        <p14:creationId xmlns:p14="http://schemas.microsoft.com/office/powerpoint/2010/main" val="383688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3</a:t>
            </a:fld>
            <a:endParaRPr lang="es-ES" altLang="es-ES">
              <a:ea typeface="MS PGothic"/>
              <a:cs typeface="MS PGothic"/>
            </a:endParaRPr>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Problemas y Modelos</a:t>
            </a:r>
          </a:p>
        </p:txBody>
      </p:sp>
      <mc:AlternateContent xmlns:mc="http://schemas.openxmlformats.org/markup-compatibility/2006" xmlns:a14="http://schemas.microsoft.com/office/drawing/2010/main">
        <mc:Choice Requires="a14">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971600" y="2204864"/>
                <a:ext cx="7715200" cy="3872831"/>
              </a:xfrm>
            </p:spPr>
            <p:txBody>
              <a:bodyPr/>
              <a:lstStyle/>
              <a:p>
                <a:pPr marL="457200" lvl="1" indent="-320675" algn="just" eaLnBrk="1" hangingPunct="1">
                  <a:spcAft>
                    <a:spcPts val="600"/>
                  </a:spcAft>
                  <a:buClr>
                    <a:srgbClr val="000000"/>
                  </a:buClr>
                  <a:buNone/>
                </a:pPr>
                <a:r>
                  <a:rPr lang="es-ES" altLang="es-ES" sz="1800" dirty="0">
                    <a:ea typeface="MS PGothic"/>
                  </a:rPr>
                  <a:t>Abordaremos problemas que se modelan mediante:</a:t>
                </a:r>
              </a:p>
              <a:p>
                <a:pPr lvl="1" algn="just" eaLnBrk="1" hangingPunct="1">
                  <a:spcAft>
                    <a:spcPts val="600"/>
                  </a:spcAft>
                  <a:buClr>
                    <a:srgbClr val="000000"/>
                  </a:buClr>
                </a:pPr>
                <a:r>
                  <a:rPr lang="es-ES" altLang="es-ES" sz="1800" dirty="0">
                    <a:ea typeface="MS PGothic"/>
                  </a:rPr>
                  <a:t>conjunto de variables </a:t>
                </a:r>
                <a14:m>
                  <m:oMath xmlns:m="http://schemas.openxmlformats.org/officeDocument/2006/math">
                    <m:sSub>
                      <m:sSubPr>
                        <m:ctrlPr>
                          <a:rPr lang="es-ES" altLang="es-ES" sz="1800" i="1" smtClean="0">
                            <a:latin typeface="Cambria Math" panose="02040503050406030204" pitchFamily="18" charset="0"/>
                            <a:ea typeface="MS PGothic"/>
                          </a:rPr>
                        </m:ctrlPr>
                      </m:sSubPr>
                      <m:e>
                        <m:r>
                          <a:rPr lang="es-ES" altLang="es-ES" sz="1800" b="0" i="1" smtClean="0">
                            <a:latin typeface="Cambria Math" panose="02040503050406030204" pitchFamily="18" charset="0"/>
                            <a:ea typeface="MS PGothic"/>
                          </a:rPr>
                          <m:t>𝑥</m:t>
                        </m:r>
                      </m:e>
                      <m:sub>
                        <m:r>
                          <a:rPr lang="es-ES" altLang="es-ES" sz="1800" b="0" i="1" smtClean="0">
                            <a:latin typeface="Cambria Math" panose="02040503050406030204" pitchFamily="18" charset="0"/>
                            <a:ea typeface="MS PGothic"/>
                          </a:rPr>
                          <m:t>𝑖</m:t>
                        </m:r>
                      </m:sub>
                    </m:sSub>
                  </m:oMath>
                </a14:m>
                <a:r>
                  <a:rPr lang="es-ES" altLang="es-ES" sz="1800" dirty="0">
                    <a:ea typeface="MS PGothic"/>
                  </a:rPr>
                  <a:t> (con valores en un dominio)</a:t>
                </a:r>
              </a:p>
              <a:p>
                <a:pPr lvl="1" algn="just" eaLnBrk="1" hangingPunct="1">
                  <a:spcAft>
                    <a:spcPts val="600"/>
                  </a:spcAft>
                  <a:buClr>
                    <a:srgbClr val="000000"/>
                  </a:buClr>
                </a:pPr>
                <a:r>
                  <a:rPr lang="es-ES" altLang="es-ES" sz="1600" dirty="0">
                    <a:ea typeface="MS PGothic"/>
                  </a:rPr>
                  <a:t>conjunto de restricciones </a:t>
                </a:r>
                <a14:m>
                  <m:oMath xmlns:m="http://schemas.openxmlformats.org/officeDocument/2006/math">
                    <m:sSub>
                      <m:sSubPr>
                        <m:ctrlPr>
                          <a:rPr lang="es-ES" altLang="es-ES" sz="1600" i="1" smtClean="0">
                            <a:latin typeface="Cambria Math" panose="02040503050406030204" pitchFamily="18" charset="0"/>
                            <a:ea typeface="MS PGothic"/>
                          </a:rPr>
                        </m:ctrlPr>
                      </m:sSubPr>
                      <m:e>
                        <m:r>
                          <a:rPr lang="es-ES" altLang="es-ES" sz="1600" b="0" i="1" smtClean="0">
                            <a:latin typeface="Cambria Math" panose="02040503050406030204" pitchFamily="18" charset="0"/>
                            <a:ea typeface="MS PGothic"/>
                          </a:rPr>
                          <m:t>𝑐</m:t>
                        </m:r>
                      </m:e>
                      <m:sub>
                        <m:r>
                          <a:rPr lang="es-ES" altLang="es-ES" sz="1600" b="0" i="1" smtClean="0">
                            <a:latin typeface="Cambria Math" panose="02040503050406030204" pitchFamily="18" charset="0"/>
                            <a:ea typeface="MS PGothic"/>
                          </a:rPr>
                          <m:t>𝑖</m:t>
                        </m:r>
                      </m:sub>
                    </m:sSub>
                    <m:r>
                      <a:rPr lang="es-ES" altLang="es-ES" sz="1600" b="0" i="0" smtClean="0">
                        <a:latin typeface="Cambria Math" panose="02040503050406030204" pitchFamily="18" charset="0"/>
                        <a:ea typeface="MS PGothic"/>
                      </a:rPr>
                      <m:t>(</m:t>
                    </m:r>
                    <m:r>
                      <m:rPr>
                        <m:sty m:val="p"/>
                      </m:rPr>
                      <a:rPr lang="es-ES" altLang="es-ES" sz="1600" b="0" i="0" smtClean="0">
                        <a:latin typeface="Cambria Math" panose="02040503050406030204" pitchFamily="18" charset="0"/>
                        <a:ea typeface="MS PGothic"/>
                      </a:rPr>
                      <m:t>x</m:t>
                    </m:r>
                    <m:r>
                      <a:rPr lang="es-ES" altLang="es-ES" sz="1600" b="0" i="0" smtClean="0">
                        <a:latin typeface="Cambria Math" panose="02040503050406030204" pitchFamily="18" charset="0"/>
                        <a:ea typeface="MS PGothic"/>
                      </a:rPr>
                      <m:t>)</m:t>
                    </m:r>
                  </m:oMath>
                </a14:m>
                <a:endParaRPr lang="es-ES" altLang="es-ES" sz="1600" dirty="0">
                  <a:ea typeface="MS PGothic"/>
                </a:endParaRPr>
              </a:p>
              <a:p>
                <a:pPr lvl="1" algn="just" eaLnBrk="1" hangingPunct="1">
                  <a:spcAft>
                    <a:spcPts val="600"/>
                  </a:spcAft>
                  <a:buClr>
                    <a:srgbClr val="000000"/>
                  </a:buClr>
                </a:pPr>
                <a:r>
                  <a:rPr lang="es-ES" altLang="es-ES" sz="1600" dirty="0">
                    <a:ea typeface="MS PGothic"/>
                  </a:rPr>
                  <a:t>función objetivo </a:t>
                </a:r>
                <a14:m>
                  <m:oMath xmlns:m="http://schemas.openxmlformats.org/officeDocument/2006/math">
                    <m:r>
                      <a:rPr lang="es-ES" altLang="es-ES" sz="1600" b="0" i="1" smtClean="0">
                        <a:latin typeface="Cambria Math" panose="02040503050406030204" pitchFamily="18" charset="0"/>
                        <a:ea typeface="MS PGothic"/>
                      </a:rPr>
                      <m:t>𝑓</m:t>
                    </m:r>
                    <m:r>
                      <a:rPr lang="es-ES" altLang="es-ES" sz="1600" b="0" i="1" smtClean="0">
                        <a:latin typeface="Cambria Math" panose="02040503050406030204" pitchFamily="18" charset="0"/>
                        <a:ea typeface="MS PGothic"/>
                      </a:rPr>
                      <m:t>(</m:t>
                    </m:r>
                    <m:r>
                      <a:rPr lang="es-ES" altLang="es-ES" sz="1600" b="0" i="1" smtClean="0">
                        <a:latin typeface="Cambria Math" panose="02040503050406030204" pitchFamily="18" charset="0"/>
                        <a:ea typeface="MS PGothic"/>
                      </a:rPr>
                      <m:t>𝑥</m:t>
                    </m:r>
                    <m:r>
                      <a:rPr lang="es-ES" altLang="es-ES" sz="1600" b="0" i="1" smtClean="0">
                        <a:latin typeface="Cambria Math" panose="02040503050406030204" pitchFamily="18" charset="0"/>
                        <a:ea typeface="MS PGothic"/>
                      </a:rPr>
                      <m:t>)</m:t>
                    </m:r>
                  </m:oMath>
                </a14:m>
                <a:endParaRPr lang="es-ES" altLang="es-ES" sz="1600" dirty="0">
                  <a:ea typeface="MS PGothic"/>
                </a:endParaRPr>
              </a:p>
              <a:p>
                <a:pPr lvl="1" algn="just" eaLnBrk="1" hangingPunct="1">
                  <a:spcAft>
                    <a:spcPts val="600"/>
                  </a:spcAft>
                  <a:buClr>
                    <a:srgbClr val="000000"/>
                  </a:buClr>
                </a:pPr>
                <a14:m>
                  <m:oMath xmlns:m="http://schemas.openxmlformats.org/officeDocument/2006/math">
                    <m:r>
                      <a:rPr lang="es-ES" altLang="es-ES" sz="1600" b="0" i="1" smtClean="0">
                        <a:latin typeface="Cambria Math" panose="02040503050406030204" pitchFamily="18" charset="0"/>
                        <a:ea typeface="MS PGothic"/>
                      </a:rPr>
                      <m:t>𝑥</m:t>
                    </m:r>
                    <m:r>
                      <a:rPr lang="es-ES" altLang="es-ES" sz="1600" b="0" i="1" smtClean="0">
                        <a:latin typeface="Cambria Math" panose="02040503050406030204" pitchFamily="18" charset="0"/>
                        <a:ea typeface="MS PGothic"/>
                      </a:rPr>
                      <m:t>=[</m:t>
                    </m:r>
                    <m:sSub>
                      <m:sSubPr>
                        <m:ctrlPr>
                          <a:rPr lang="es-ES" altLang="es-ES" sz="1600" b="0" i="1" smtClean="0">
                            <a:latin typeface="Cambria Math" panose="02040503050406030204" pitchFamily="18" charset="0"/>
                            <a:ea typeface="MS PGothic"/>
                          </a:rPr>
                        </m:ctrlPr>
                      </m:sSubPr>
                      <m:e>
                        <m:r>
                          <a:rPr lang="es-ES" altLang="es-ES" sz="1600" b="0" i="1" smtClean="0">
                            <a:latin typeface="Cambria Math" panose="02040503050406030204" pitchFamily="18" charset="0"/>
                            <a:ea typeface="MS PGothic"/>
                          </a:rPr>
                          <m:t>𝑥</m:t>
                        </m:r>
                      </m:e>
                      <m:sub>
                        <m:r>
                          <a:rPr lang="es-ES" altLang="es-ES" sz="1600" b="0" i="1" smtClean="0">
                            <a:latin typeface="Cambria Math" panose="02040503050406030204" pitchFamily="18" charset="0"/>
                            <a:ea typeface="MS PGothic"/>
                          </a:rPr>
                          <m:t>0</m:t>
                        </m:r>
                      </m:sub>
                    </m:sSub>
                    <m:r>
                      <a:rPr lang="es-ES" altLang="es-ES" sz="1600" b="0" i="1" smtClean="0">
                        <a:latin typeface="Cambria Math" panose="02040503050406030204" pitchFamily="18" charset="0"/>
                        <a:ea typeface="MS PGothic"/>
                      </a:rPr>
                      <m:t>,…,</m:t>
                    </m:r>
                    <m:sSub>
                      <m:sSubPr>
                        <m:ctrlPr>
                          <a:rPr lang="es-ES" altLang="es-ES" sz="1600" i="1">
                            <a:latin typeface="Cambria Math" panose="02040503050406030204" pitchFamily="18" charset="0"/>
                            <a:ea typeface="MS PGothic"/>
                          </a:rPr>
                        </m:ctrlPr>
                      </m:sSubPr>
                      <m:e>
                        <m:r>
                          <a:rPr lang="es-ES" altLang="es-ES" sz="1600" i="1">
                            <a:latin typeface="Cambria Math" panose="02040503050406030204" pitchFamily="18" charset="0"/>
                            <a:ea typeface="MS PGothic"/>
                          </a:rPr>
                          <m:t>𝑥</m:t>
                        </m:r>
                      </m:e>
                      <m:sub>
                        <m:r>
                          <a:rPr lang="es-ES" altLang="es-ES" sz="1600" b="0" i="1" smtClean="0">
                            <a:latin typeface="Cambria Math" panose="02040503050406030204" pitchFamily="18" charset="0"/>
                            <a:ea typeface="MS PGothic"/>
                          </a:rPr>
                          <m:t>𝑛</m:t>
                        </m:r>
                        <m:r>
                          <a:rPr lang="es-ES" altLang="es-ES" sz="1600" b="0" i="1" smtClean="0">
                            <a:latin typeface="Cambria Math" panose="02040503050406030204" pitchFamily="18" charset="0"/>
                            <a:ea typeface="MS PGothic"/>
                          </a:rPr>
                          <m:t>−1</m:t>
                        </m:r>
                      </m:sub>
                    </m:sSub>
                    <m:r>
                      <a:rPr lang="es-ES" altLang="es-ES" sz="1600" b="0" i="1" smtClean="0">
                        <a:latin typeface="Cambria Math" panose="02040503050406030204" pitchFamily="18" charset="0"/>
                        <a:ea typeface="MS PGothic"/>
                      </a:rPr>
                      <m:t>]</m:t>
                    </m:r>
                  </m:oMath>
                </a14:m>
                <a:endParaRPr lang="es-ES" altLang="es-ES" sz="1600" dirty="0">
                  <a:ea typeface="MS PGothic"/>
                </a:endParaRPr>
              </a:p>
              <a:p>
                <a:pPr marL="457200" lvl="1" indent="-320675" algn="just" eaLnBrk="1" hangingPunct="1">
                  <a:spcAft>
                    <a:spcPts val="600"/>
                  </a:spcAft>
                  <a:buClr>
                    <a:srgbClr val="000000"/>
                  </a:buClr>
                  <a:buNone/>
                </a:pPr>
                <a:r>
                  <a:rPr lang="es-ES" altLang="es-ES" sz="1600" dirty="0">
                    <a:ea typeface="MS PGothic"/>
                  </a:rPr>
                  <a:t>de la forma: </a:t>
                </a:r>
              </a:p>
              <a:p>
                <a:pPr marL="457200" lvl="1" indent="-320675" algn="just" eaLnBrk="1" hangingPunct="1">
                  <a:spcAft>
                    <a:spcPts val="600"/>
                  </a:spcAft>
                  <a:buClr>
                    <a:srgbClr val="000000"/>
                  </a:buClr>
                  <a:buNone/>
                </a:pPr>
                <a14:m>
                  <m:oMathPara xmlns:m="http://schemas.openxmlformats.org/officeDocument/2006/math">
                    <m:oMathParaPr>
                      <m:jc m:val="centerGroup"/>
                    </m:oMathParaPr>
                    <m:oMath xmlns:m="http://schemas.openxmlformats.org/officeDocument/2006/math">
                      <m:func>
                        <m:funcPr>
                          <m:ctrlPr>
                            <a:rPr lang="es-ES" altLang="es-ES" sz="1600" i="1" smtClean="0">
                              <a:latin typeface="Cambria Math" panose="02040503050406030204" pitchFamily="18" charset="0"/>
                              <a:ea typeface="MS PGothic"/>
                            </a:rPr>
                          </m:ctrlPr>
                        </m:funcPr>
                        <m:fName>
                          <m:limLow>
                            <m:limLowPr>
                              <m:ctrlPr>
                                <a:rPr lang="es-ES" altLang="es-ES" sz="1600" i="1" smtClean="0">
                                  <a:latin typeface="Cambria Math" panose="02040503050406030204" pitchFamily="18" charset="0"/>
                                  <a:ea typeface="MS PGothic"/>
                                </a:rPr>
                              </m:ctrlPr>
                            </m:limLowPr>
                            <m:e>
                              <m:r>
                                <m:rPr>
                                  <m:sty m:val="p"/>
                                </m:rPr>
                                <a:rPr lang="es-ES" altLang="es-ES" sz="1600" i="0" smtClean="0">
                                  <a:latin typeface="Cambria Math" panose="02040503050406030204" pitchFamily="18" charset="0"/>
                                  <a:ea typeface="MS PGothic"/>
                                </a:rPr>
                                <m:t>max</m:t>
                              </m:r>
                              <m:r>
                                <a:rPr lang="es-ES" altLang="es-ES" sz="1600" b="0" i="0" smtClean="0">
                                  <a:latin typeface="Cambria Math" panose="02040503050406030204" pitchFamily="18" charset="0"/>
                                  <a:ea typeface="MS PGothic"/>
                                </a:rPr>
                                <m:t>/</m:t>
                              </m:r>
                              <m:r>
                                <m:rPr>
                                  <m:sty m:val="p"/>
                                </m:rPr>
                                <a:rPr lang="es-ES" altLang="es-ES" sz="1600" b="0" i="0" smtClean="0">
                                  <a:latin typeface="Cambria Math" panose="02040503050406030204" pitchFamily="18" charset="0"/>
                                  <a:ea typeface="MS PGothic"/>
                                </a:rPr>
                                <m:t>min</m:t>
                              </m:r>
                            </m:e>
                            <m:lim>
                              <m:r>
                                <a:rPr lang="es-ES" altLang="es-ES" sz="1600" b="0" i="1" smtClean="0">
                                  <a:latin typeface="Cambria Math" panose="02040503050406030204" pitchFamily="18" charset="0"/>
                                  <a:ea typeface="MS PGothic"/>
                                </a:rPr>
                                <m:t>𝑥</m:t>
                              </m:r>
                            </m:lim>
                          </m:limLow>
                        </m:fName>
                        <m:e>
                          <m:r>
                            <a:rPr lang="es-ES" altLang="es-ES" sz="1600" b="0" i="1" smtClean="0">
                              <a:latin typeface="Cambria Math" panose="02040503050406030204" pitchFamily="18" charset="0"/>
                              <a:ea typeface="MS PGothic"/>
                            </a:rPr>
                            <m:t>𝑓</m:t>
                          </m:r>
                          <m:r>
                            <a:rPr lang="es-ES" altLang="es-ES" sz="1600" b="0" i="1" smtClean="0">
                              <a:latin typeface="Cambria Math" panose="02040503050406030204" pitchFamily="18" charset="0"/>
                              <a:ea typeface="MS PGothic"/>
                            </a:rPr>
                            <m:t>(</m:t>
                          </m:r>
                          <m:r>
                            <a:rPr lang="es-ES" altLang="es-ES" sz="1600" b="0" i="1" smtClean="0">
                              <a:latin typeface="Cambria Math" panose="02040503050406030204" pitchFamily="18" charset="0"/>
                              <a:ea typeface="MS PGothic"/>
                            </a:rPr>
                            <m:t>𝑥</m:t>
                          </m:r>
                          <m:r>
                            <a:rPr lang="es-ES" altLang="es-ES" sz="1600" b="0" i="1" smtClean="0">
                              <a:latin typeface="Cambria Math" panose="02040503050406030204" pitchFamily="18" charset="0"/>
                              <a:ea typeface="MS PGothic"/>
                            </a:rPr>
                            <m:t>)</m:t>
                          </m:r>
                        </m:e>
                      </m:func>
                    </m:oMath>
                  </m:oMathPara>
                </a14:m>
                <a:endParaRPr lang="es-ES" altLang="es-ES" sz="1600" dirty="0">
                  <a:ea typeface="MS PGothic"/>
                </a:endParaRPr>
              </a:p>
              <a:p>
                <a:pPr marL="457200" lvl="1" indent="-320675" algn="just" eaLnBrk="1" hangingPunct="1">
                  <a:spcAft>
                    <a:spcPts val="600"/>
                  </a:spcAft>
                  <a:buClr>
                    <a:srgbClr val="000000"/>
                  </a:buClr>
                  <a:buNone/>
                </a:pPr>
                <a14:m>
                  <m:oMathPara xmlns:m="http://schemas.openxmlformats.org/officeDocument/2006/math">
                    <m:oMathParaPr>
                      <m:jc m:val="centerGroup"/>
                    </m:oMathParaPr>
                    <m:oMath xmlns:m="http://schemas.openxmlformats.org/officeDocument/2006/math">
                      <m:sSub>
                        <m:sSubPr>
                          <m:ctrlPr>
                            <a:rPr lang="es-ES" altLang="es-ES" sz="1600" i="1" smtClean="0">
                              <a:latin typeface="Cambria Math" panose="02040503050406030204" pitchFamily="18" charset="0"/>
                              <a:ea typeface="MS PGothic"/>
                            </a:rPr>
                          </m:ctrlPr>
                        </m:sSubPr>
                        <m:e>
                          <m:r>
                            <a:rPr lang="es-ES" altLang="es-ES" sz="1600" b="0" i="1" smtClean="0">
                              <a:latin typeface="Cambria Math" panose="02040503050406030204" pitchFamily="18" charset="0"/>
                              <a:ea typeface="MS PGothic"/>
                            </a:rPr>
                            <m:t>𝑐</m:t>
                          </m:r>
                        </m:e>
                        <m:sub>
                          <m:r>
                            <a:rPr lang="es-ES" altLang="es-ES" sz="1600" b="0" i="1" smtClean="0">
                              <a:latin typeface="Cambria Math" panose="02040503050406030204" pitchFamily="18" charset="0"/>
                              <a:ea typeface="MS PGothic"/>
                            </a:rPr>
                            <m:t>𝑖</m:t>
                          </m:r>
                        </m:sub>
                      </m:sSub>
                      <m:d>
                        <m:dPr>
                          <m:ctrlPr>
                            <a:rPr lang="es-ES" altLang="es-ES" sz="1600" b="0" i="1" smtClean="0">
                              <a:latin typeface="Cambria Math" panose="02040503050406030204" pitchFamily="18" charset="0"/>
                              <a:ea typeface="MS PGothic"/>
                            </a:rPr>
                          </m:ctrlPr>
                        </m:dPr>
                        <m:e>
                          <m:r>
                            <a:rPr lang="es-ES" altLang="es-ES" sz="1600" b="0" i="1" smtClean="0">
                              <a:latin typeface="Cambria Math" panose="02040503050406030204" pitchFamily="18" charset="0"/>
                              <a:ea typeface="MS PGothic"/>
                            </a:rPr>
                            <m:t>𝑥</m:t>
                          </m:r>
                        </m:e>
                      </m:d>
                      <m:r>
                        <a:rPr lang="es-ES" altLang="es-ES" sz="1600" b="0" i="1" smtClean="0">
                          <a:latin typeface="Cambria Math" panose="02040503050406030204" pitchFamily="18" charset="0"/>
                          <a:ea typeface="MS PGothic"/>
                        </a:rPr>
                        <m:t>,    </m:t>
                      </m:r>
                      <m:r>
                        <a:rPr lang="es-ES" altLang="es-ES" sz="1600" b="0" i="1" smtClean="0">
                          <a:latin typeface="Cambria Math" panose="02040503050406030204" pitchFamily="18" charset="0"/>
                          <a:ea typeface="MS PGothic"/>
                        </a:rPr>
                        <m:t>𝑖</m:t>
                      </m:r>
                      <m:r>
                        <a:rPr lang="es-ES" altLang="es-ES" sz="1600" b="0" i="1" smtClean="0">
                          <a:latin typeface="Cambria Math" panose="02040503050406030204" pitchFamily="18" charset="0"/>
                          <a:ea typeface="MS PGothic"/>
                        </a:rPr>
                        <m:t>=0..</m:t>
                      </m:r>
                      <m:r>
                        <a:rPr lang="es-ES" altLang="es-ES" sz="1600" b="0" i="1" smtClean="0">
                          <a:latin typeface="Cambria Math" panose="02040503050406030204" pitchFamily="18" charset="0"/>
                          <a:ea typeface="MS PGothic"/>
                        </a:rPr>
                        <m:t>𝑚</m:t>
                      </m:r>
                      <m:r>
                        <a:rPr lang="es-ES" altLang="es-ES" sz="1600" b="0" i="1" smtClean="0">
                          <a:latin typeface="Cambria Math" panose="02040503050406030204" pitchFamily="18" charset="0"/>
                          <a:ea typeface="MS PGothic"/>
                        </a:rPr>
                        <m:t>−1</m:t>
                      </m:r>
                    </m:oMath>
                  </m:oMathPara>
                </a14:m>
                <a:endParaRPr lang="es-ES" altLang="es-ES" sz="1600" b="0" dirty="0">
                  <a:ea typeface="MS PGothic"/>
                </a:endParaRPr>
              </a:p>
              <a:p>
                <a:pPr marL="457200" lvl="1" indent="-320675" algn="just" eaLnBrk="1" hangingPunct="1">
                  <a:spcAft>
                    <a:spcPts val="600"/>
                  </a:spcAft>
                  <a:buClr>
                    <a:srgbClr val="000000"/>
                  </a:buClr>
                  <a:buNone/>
                </a:pPr>
                <a14:m>
                  <m:oMathPara xmlns:m="http://schemas.openxmlformats.org/officeDocument/2006/math">
                    <m:oMathParaPr>
                      <m:jc m:val="centerGroup"/>
                    </m:oMathParaPr>
                    <m:oMath xmlns:m="http://schemas.openxmlformats.org/officeDocument/2006/math">
                      <m:sSub>
                        <m:sSubPr>
                          <m:ctrlPr>
                            <a:rPr lang="es-ES" altLang="es-ES" sz="1600" b="0" i="1" smtClean="0">
                              <a:latin typeface="Cambria Math" panose="02040503050406030204" pitchFamily="18" charset="0"/>
                              <a:ea typeface="Cambria Math" panose="02040503050406030204" pitchFamily="18" charset="0"/>
                            </a:rPr>
                          </m:ctrlPr>
                        </m:sSubPr>
                        <m:e>
                          <m:r>
                            <a:rPr lang="es-ES" altLang="es-ES" sz="1600" b="0" i="1" smtClean="0">
                              <a:latin typeface="Cambria Math" panose="02040503050406030204" pitchFamily="18" charset="0"/>
                              <a:ea typeface="Cambria Math" panose="02040503050406030204" pitchFamily="18" charset="0"/>
                            </a:rPr>
                            <m:t>𝑥</m:t>
                          </m:r>
                        </m:e>
                        <m:sub>
                          <m:r>
                            <a:rPr lang="es-ES" altLang="es-ES" sz="1600" b="0" i="1" smtClean="0">
                              <a:latin typeface="Cambria Math" panose="02040503050406030204" pitchFamily="18" charset="0"/>
                              <a:ea typeface="Cambria Math" panose="02040503050406030204" pitchFamily="18" charset="0"/>
                            </a:rPr>
                            <m:t>𝑖</m:t>
                          </m:r>
                        </m:sub>
                      </m:sSub>
                      <m:r>
                        <a:rPr lang="es-ES" altLang="es-ES" sz="1600" b="0" i="1" smtClean="0">
                          <a:latin typeface="Cambria Math" panose="02040503050406030204" pitchFamily="18" charset="0"/>
                          <a:ea typeface="Cambria Math" panose="02040503050406030204" pitchFamily="18" charset="0"/>
                        </a:rPr>
                        <m:t>∈</m:t>
                      </m:r>
                      <m:sSub>
                        <m:sSubPr>
                          <m:ctrlPr>
                            <a:rPr lang="es-ES" altLang="es-ES" sz="1600" b="0" i="1" smtClean="0">
                              <a:latin typeface="Cambria Math" panose="02040503050406030204" pitchFamily="18" charset="0"/>
                              <a:ea typeface="Cambria Math" panose="02040503050406030204" pitchFamily="18" charset="0"/>
                            </a:rPr>
                          </m:ctrlPr>
                        </m:sSubPr>
                        <m:e>
                          <m:r>
                            <m:rPr>
                              <m:sty m:val="p"/>
                            </m:rPr>
                            <a:rPr lang="el-GR" altLang="es-ES" sz="1600" b="0" i="1" smtClean="0">
                              <a:latin typeface="Cambria Math" panose="02040503050406030204" pitchFamily="18" charset="0"/>
                              <a:ea typeface="Cambria Math" panose="02040503050406030204" pitchFamily="18" charset="0"/>
                            </a:rPr>
                            <m:t>Ω</m:t>
                          </m:r>
                        </m:e>
                        <m:sub>
                          <m:r>
                            <a:rPr lang="es-ES" altLang="es-ES" sz="1600" b="0" i="1" smtClean="0">
                              <a:latin typeface="Cambria Math" panose="02040503050406030204" pitchFamily="18" charset="0"/>
                              <a:ea typeface="Cambria Math" panose="02040503050406030204" pitchFamily="18" charset="0"/>
                            </a:rPr>
                            <m:t>𝑖</m:t>
                          </m:r>
                        </m:sub>
                      </m:sSub>
                      <m:r>
                        <a:rPr lang="es-ES" altLang="es-ES" sz="1600" b="0" i="1" smtClean="0">
                          <a:latin typeface="Cambria Math" panose="02040503050406030204" pitchFamily="18" charset="0"/>
                          <a:ea typeface="Cambria Math" panose="02040503050406030204" pitchFamily="18" charset="0"/>
                        </a:rPr>
                        <m:t>,  </m:t>
                      </m:r>
                      <m:r>
                        <a:rPr lang="es-ES" altLang="es-ES" sz="1600" b="0" i="1" smtClean="0">
                          <a:latin typeface="Cambria Math" panose="02040503050406030204" pitchFamily="18" charset="0"/>
                          <a:ea typeface="Cambria Math" panose="02040503050406030204" pitchFamily="18" charset="0"/>
                        </a:rPr>
                        <m:t>𝑖</m:t>
                      </m:r>
                      <m:r>
                        <a:rPr lang="es-ES" altLang="es-ES" sz="1600" b="0" i="1" smtClean="0">
                          <a:latin typeface="Cambria Math" panose="02040503050406030204" pitchFamily="18" charset="0"/>
                          <a:ea typeface="Cambria Math" panose="02040503050406030204" pitchFamily="18" charset="0"/>
                        </a:rPr>
                        <m:t>=0..</m:t>
                      </m:r>
                      <m:r>
                        <a:rPr lang="es-ES" altLang="es-ES" sz="1600" b="0" i="1" smtClean="0">
                          <a:latin typeface="Cambria Math" panose="02040503050406030204" pitchFamily="18" charset="0"/>
                          <a:ea typeface="Cambria Math" panose="02040503050406030204" pitchFamily="18" charset="0"/>
                        </a:rPr>
                        <m:t>𝑛</m:t>
                      </m:r>
                      <m:r>
                        <a:rPr lang="es-ES" altLang="es-ES" sz="1600" b="0" i="1" smtClean="0">
                          <a:latin typeface="Cambria Math" panose="02040503050406030204" pitchFamily="18" charset="0"/>
                          <a:ea typeface="Cambria Math" panose="02040503050406030204" pitchFamily="18" charset="0"/>
                        </a:rPr>
                        <m:t>−1</m:t>
                      </m:r>
                    </m:oMath>
                  </m:oMathPara>
                </a14:m>
                <a:endParaRPr lang="es-ES" altLang="es-ES" sz="1600" dirty="0">
                  <a:ea typeface="MS PGothic"/>
                </a:endParaRPr>
              </a:p>
              <a:p>
                <a:pPr marL="457200" lvl="1" indent="-320675" algn="just" eaLnBrk="1" hangingPunct="1">
                  <a:spcAft>
                    <a:spcPts val="600"/>
                  </a:spcAft>
                  <a:buClr>
                    <a:srgbClr val="000000"/>
                  </a:buClr>
                  <a:buNone/>
                </a:pPr>
                <a:endParaRPr lang="es-ES" altLang="es-ES" sz="1600" dirty="0">
                  <a:ea typeface="MS PGothic"/>
                </a:endParaRPr>
              </a:p>
              <a:p>
                <a:pPr marL="0" indent="0" algn="just" eaLnBrk="1" hangingPunct="1">
                  <a:spcAft>
                    <a:spcPts val="600"/>
                  </a:spcAft>
                  <a:buClr>
                    <a:srgbClr val="000000"/>
                  </a:buClr>
                  <a:buNone/>
                </a:pPr>
                <a:endParaRPr lang="es-ES" altLang="es-ES" sz="2000" dirty="0">
                  <a:ea typeface="MS PGothic"/>
                </a:endParaRPr>
              </a:p>
            </p:txBody>
          </p:sp>
        </mc:Choice>
        <mc:Fallback xmlns="">
          <p:sp>
            <p:nvSpPr>
              <p:cNvPr id="11" name="2 Marcador de contenido">
                <a:extLst>
                  <a:ext uri="{FF2B5EF4-FFF2-40B4-BE49-F238E27FC236}">
                    <a16:creationId xmlns:a16="http://schemas.microsoft.com/office/drawing/2014/main" id="{9C609F01-8C25-F04F-B1F9-95525CDC109F}"/>
                  </a:ext>
                </a:extLst>
              </p:cNvPr>
              <p:cNvSpPr>
                <a:spLocks noGrp="1" noRot="1" noChangeAspect="1" noMove="1" noResize="1" noEditPoints="1" noAdjustHandles="1" noChangeArrowheads="1" noChangeShapeType="1" noTextEdit="1"/>
              </p:cNvSpPr>
              <p:nvPr>
                <p:ph idx="1"/>
              </p:nvPr>
            </p:nvSpPr>
            <p:spPr>
              <a:xfrm>
                <a:off x="971600" y="2204864"/>
                <a:ext cx="7715200" cy="3872831"/>
              </a:xfrm>
              <a:blipFill>
                <a:blip r:embed="rId2"/>
                <a:stretch>
                  <a:fillRect t="-945"/>
                </a:stretch>
              </a:blipFill>
            </p:spPr>
            <p:txBody>
              <a:bodyPr/>
              <a:lstStyle/>
              <a:p>
                <a:r>
                  <a:rPr lang="es-ES">
                    <a:noFill/>
                  </a:rPr>
                  <a:t> </a:t>
                </a:r>
              </a:p>
            </p:txBody>
          </p:sp>
        </mc:Fallback>
      </mc:AlternateContent>
    </p:spTree>
    <p:extLst>
      <p:ext uri="{BB962C8B-B14F-4D97-AF65-F5344CB8AC3E}">
        <p14:creationId xmlns:p14="http://schemas.microsoft.com/office/powerpoint/2010/main" val="49840741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200651" cy="922337"/>
          </a:xfrm>
        </p:spPr>
        <p:txBody>
          <a:bodyPr/>
          <a:lstStyle/>
          <a:p>
            <a:r>
              <a:rPr lang="es-ES" sz="3600" dirty="0"/>
              <a:t>Problema de PLE asociado</a:t>
            </a:r>
          </a:p>
        </p:txBody>
      </p:sp>
      <p:sp>
        <p:nvSpPr>
          <p:cNvPr id="3" name="2 Marcador de contenido"/>
          <p:cNvSpPr>
            <a:spLocks noGrp="1"/>
          </p:cNvSpPr>
          <p:nvPr>
            <p:ph idx="1"/>
          </p:nvPr>
        </p:nvSpPr>
        <p:spPr>
          <a:xfrm>
            <a:off x="457200" y="1600200"/>
            <a:ext cx="8229600" cy="4817132"/>
          </a:xfrm>
        </p:spPr>
        <p:txBody>
          <a:bodyPr>
            <a:normAutofit fontScale="85000" lnSpcReduction="20000"/>
          </a:bodyPr>
          <a:lstStyle/>
          <a:p>
            <a:pPr>
              <a:buFont typeface="Arial" panose="020B0604020202020204" pitchFamily="34" charset="0"/>
              <a:buChar char="•"/>
            </a:pPr>
            <a:r>
              <a:rPr lang="es-ES" dirty="0"/>
              <a:t>A partir de una red de flujo, se puede construir un PL (o PLE):</a:t>
            </a:r>
          </a:p>
          <a:p>
            <a:pPr lvl="1"/>
            <a:r>
              <a:rPr lang="es-ES" dirty="0"/>
              <a:t>Asociar una variable a cada arista para representar el flujo que pasa por ella. </a:t>
            </a:r>
          </a:p>
          <a:p>
            <a:pPr lvl="1"/>
            <a:r>
              <a:rPr lang="es-ES" dirty="0"/>
              <a:t>Asociar una variable a cada vértice para representar el flujo que pasa por él (o se consume, o se genera)</a:t>
            </a:r>
            <a:endParaRPr lang="es-ES" baseline="-25000" dirty="0"/>
          </a:p>
          <a:p>
            <a:pPr lvl="1"/>
            <a:r>
              <a:rPr lang="es-ES" dirty="0"/>
              <a:t>Restricciones de flujo asociadas a cada vértice (leyes de </a:t>
            </a:r>
            <a:r>
              <a:rPr lang="es-ES" i="1" dirty="0" err="1"/>
              <a:t>Kirchoff</a:t>
            </a:r>
            <a:r>
              <a:rPr lang="es-ES" dirty="0"/>
              <a:t>) </a:t>
            </a:r>
          </a:p>
          <a:p>
            <a:pPr lvl="1"/>
            <a:r>
              <a:rPr lang="es-ES" dirty="0"/>
              <a:t>Restricciones teniendo en cuenta límites inferior y superior de flujo por vértices y aristas</a:t>
            </a:r>
          </a:p>
          <a:p>
            <a:pPr lvl="1"/>
            <a:r>
              <a:rPr lang="es-ES" dirty="0"/>
              <a:t>Función objetivo: </a:t>
            </a:r>
            <a:r>
              <a:rPr lang="es-ES" dirty="0" err="1"/>
              <a:t>max</a:t>
            </a:r>
            <a:r>
              <a:rPr lang="es-ES" dirty="0"/>
              <a:t>/min suma costes de flujos en aristas y/o vértices</a:t>
            </a:r>
          </a:p>
          <a:p>
            <a:pPr lvl="1"/>
            <a:r>
              <a:rPr lang="es-ES" dirty="0"/>
              <a:t>Las variables pueden ser enteras o reales</a:t>
            </a:r>
            <a:br>
              <a:rPr lang="es-ES" dirty="0"/>
            </a:br>
            <a:endParaRPr lang="es-ES" dirty="0"/>
          </a:p>
          <a:p>
            <a:endParaRPr lang="es-ES" dirty="0"/>
          </a:p>
        </p:txBody>
      </p:sp>
      <p:sp>
        <p:nvSpPr>
          <p:cNvPr id="4" name="3 Marcador de pie de página"/>
          <p:cNvSpPr>
            <a:spLocks noGrp="1"/>
          </p:cNvSpPr>
          <p:nvPr>
            <p:ph type="ftr" sz="quarter" idx="11"/>
          </p:nvPr>
        </p:nvSpPr>
        <p:spPr/>
        <p:txBody>
          <a:body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5" name="4 Marcador de número de diapositiva"/>
          <p:cNvSpPr>
            <a:spLocks noGrp="1"/>
          </p:cNvSpPr>
          <p:nvPr>
            <p:ph type="sldNum" sz="quarter" idx="12"/>
          </p:nvPr>
        </p:nvSpPr>
        <p:spPr/>
        <p:txBody>
          <a:bodyPr/>
          <a:lstStyle/>
          <a:p>
            <a:pPr>
              <a:defRPr/>
            </a:pPr>
            <a:fld id="{4244ACB8-66BF-4A11-8F3E-E6E587267340}" type="slidenum">
              <a:rPr lang="en-US" smtClean="0"/>
              <a:pPr>
                <a:defRPr/>
              </a:pPr>
              <a:t>30</a:t>
            </a:fld>
            <a:endParaRPr lang="en-US"/>
          </a:p>
        </p:txBody>
      </p:sp>
    </p:spTree>
    <p:extLst>
      <p:ext uri="{BB962C8B-B14F-4D97-AF65-F5344CB8AC3E}">
        <p14:creationId xmlns:p14="http://schemas.microsoft.com/office/powerpoint/2010/main" val="4134632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3600" dirty="0" err="1"/>
              <a:t>Lectura</a:t>
            </a:r>
            <a:r>
              <a:rPr lang="en-GB" sz="3600" dirty="0"/>
              <a:t> de redes de </a:t>
            </a:r>
            <a:r>
              <a:rPr lang="en-GB" sz="3600" dirty="0" err="1"/>
              <a:t>flujo</a:t>
            </a:r>
            <a:r>
              <a:rPr lang="en-GB" sz="3600" dirty="0"/>
              <a:t> </a:t>
            </a:r>
          </a:p>
        </p:txBody>
      </p:sp>
      <p:sp>
        <p:nvSpPr>
          <p:cNvPr id="3" name="Marcador de contenido 2"/>
          <p:cNvSpPr>
            <a:spLocks noGrp="1"/>
          </p:cNvSpPr>
          <p:nvPr>
            <p:ph idx="1"/>
          </p:nvPr>
        </p:nvSpPr>
        <p:spPr>
          <a:xfrm>
            <a:off x="457200" y="1517868"/>
            <a:ext cx="8229600" cy="4647436"/>
          </a:xfrm>
        </p:spPr>
        <p:txBody>
          <a:bodyPr/>
          <a:lstStyle/>
          <a:p>
            <a:pPr marL="0" indent="0">
              <a:buNone/>
            </a:pPr>
            <a:r>
              <a:rPr lang="en-GB" dirty="0"/>
              <a:t> </a:t>
            </a:r>
          </a:p>
        </p:txBody>
      </p:sp>
      <p:sp>
        <p:nvSpPr>
          <p:cNvPr id="4" name="Marcador de pie de página 3"/>
          <p:cNvSpPr>
            <a:spLocks noGrp="1"/>
          </p:cNvSpPr>
          <p:nvPr>
            <p:ph type="ftr" sz="quarter" idx="11"/>
          </p:nvPr>
        </p:nvSpPr>
        <p:spPr>
          <a:xfrm>
            <a:off x="2825806" y="6312595"/>
            <a:ext cx="3492388" cy="476250"/>
          </a:xfrm>
        </p:spPr>
        <p:txBody>
          <a:bodyPr/>
          <a:lstStyle/>
          <a:p>
            <a:pPr>
              <a:defRPr/>
            </a:pPr>
            <a:r>
              <a:rPr lang="en-US" dirty="0" err="1"/>
              <a:t>Análisis</a:t>
            </a:r>
            <a:r>
              <a:rPr lang="en-US" dirty="0"/>
              <a:t> y </a:t>
            </a:r>
            <a:r>
              <a:rPr lang="en-US" dirty="0" err="1"/>
              <a:t>Diseño</a:t>
            </a:r>
            <a:r>
              <a:rPr lang="en-US" dirty="0"/>
              <a:t> de </a:t>
            </a:r>
            <a:r>
              <a:rPr lang="en-US" dirty="0" err="1"/>
              <a:t>Datos</a:t>
            </a:r>
            <a:r>
              <a:rPr lang="en-US" dirty="0"/>
              <a:t> y </a:t>
            </a:r>
            <a:r>
              <a:rPr lang="en-US" dirty="0" err="1"/>
              <a:t>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31</a:t>
            </a:fld>
            <a:endParaRPr lang="en-US"/>
          </a:p>
        </p:txBody>
      </p:sp>
      <p:sp>
        <p:nvSpPr>
          <p:cNvPr id="6" name="Elipse 5"/>
          <p:cNvSpPr/>
          <p:nvPr/>
        </p:nvSpPr>
        <p:spPr bwMode="auto">
          <a:xfrm>
            <a:off x="714401" y="3429247"/>
            <a:ext cx="900100" cy="684076"/>
          </a:xfrm>
          <a:prstGeom prst="ellipse">
            <a:avLst/>
          </a:prstGeom>
          <a:solidFill>
            <a:srgbClr val="FF9966"/>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80000"/>
              </a:lnSpc>
              <a:spcBef>
                <a:spcPct val="20000"/>
              </a:spcBef>
              <a:spcAft>
                <a:spcPct val="0"/>
              </a:spcAft>
              <a:buClrTx/>
              <a:buSzTx/>
              <a:tabLst/>
            </a:pPr>
            <a:r>
              <a:rPr kumimoji="0" lang="en-GB" sz="1800" b="0" i="0" u="none" strike="noStrike" cap="none" normalizeH="0" baseline="0">
                <a:ln>
                  <a:noFill/>
                </a:ln>
                <a:solidFill>
                  <a:schemeClr val="tx1"/>
                </a:solidFill>
                <a:effectLst/>
                <a:latin typeface="Arial" charset="0"/>
              </a:rPr>
              <a:t>Ana</a:t>
            </a:r>
          </a:p>
        </p:txBody>
      </p:sp>
      <p:sp>
        <p:nvSpPr>
          <p:cNvPr id="7" name="Elipse 6"/>
          <p:cNvSpPr/>
          <p:nvPr/>
        </p:nvSpPr>
        <p:spPr bwMode="auto">
          <a:xfrm>
            <a:off x="510741" y="4996631"/>
            <a:ext cx="1188132" cy="684076"/>
          </a:xfrm>
          <a:prstGeom prst="ellipse">
            <a:avLst/>
          </a:prstGeom>
          <a:solidFill>
            <a:srgbClr val="FF9966"/>
          </a:solidFill>
          <a:ln w="9525" cap="flat" cmpd="sng" algn="ctr">
            <a:solidFill>
              <a:srgbClr val="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80000"/>
              </a:lnSpc>
              <a:spcBef>
                <a:spcPct val="20000"/>
              </a:spcBef>
              <a:spcAft>
                <a:spcPct val="0"/>
              </a:spcAft>
              <a:buClrTx/>
              <a:buSzTx/>
              <a:tabLst/>
            </a:pPr>
            <a:r>
              <a:rPr kumimoji="0" lang="en-GB" sz="1800" b="0" i="0" u="none" strike="noStrike" cap="none" normalizeH="0" baseline="0" err="1">
                <a:ln>
                  <a:noFill/>
                </a:ln>
                <a:solidFill>
                  <a:schemeClr val="tx1"/>
                </a:solidFill>
                <a:effectLst/>
                <a:latin typeface="Arial" charset="0"/>
              </a:rPr>
              <a:t>María</a:t>
            </a:r>
            <a:endParaRPr kumimoji="0" lang="en-GB" sz="1800" b="0" i="0" u="none" strike="noStrike" cap="none" normalizeH="0" baseline="0">
              <a:ln>
                <a:noFill/>
              </a:ln>
              <a:solidFill>
                <a:schemeClr val="tx1"/>
              </a:solidFill>
              <a:effectLst/>
              <a:latin typeface="Arial" charset="0"/>
            </a:endParaRPr>
          </a:p>
        </p:txBody>
      </p:sp>
      <p:sp>
        <p:nvSpPr>
          <p:cNvPr id="8" name="Elipse 7"/>
          <p:cNvSpPr/>
          <p:nvPr/>
        </p:nvSpPr>
        <p:spPr bwMode="auto">
          <a:xfrm>
            <a:off x="3523964" y="3431502"/>
            <a:ext cx="1423392" cy="775320"/>
          </a:xfrm>
          <a:prstGeom prst="ellipse">
            <a:avLst/>
          </a:prstGeom>
          <a:solidFill>
            <a:srgbClr val="FF9966"/>
          </a:solidFill>
          <a:ln w="57150" cap="flat" cmpd="sng" algn="ctr">
            <a:solidFill>
              <a:srgbClr val="000000"/>
            </a:solidFill>
            <a:prstDash val="sysDash"/>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80000"/>
              </a:lnSpc>
              <a:spcBef>
                <a:spcPct val="20000"/>
              </a:spcBef>
              <a:spcAft>
                <a:spcPct val="0"/>
              </a:spcAft>
              <a:buClrTx/>
              <a:buSzTx/>
              <a:tabLst/>
            </a:pPr>
            <a:r>
              <a:rPr kumimoji="0" lang="en-GB" sz="1800" b="0" i="0" u="none" strike="noStrike" cap="none" normalizeH="0" baseline="0" err="1">
                <a:ln>
                  <a:noFill/>
                </a:ln>
                <a:solidFill>
                  <a:schemeClr val="tx1"/>
                </a:solidFill>
                <a:effectLst/>
                <a:latin typeface="Arial" charset="0"/>
              </a:rPr>
              <a:t>Análisis</a:t>
            </a:r>
            <a:endParaRPr kumimoji="0" lang="en-GB" sz="1800" b="0" i="0" u="none" strike="noStrike" cap="none" normalizeH="0" baseline="0">
              <a:ln>
                <a:noFill/>
              </a:ln>
              <a:solidFill>
                <a:schemeClr val="tx1"/>
              </a:solidFill>
              <a:effectLst/>
              <a:latin typeface="Arial" charset="0"/>
            </a:endParaRPr>
          </a:p>
        </p:txBody>
      </p:sp>
      <p:sp>
        <p:nvSpPr>
          <p:cNvPr id="9" name="Elipse 8"/>
          <p:cNvSpPr/>
          <p:nvPr/>
        </p:nvSpPr>
        <p:spPr bwMode="auto">
          <a:xfrm>
            <a:off x="3571789" y="5101845"/>
            <a:ext cx="1423392" cy="775320"/>
          </a:xfrm>
          <a:prstGeom prst="ellipse">
            <a:avLst/>
          </a:prstGeom>
          <a:solidFill>
            <a:srgbClr val="FF9966"/>
          </a:solidFill>
          <a:ln w="57150" cap="flat" cmpd="sng" algn="ctr">
            <a:solidFill>
              <a:srgbClr val="000000"/>
            </a:solidFill>
            <a:prstDash val="dash"/>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80000"/>
              </a:lnSpc>
              <a:spcBef>
                <a:spcPct val="20000"/>
              </a:spcBef>
              <a:spcAft>
                <a:spcPct val="0"/>
              </a:spcAft>
              <a:buClrTx/>
              <a:buSzTx/>
              <a:tabLst/>
            </a:pPr>
            <a:r>
              <a:rPr kumimoji="0" lang="en-GB" sz="1800" b="0" i="0" u="none" strike="noStrike" cap="none" normalizeH="0" baseline="0" err="1">
                <a:ln>
                  <a:noFill/>
                </a:ln>
                <a:solidFill>
                  <a:schemeClr val="tx1"/>
                </a:solidFill>
                <a:effectLst/>
                <a:latin typeface="Arial" charset="0"/>
              </a:rPr>
              <a:t>Diseño</a:t>
            </a:r>
            <a:endParaRPr kumimoji="0" lang="en-GB" sz="1800" b="0" i="0" u="none" strike="noStrike" cap="none" normalizeH="0" baseline="0">
              <a:ln>
                <a:noFill/>
              </a:ln>
              <a:solidFill>
                <a:schemeClr val="tx1"/>
              </a:solidFill>
              <a:effectLst/>
              <a:latin typeface="Arial" charset="0"/>
            </a:endParaRPr>
          </a:p>
        </p:txBody>
      </p:sp>
      <p:cxnSp>
        <p:nvCxnSpPr>
          <p:cNvPr id="10" name="Conector recto de flecha 9"/>
          <p:cNvCxnSpPr>
            <a:cxnSpLocks/>
          </p:cNvCxnSpPr>
          <p:nvPr/>
        </p:nvCxnSpPr>
        <p:spPr bwMode="auto">
          <a:xfrm flipV="1">
            <a:off x="1643195" y="3733081"/>
            <a:ext cx="1880769" cy="47769"/>
          </a:xfrm>
          <a:prstGeom prst="straightConnector1">
            <a:avLst/>
          </a:prstGeom>
          <a:noFill/>
          <a:ln w="9525" cap="flat" cmpd="sng" algn="ctr">
            <a:solidFill>
              <a:srgbClr val="000000"/>
            </a:solidFill>
            <a:prstDash val="solid"/>
            <a:miter lim="800000"/>
            <a:headEnd type="none" w="med" len="med"/>
            <a:tailEnd type="arrow"/>
          </a:ln>
          <a:effectLst/>
        </p:spPr>
      </p:cxnSp>
      <p:sp>
        <p:nvSpPr>
          <p:cNvPr id="11" name="CuadroTexto 10"/>
          <p:cNvSpPr txBox="1"/>
          <p:nvPr/>
        </p:nvSpPr>
        <p:spPr>
          <a:xfrm>
            <a:off x="1875550" y="3242462"/>
            <a:ext cx="826443" cy="369332"/>
          </a:xfrm>
          <a:prstGeom prst="rect">
            <a:avLst/>
          </a:prstGeom>
          <a:noFill/>
        </p:spPr>
        <p:txBody>
          <a:bodyPr wrap="none" rtlCol="0">
            <a:spAutoFit/>
          </a:bodyPr>
          <a:lstStyle/>
          <a:p>
            <a:r>
              <a:rPr lang="en-GB"/>
              <a:t>0/1,10</a:t>
            </a:r>
          </a:p>
        </p:txBody>
      </p:sp>
      <p:cxnSp>
        <p:nvCxnSpPr>
          <p:cNvPr id="12" name="Conector recto de flecha 11"/>
          <p:cNvCxnSpPr>
            <a:cxnSpLocks/>
          </p:cNvCxnSpPr>
          <p:nvPr/>
        </p:nvCxnSpPr>
        <p:spPr bwMode="auto">
          <a:xfrm>
            <a:off x="1718001" y="5319540"/>
            <a:ext cx="1853788" cy="122140"/>
          </a:xfrm>
          <a:prstGeom prst="straightConnector1">
            <a:avLst/>
          </a:prstGeom>
          <a:noFill/>
          <a:ln w="9525" cap="flat" cmpd="sng" algn="ctr">
            <a:solidFill>
              <a:srgbClr val="000000"/>
            </a:solidFill>
            <a:prstDash val="solid"/>
            <a:miter lim="800000"/>
            <a:headEnd type="none" w="med" len="med"/>
            <a:tailEnd type="arrow"/>
          </a:ln>
          <a:effectLst/>
        </p:spPr>
      </p:cxnSp>
      <p:sp>
        <p:nvSpPr>
          <p:cNvPr id="13" name="CuadroTexto 12"/>
          <p:cNvSpPr txBox="1"/>
          <p:nvPr/>
        </p:nvSpPr>
        <p:spPr>
          <a:xfrm>
            <a:off x="1959379" y="5416859"/>
            <a:ext cx="809311" cy="369332"/>
          </a:xfrm>
          <a:prstGeom prst="rect">
            <a:avLst/>
          </a:prstGeom>
          <a:noFill/>
        </p:spPr>
        <p:txBody>
          <a:bodyPr wrap="none" rtlCol="0">
            <a:spAutoFit/>
          </a:bodyPr>
          <a:lstStyle/>
          <a:p>
            <a:r>
              <a:rPr lang="en-GB"/>
              <a:t>0/1,11</a:t>
            </a:r>
          </a:p>
        </p:txBody>
      </p:sp>
      <p:cxnSp>
        <p:nvCxnSpPr>
          <p:cNvPr id="14" name="Conector recto de flecha 13"/>
          <p:cNvCxnSpPr>
            <a:cxnSpLocks/>
          </p:cNvCxnSpPr>
          <p:nvPr/>
        </p:nvCxnSpPr>
        <p:spPr bwMode="auto">
          <a:xfrm flipV="1">
            <a:off x="1574530" y="4007196"/>
            <a:ext cx="1918764" cy="1111481"/>
          </a:xfrm>
          <a:prstGeom prst="straightConnector1">
            <a:avLst/>
          </a:prstGeom>
          <a:noFill/>
          <a:ln w="9525" cap="flat" cmpd="sng" algn="ctr">
            <a:solidFill>
              <a:srgbClr val="000000"/>
            </a:solidFill>
            <a:prstDash val="solid"/>
            <a:miter lim="800000"/>
            <a:headEnd type="none" w="med" len="med"/>
            <a:tailEnd type="arrow"/>
          </a:ln>
          <a:effectLst/>
        </p:spPr>
      </p:cxnSp>
      <p:sp>
        <p:nvSpPr>
          <p:cNvPr id="15" name="CuadroTexto 14"/>
          <p:cNvSpPr txBox="1"/>
          <p:nvPr/>
        </p:nvSpPr>
        <p:spPr>
          <a:xfrm rot="19829868">
            <a:off x="1308614" y="4570924"/>
            <a:ext cx="826443" cy="369332"/>
          </a:xfrm>
          <a:prstGeom prst="rect">
            <a:avLst/>
          </a:prstGeom>
          <a:noFill/>
        </p:spPr>
        <p:txBody>
          <a:bodyPr wrap="none" rtlCol="0">
            <a:spAutoFit/>
          </a:bodyPr>
          <a:lstStyle/>
          <a:p>
            <a:r>
              <a:rPr lang="en-GB"/>
              <a:t>0/1,15</a:t>
            </a:r>
          </a:p>
        </p:txBody>
      </p:sp>
      <p:sp>
        <p:nvSpPr>
          <p:cNvPr id="16" name="CuadroTexto 15"/>
          <p:cNvSpPr txBox="1"/>
          <p:nvPr/>
        </p:nvSpPr>
        <p:spPr>
          <a:xfrm rot="1506870">
            <a:off x="1684734" y="3935253"/>
            <a:ext cx="826443" cy="369332"/>
          </a:xfrm>
          <a:prstGeom prst="rect">
            <a:avLst/>
          </a:prstGeom>
          <a:noFill/>
        </p:spPr>
        <p:txBody>
          <a:bodyPr wrap="none" rtlCol="0">
            <a:spAutoFit/>
          </a:bodyPr>
          <a:lstStyle/>
          <a:p>
            <a:r>
              <a:rPr lang="en-GB"/>
              <a:t>0/1,12</a:t>
            </a:r>
          </a:p>
        </p:txBody>
      </p:sp>
      <p:cxnSp>
        <p:nvCxnSpPr>
          <p:cNvPr id="17" name="Conector recto de flecha 16"/>
          <p:cNvCxnSpPr>
            <a:cxnSpLocks/>
          </p:cNvCxnSpPr>
          <p:nvPr/>
        </p:nvCxnSpPr>
        <p:spPr bwMode="auto">
          <a:xfrm>
            <a:off x="1470526" y="4017677"/>
            <a:ext cx="2149087" cy="1156188"/>
          </a:xfrm>
          <a:prstGeom prst="straightConnector1">
            <a:avLst/>
          </a:prstGeom>
          <a:noFill/>
          <a:ln w="9525" cap="flat" cmpd="sng" algn="ctr">
            <a:solidFill>
              <a:srgbClr val="000000"/>
            </a:solidFill>
            <a:prstDash val="solid"/>
            <a:miter lim="800000"/>
            <a:headEnd type="none" w="med" len="med"/>
            <a:tailEnd type="arrow"/>
          </a:ln>
          <a:effectLst/>
        </p:spPr>
      </p:cxnSp>
      <p:sp>
        <p:nvSpPr>
          <p:cNvPr id="18" name="CuadroTexto 17"/>
          <p:cNvSpPr txBox="1"/>
          <p:nvPr/>
        </p:nvSpPr>
        <p:spPr>
          <a:xfrm>
            <a:off x="5833227" y="3206753"/>
            <a:ext cx="2626616" cy="3170099"/>
          </a:xfrm>
          <a:prstGeom prst="rect">
            <a:avLst/>
          </a:prstGeom>
          <a:noFill/>
        </p:spPr>
        <p:txBody>
          <a:bodyPr wrap="none" rtlCol="0" anchor="t">
            <a:spAutoFit/>
          </a:bodyPr>
          <a:lstStyle/>
          <a:p>
            <a:r>
              <a:rPr lang="es-ES_tradnl" sz="2000" dirty="0">
                <a:latin typeface="Tahoma"/>
              </a:rPr>
              <a:t>#VERTEX#</a:t>
            </a:r>
          </a:p>
          <a:p>
            <a:r>
              <a:rPr lang="es-ES_tradnl" sz="2000" dirty="0">
                <a:latin typeface="Tahoma"/>
              </a:rPr>
              <a:t>Ana,Source,0.,1.,0.</a:t>
            </a:r>
          </a:p>
          <a:p>
            <a:r>
              <a:rPr lang="es-ES_tradnl" sz="2000" dirty="0">
                <a:latin typeface="Tahoma"/>
              </a:rPr>
              <a:t>Maria,Source,0.,1.,0.</a:t>
            </a:r>
          </a:p>
          <a:p>
            <a:r>
              <a:rPr lang="es-ES_tradnl" sz="2000" dirty="0">
                <a:latin typeface="Tahoma"/>
              </a:rPr>
              <a:t>Analisis,Sink,1.,1.,0.</a:t>
            </a:r>
          </a:p>
          <a:p>
            <a:r>
              <a:rPr lang="es-ES_tradnl" sz="2000" dirty="0">
                <a:latin typeface="Tahoma"/>
              </a:rPr>
              <a:t>Diseño,Sink,1.,1.,0.</a:t>
            </a:r>
          </a:p>
          <a:p>
            <a:r>
              <a:rPr lang="es-ES_tradnl" sz="2000" dirty="0">
                <a:latin typeface="Tahoma"/>
              </a:rPr>
              <a:t>#EDGE#</a:t>
            </a:r>
          </a:p>
          <a:p>
            <a:r>
              <a:rPr lang="es-ES_tradnl" sz="2000" dirty="0">
                <a:latin typeface="Tahoma"/>
              </a:rPr>
              <a:t>Ana,Analisis,0.,1.,10</a:t>
            </a:r>
          </a:p>
          <a:p>
            <a:r>
              <a:rPr lang="es-ES_tradnl" sz="2000" dirty="0">
                <a:latin typeface="Tahoma"/>
              </a:rPr>
              <a:t>Ana,Diseño,0.,1.,12</a:t>
            </a:r>
          </a:p>
          <a:p>
            <a:r>
              <a:rPr lang="es-ES_tradnl" sz="2000" dirty="0">
                <a:latin typeface="Tahoma"/>
              </a:rPr>
              <a:t>Maria,Analisis,0.,1.,15</a:t>
            </a:r>
          </a:p>
          <a:p>
            <a:r>
              <a:rPr lang="es-ES_tradnl" sz="2000" dirty="0">
                <a:latin typeface="Tahoma"/>
              </a:rPr>
              <a:t>Maria,Diseño,0.,1.,11</a:t>
            </a:r>
            <a:endParaRPr lang="en-GB" sz="2000" dirty="0">
              <a:latin typeface="Tahoma"/>
            </a:endParaRPr>
          </a:p>
        </p:txBody>
      </p:sp>
      <p:sp>
        <p:nvSpPr>
          <p:cNvPr id="20" name="CuadroTexto 19">
            <a:extLst>
              <a:ext uri="{FF2B5EF4-FFF2-40B4-BE49-F238E27FC236}">
                <a16:creationId xmlns:a16="http://schemas.microsoft.com/office/drawing/2014/main" id="{90B39679-A979-9040-B7ED-71EB9F30572D}"/>
              </a:ext>
            </a:extLst>
          </p:cNvPr>
          <p:cNvSpPr txBox="1"/>
          <p:nvPr/>
        </p:nvSpPr>
        <p:spPr>
          <a:xfrm>
            <a:off x="512345" y="1641928"/>
            <a:ext cx="4958525" cy="1323439"/>
          </a:xfrm>
          <a:prstGeom prst="rect">
            <a:avLst/>
          </a:prstGeom>
          <a:noFill/>
        </p:spPr>
        <p:txBody>
          <a:bodyPr wrap="square" rtlCol="0" anchor="t">
            <a:spAutoFit/>
          </a:bodyPr>
          <a:lstStyle/>
          <a:p>
            <a:r>
              <a:rPr lang="en-GB" sz="2000" b="1" dirty="0" err="1">
                <a:latin typeface="Tahoma"/>
              </a:rPr>
              <a:t>FlowVertex</a:t>
            </a:r>
            <a:r>
              <a:rPr lang="en-GB" sz="2000" dirty="0">
                <a:latin typeface="Tahoma"/>
              </a:rPr>
              <a:t>: </a:t>
            </a:r>
            <a:r>
              <a:rPr lang="en-GB" sz="2000" dirty="0" err="1">
                <a:latin typeface="Tahoma"/>
              </a:rPr>
              <a:t>id,tipo,min,max,coste</a:t>
            </a:r>
            <a:br>
              <a:rPr lang="en-GB" sz="2000" dirty="0"/>
            </a:br>
            <a:r>
              <a:rPr lang="en-GB" sz="2000" b="1" dirty="0" err="1">
                <a:latin typeface="Tahoma"/>
                <a:sym typeface="Wingdings"/>
              </a:rPr>
              <a:t>FlowEdge</a:t>
            </a:r>
            <a:r>
              <a:rPr lang="en-GB" sz="2000" dirty="0">
                <a:latin typeface="Tahoma"/>
                <a:sym typeface="Wingdings"/>
              </a:rPr>
              <a:t>: </a:t>
            </a:r>
            <a:r>
              <a:rPr lang="es-ES" sz="2000" i="1" dirty="0" err="1">
                <a:latin typeface="Tahoma"/>
              </a:rPr>
              <a:t>origen,destino,min,max,coste</a:t>
            </a:r>
            <a:endParaRPr lang="en-GB" sz="2000" dirty="0">
              <a:latin typeface="Tahoma"/>
            </a:endParaRPr>
          </a:p>
          <a:p>
            <a:r>
              <a:rPr lang="es-ES" sz="2000" b="1" dirty="0">
                <a:latin typeface="Tahoma"/>
              </a:rPr>
              <a:t>Tipos:</a:t>
            </a:r>
            <a:r>
              <a:rPr lang="es-ES" sz="2000" i="1" dirty="0">
                <a:latin typeface="MS PGothic"/>
                <a:cs typeface="Tahoma"/>
              </a:rPr>
              <a:t> </a:t>
            </a:r>
            <a:r>
              <a:rPr lang="es-ES" sz="2000" i="1" dirty="0" err="1">
                <a:latin typeface="Tahoma"/>
              </a:rPr>
              <a:t>Source,Intermediate,Sink</a:t>
            </a:r>
            <a:endParaRPr lang="es-ES" sz="2000" i="1" dirty="0">
              <a:latin typeface="Tahoma"/>
            </a:endParaRPr>
          </a:p>
          <a:p>
            <a:r>
              <a:rPr lang="en-GB" sz="2000" b="1" dirty="0">
                <a:latin typeface="Tahoma"/>
                <a:ea typeface="Tahoma"/>
                <a:cs typeface="Tahoma"/>
              </a:rPr>
              <a:t>Por defecto</a:t>
            </a:r>
            <a:r>
              <a:rPr lang="en-GB" sz="2000" dirty="0">
                <a:latin typeface="Tahoma"/>
                <a:ea typeface="Tahoma"/>
                <a:cs typeface="Tahoma"/>
              </a:rPr>
              <a:t>: [min=0,max=</a:t>
            </a:r>
            <a:r>
              <a:rPr lang="en-GB" sz="2000" dirty="0" err="1">
                <a:latin typeface="Tahoma"/>
                <a:ea typeface="Tahoma"/>
                <a:cs typeface="Tahoma"/>
              </a:rPr>
              <a:t>inf,coste</a:t>
            </a:r>
            <a:r>
              <a:rPr lang="en-GB" sz="2000" dirty="0">
                <a:latin typeface="Tahoma"/>
                <a:ea typeface="Tahoma"/>
                <a:cs typeface="Tahoma"/>
              </a:rPr>
              <a:t>=0]</a:t>
            </a:r>
            <a:endParaRPr lang="es-ES" sz="2000" dirty="0">
              <a:latin typeface="Tahoma"/>
              <a:ea typeface="Tahoma"/>
              <a:cs typeface="Tahoma"/>
            </a:endParaRPr>
          </a:p>
        </p:txBody>
      </p:sp>
      <p:graphicFrame>
        <p:nvGraphicFramePr>
          <p:cNvPr id="21" name="Tabla 20">
            <a:extLst>
              <a:ext uri="{FF2B5EF4-FFF2-40B4-BE49-F238E27FC236}">
                <a16:creationId xmlns:a16="http://schemas.microsoft.com/office/drawing/2014/main" id="{90819B78-C87D-6A4C-812B-E4D7E16708BF}"/>
              </a:ext>
            </a:extLst>
          </p:cNvPr>
          <p:cNvGraphicFramePr>
            <a:graphicFrameLocks noGrp="1"/>
          </p:cNvGraphicFramePr>
          <p:nvPr>
            <p:extLst>
              <p:ext uri="{D42A27DB-BD31-4B8C-83A1-F6EECF244321}">
                <p14:modId xmlns:p14="http://schemas.microsoft.com/office/powerpoint/2010/main" val="3801177205"/>
              </p:ext>
            </p:extLst>
          </p:nvPr>
        </p:nvGraphicFramePr>
        <p:xfrm>
          <a:off x="5563420" y="1629028"/>
          <a:ext cx="3401525" cy="1381760"/>
        </p:xfrm>
        <a:graphic>
          <a:graphicData uri="http://schemas.openxmlformats.org/drawingml/2006/table">
            <a:tbl>
              <a:tblPr firstRow="1" bandRow="1">
                <a:tableStyleId>{00A15C55-8517-42AA-B614-E9B94910E393}</a:tableStyleId>
              </a:tblPr>
              <a:tblGrid>
                <a:gridCol w="1287505">
                  <a:extLst>
                    <a:ext uri="{9D8B030D-6E8A-4147-A177-3AD203B41FA5}">
                      <a16:colId xmlns:a16="http://schemas.microsoft.com/office/drawing/2014/main" val="20000"/>
                    </a:ext>
                  </a:extLst>
                </a:gridCol>
                <a:gridCol w="614742">
                  <a:extLst>
                    <a:ext uri="{9D8B030D-6E8A-4147-A177-3AD203B41FA5}">
                      <a16:colId xmlns:a16="http://schemas.microsoft.com/office/drawing/2014/main" val="20001"/>
                    </a:ext>
                  </a:extLst>
                </a:gridCol>
                <a:gridCol w="1499278">
                  <a:extLst>
                    <a:ext uri="{9D8B030D-6E8A-4147-A177-3AD203B41FA5}">
                      <a16:colId xmlns:a16="http://schemas.microsoft.com/office/drawing/2014/main" val="20002"/>
                    </a:ext>
                  </a:extLst>
                </a:gridCol>
              </a:tblGrid>
              <a:tr h="370840">
                <a:tc>
                  <a:txBody>
                    <a:bodyPr/>
                    <a:lstStyle/>
                    <a:p>
                      <a:r>
                        <a:rPr lang="en-GB"/>
                        <a:t>Persona</a:t>
                      </a:r>
                    </a:p>
                    <a:p>
                      <a:r>
                        <a:rPr lang="en-GB" err="1"/>
                        <a:t>Tarea</a:t>
                      </a:r>
                      <a:endParaRPr lang="en-GB"/>
                    </a:p>
                  </a:txBody>
                  <a:tcPr/>
                </a:tc>
                <a:tc>
                  <a:txBody>
                    <a:bodyPr/>
                    <a:lstStyle/>
                    <a:p>
                      <a:r>
                        <a:rPr lang="en-GB"/>
                        <a:t>Ana</a:t>
                      </a:r>
                    </a:p>
                  </a:txBody>
                  <a:tcPr/>
                </a:tc>
                <a:tc>
                  <a:txBody>
                    <a:bodyPr/>
                    <a:lstStyle/>
                    <a:p>
                      <a:r>
                        <a:rPr lang="en-GB" err="1"/>
                        <a:t>María</a:t>
                      </a:r>
                      <a:endParaRPr lang="en-GB"/>
                    </a:p>
                  </a:txBody>
                  <a:tcPr/>
                </a:tc>
                <a:extLst>
                  <a:ext uri="{0D108BD9-81ED-4DB2-BD59-A6C34878D82A}">
                    <a16:rowId xmlns:a16="http://schemas.microsoft.com/office/drawing/2014/main" val="10000"/>
                  </a:ext>
                </a:extLst>
              </a:tr>
              <a:tr h="370840">
                <a:tc>
                  <a:txBody>
                    <a:bodyPr/>
                    <a:lstStyle/>
                    <a:p>
                      <a:r>
                        <a:rPr lang="en-GB" err="1"/>
                        <a:t>Análisis</a:t>
                      </a:r>
                      <a:endParaRPr lang="en-GB"/>
                    </a:p>
                  </a:txBody>
                  <a:tcPr/>
                </a:tc>
                <a:tc>
                  <a:txBody>
                    <a:bodyPr/>
                    <a:lstStyle/>
                    <a:p>
                      <a:r>
                        <a:rPr lang="en-GB"/>
                        <a:t>10</a:t>
                      </a:r>
                    </a:p>
                  </a:txBody>
                  <a:tcPr/>
                </a:tc>
                <a:tc>
                  <a:txBody>
                    <a:bodyPr/>
                    <a:lstStyle/>
                    <a:p>
                      <a:r>
                        <a:rPr lang="en-GB"/>
                        <a:t>15</a:t>
                      </a:r>
                    </a:p>
                  </a:txBody>
                  <a:tcPr/>
                </a:tc>
                <a:extLst>
                  <a:ext uri="{0D108BD9-81ED-4DB2-BD59-A6C34878D82A}">
                    <a16:rowId xmlns:a16="http://schemas.microsoft.com/office/drawing/2014/main" val="10001"/>
                  </a:ext>
                </a:extLst>
              </a:tr>
              <a:tr h="370840">
                <a:tc>
                  <a:txBody>
                    <a:bodyPr/>
                    <a:lstStyle/>
                    <a:p>
                      <a:r>
                        <a:rPr lang="en-GB" err="1"/>
                        <a:t>Diseño</a:t>
                      </a:r>
                      <a:endParaRPr lang="en-GB"/>
                    </a:p>
                  </a:txBody>
                  <a:tcPr/>
                </a:tc>
                <a:tc>
                  <a:txBody>
                    <a:bodyPr/>
                    <a:lstStyle/>
                    <a:p>
                      <a:r>
                        <a:rPr lang="en-GB"/>
                        <a:t>12</a:t>
                      </a:r>
                    </a:p>
                  </a:txBody>
                  <a:tcPr/>
                </a:tc>
                <a:tc>
                  <a:txBody>
                    <a:bodyPr/>
                    <a:lstStyle/>
                    <a:p>
                      <a:r>
                        <a:rPr lang="en-GB"/>
                        <a:t>11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9086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0852" y="1600200"/>
            <a:ext cx="8229600" cy="4525963"/>
          </a:xfrm>
        </p:spPr>
        <p:txBody>
          <a:bodyPr>
            <a:normAutofit fontScale="70000" lnSpcReduction="20000"/>
          </a:bodyPr>
          <a:lstStyle/>
          <a:p>
            <a:pPr marL="0" indent="0">
              <a:buNone/>
            </a:pPr>
            <a:r>
              <a:rPr lang="en-GB" sz="2200" dirty="0"/>
              <a:t>goal section</a:t>
            </a:r>
          </a:p>
          <a:p>
            <a:pPr marL="0" indent="0">
              <a:buNone/>
            </a:pPr>
            <a:endParaRPr lang="en-GB" sz="2200" dirty="0"/>
          </a:p>
          <a:p>
            <a:pPr marL="0" indent="0">
              <a:buNone/>
            </a:pPr>
            <a:r>
              <a:rPr lang="en-GB" sz="2200" dirty="0"/>
              <a:t>max sum(x[i], i in 0 .. n | </a:t>
            </a:r>
            <a:r>
              <a:rPr lang="en-GB" sz="2200" dirty="0" err="1"/>
              <a:t>isSource</a:t>
            </a:r>
            <a:r>
              <a:rPr lang="en-GB" sz="2200" dirty="0"/>
              <a:t>(i))</a:t>
            </a:r>
          </a:p>
          <a:p>
            <a:pPr marL="0" indent="0">
              <a:buNone/>
            </a:pPr>
            <a:endParaRPr lang="en-GB" sz="2200" dirty="0"/>
          </a:p>
          <a:p>
            <a:pPr marL="0" indent="0">
              <a:buNone/>
            </a:pPr>
            <a:r>
              <a:rPr lang="en-GB" sz="2200" dirty="0"/>
              <a:t>constraints section</a:t>
            </a:r>
          </a:p>
          <a:p>
            <a:pPr marL="0" indent="0">
              <a:buNone/>
            </a:pPr>
            <a:endParaRPr lang="en-GB" sz="2200" dirty="0"/>
          </a:p>
          <a:p>
            <a:pPr marL="0" indent="0">
              <a:buNone/>
            </a:pPr>
            <a:r>
              <a:rPr lang="en-GB" sz="2200" dirty="0"/>
              <a:t>sum(y[</a:t>
            </a:r>
            <a:r>
              <a:rPr lang="en-GB" sz="2200" dirty="0" err="1"/>
              <a:t>j,i</a:t>
            </a:r>
            <a:r>
              <a:rPr lang="en-GB" sz="2200" dirty="0"/>
              <a:t>], j in 0 .. n | </a:t>
            </a:r>
            <a:r>
              <a:rPr lang="en-GB" sz="2200" dirty="0" err="1"/>
              <a:t>containsEdge</a:t>
            </a:r>
            <a:r>
              <a:rPr lang="en-GB" sz="2200" dirty="0"/>
              <a:t>(</a:t>
            </a:r>
            <a:r>
              <a:rPr lang="en-GB" sz="2200" dirty="0" err="1"/>
              <a:t>j,i</a:t>
            </a:r>
            <a:r>
              <a:rPr lang="en-GB" sz="2200" dirty="0"/>
              <a:t>)) – </a:t>
            </a:r>
          </a:p>
          <a:p>
            <a:pPr marL="0" indent="0">
              <a:buNone/>
            </a:pPr>
            <a:r>
              <a:rPr lang="en-GB" sz="2200" dirty="0"/>
              <a:t>          sum(y[</a:t>
            </a:r>
            <a:r>
              <a:rPr lang="en-GB" sz="2200" dirty="0" err="1"/>
              <a:t>i,j</a:t>
            </a:r>
            <a:r>
              <a:rPr lang="en-GB" sz="2200" dirty="0"/>
              <a:t>], j in 0 .. n | </a:t>
            </a:r>
            <a:r>
              <a:rPr lang="en-GB" sz="2200" dirty="0" err="1"/>
              <a:t>containsEdge</a:t>
            </a:r>
            <a:r>
              <a:rPr lang="en-GB" sz="2200" dirty="0"/>
              <a:t>(</a:t>
            </a:r>
            <a:r>
              <a:rPr lang="en-GB" sz="2200" dirty="0" err="1"/>
              <a:t>i,j</a:t>
            </a:r>
            <a:r>
              <a:rPr lang="en-GB" sz="2200" dirty="0"/>
              <a:t>)) = 0, </a:t>
            </a:r>
          </a:p>
          <a:p>
            <a:pPr marL="0" indent="0">
              <a:buNone/>
            </a:pPr>
            <a:r>
              <a:rPr lang="en-GB" sz="2200" dirty="0"/>
              <a:t>                     i in 0 .. n | </a:t>
            </a:r>
            <a:r>
              <a:rPr lang="en-GB" sz="2200" dirty="0" err="1"/>
              <a:t>isIntermediate</a:t>
            </a:r>
            <a:r>
              <a:rPr lang="en-GB" sz="2200" dirty="0"/>
              <a:t>(i)</a:t>
            </a:r>
          </a:p>
          <a:p>
            <a:pPr marL="0" indent="0">
              <a:buNone/>
            </a:pPr>
            <a:r>
              <a:rPr lang="en-GB" sz="2200" dirty="0"/>
              <a:t>sum(y[</a:t>
            </a:r>
            <a:r>
              <a:rPr lang="en-GB" sz="2200" dirty="0" err="1"/>
              <a:t>j,i</a:t>
            </a:r>
            <a:r>
              <a:rPr lang="en-GB" sz="2200" dirty="0"/>
              <a:t>], j in 0 .. n | </a:t>
            </a:r>
            <a:r>
              <a:rPr lang="en-GB" sz="2200" dirty="0" err="1"/>
              <a:t>containsEdge</a:t>
            </a:r>
            <a:r>
              <a:rPr lang="en-GB" sz="2200" dirty="0"/>
              <a:t>(</a:t>
            </a:r>
            <a:r>
              <a:rPr lang="en-GB" sz="2200" dirty="0" err="1"/>
              <a:t>j,i</a:t>
            </a:r>
            <a:r>
              <a:rPr lang="en-GB" sz="2200" dirty="0"/>
              <a:t>)) - x[i] = 0,  </a:t>
            </a:r>
          </a:p>
          <a:p>
            <a:pPr marL="0" indent="0">
              <a:buNone/>
            </a:pPr>
            <a:r>
              <a:rPr lang="en-GB" sz="2200" dirty="0"/>
              <a:t>                     i in 0 .. n | </a:t>
            </a:r>
            <a:r>
              <a:rPr lang="en-GB" sz="2200" dirty="0" err="1"/>
              <a:t>isIntermediate</a:t>
            </a:r>
            <a:r>
              <a:rPr lang="en-GB" sz="2200" dirty="0"/>
              <a:t>(i) || </a:t>
            </a:r>
            <a:r>
              <a:rPr lang="en-GB" sz="2200" dirty="0" err="1"/>
              <a:t>isSink</a:t>
            </a:r>
            <a:r>
              <a:rPr lang="en-GB" sz="2200" dirty="0"/>
              <a:t>(i)</a:t>
            </a:r>
          </a:p>
          <a:p>
            <a:pPr marL="0" indent="0">
              <a:buNone/>
            </a:pPr>
            <a:r>
              <a:rPr lang="en-GB" sz="2200" dirty="0"/>
              <a:t>sum(y[</a:t>
            </a:r>
            <a:r>
              <a:rPr lang="en-GB" sz="2200" dirty="0" err="1"/>
              <a:t>i,j</a:t>
            </a:r>
            <a:r>
              <a:rPr lang="en-GB" sz="2200" dirty="0"/>
              <a:t>], j in 0 .. n | </a:t>
            </a:r>
            <a:r>
              <a:rPr lang="en-GB" sz="2200" dirty="0" err="1"/>
              <a:t>containsEdge</a:t>
            </a:r>
            <a:r>
              <a:rPr lang="en-GB" sz="2200" dirty="0"/>
              <a:t>(</a:t>
            </a:r>
            <a:r>
              <a:rPr lang="en-GB" sz="2200" dirty="0" err="1"/>
              <a:t>i,j</a:t>
            </a:r>
            <a:r>
              <a:rPr lang="en-GB" sz="2200" dirty="0"/>
              <a:t>)) - x[i] = 0,  </a:t>
            </a:r>
          </a:p>
          <a:p>
            <a:pPr marL="0" indent="0">
              <a:buNone/>
            </a:pPr>
            <a:r>
              <a:rPr lang="en-GB" sz="2200" dirty="0"/>
              <a:t>                     i in 0 .. n | </a:t>
            </a:r>
            <a:r>
              <a:rPr lang="en-GB" sz="2200" dirty="0" err="1"/>
              <a:t>isSource</a:t>
            </a:r>
            <a:r>
              <a:rPr lang="en-GB" sz="2200" dirty="0"/>
              <a:t>(i)</a:t>
            </a:r>
          </a:p>
          <a:p>
            <a:pPr marL="0" indent="0">
              <a:buNone/>
            </a:pPr>
            <a:endParaRPr lang="en-GB" sz="2200" dirty="0"/>
          </a:p>
          <a:p>
            <a:pPr marL="0" indent="0">
              <a:buNone/>
            </a:pPr>
            <a:r>
              <a:rPr lang="en-GB" sz="2200" dirty="0"/>
              <a:t>bounds section</a:t>
            </a:r>
          </a:p>
          <a:p>
            <a:pPr marL="0" indent="0">
              <a:buNone/>
            </a:pPr>
            <a:endParaRPr lang="en-GB" sz="2200" dirty="0"/>
          </a:p>
          <a:p>
            <a:pPr marL="0" indent="0">
              <a:buNone/>
            </a:pPr>
            <a:r>
              <a:rPr lang="en-GB" sz="2200" dirty="0"/>
              <a:t>y[</a:t>
            </a:r>
            <a:r>
              <a:rPr lang="en-GB" sz="2200" dirty="0" err="1"/>
              <a:t>i,j</a:t>
            </a:r>
            <a:r>
              <a:rPr lang="en-GB" sz="2200" dirty="0"/>
              <a:t>] &lt;= </a:t>
            </a:r>
            <a:r>
              <a:rPr lang="en-GB" sz="2200" dirty="0" err="1"/>
              <a:t>edgeMax</a:t>
            </a:r>
            <a:r>
              <a:rPr lang="en-GB" sz="2200" dirty="0"/>
              <a:t>(</a:t>
            </a:r>
            <a:r>
              <a:rPr lang="en-GB" sz="2200" dirty="0" err="1"/>
              <a:t>i,j</a:t>
            </a:r>
            <a:r>
              <a:rPr lang="en-GB" sz="2200" dirty="0"/>
              <a:t>), i in 0 .. n, j in 0 .. n | </a:t>
            </a:r>
            <a:r>
              <a:rPr lang="en-GB" sz="2100" dirty="0" err="1"/>
              <a:t>containsEdge</a:t>
            </a:r>
            <a:r>
              <a:rPr lang="en-GB" sz="2100" dirty="0"/>
              <a:t>(</a:t>
            </a:r>
            <a:r>
              <a:rPr lang="en-GB" sz="2100" dirty="0" err="1"/>
              <a:t>i,j</a:t>
            </a:r>
            <a:r>
              <a:rPr lang="en-GB" sz="2100" dirty="0"/>
              <a:t>) </a:t>
            </a:r>
            <a:r>
              <a:rPr lang="es-ES" sz="2100" dirty="0"/>
              <a:t>&amp;&amp; </a:t>
            </a:r>
            <a:r>
              <a:rPr lang="es-ES" sz="2100" dirty="0" err="1"/>
              <a:t>edgeHasMax</a:t>
            </a:r>
            <a:r>
              <a:rPr lang="es-ES" sz="2100" dirty="0"/>
              <a:t>(</a:t>
            </a:r>
            <a:r>
              <a:rPr lang="es-ES" sz="2100" dirty="0" err="1"/>
              <a:t>i,j</a:t>
            </a:r>
            <a:r>
              <a:rPr lang="es-ES" sz="2100" dirty="0"/>
              <a:t>)</a:t>
            </a:r>
            <a:endParaRPr lang="en-GB" sz="2100" dirty="0"/>
          </a:p>
          <a:p>
            <a:pPr marL="0" indent="0">
              <a:buNone/>
            </a:pPr>
            <a:r>
              <a:rPr lang="en-GB" sz="2200" dirty="0"/>
              <a:t>y[</a:t>
            </a:r>
            <a:r>
              <a:rPr lang="en-GB" sz="2200" dirty="0" err="1"/>
              <a:t>i,j</a:t>
            </a:r>
            <a:r>
              <a:rPr lang="en-GB" sz="2200" dirty="0"/>
              <a:t>] &gt;= </a:t>
            </a:r>
            <a:r>
              <a:rPr lang="en-GB" sz="2200" dirty="0" err="1"/>
              <a:t>edgeMin</a:t>
            </a:r>
            <a:r>
              <a:rPr lang="en-GB" sz="2200" dirty="0"/>
              <a:t>(</a:t>
            </a:r>
            <a:r>
              <a:rPr lang="en-GB" sz="2200" dirty="0" err="1"/>
              <a:t>i,j</a:t>
            </a:r>
            <a:r>
              <a:rPr lang="en-GB" sz="2200" dirty="0"/>
              <a:t>), i in 0 .. n, j in 0 .. n | </a:t>
            </a:r>
            <a:r>
              <a:rPr lang="en-GB" sz="2200" dirty="0" err="1"/>
              <a:t>containsEdge</a:t>
            </a:r>
            <a:r>
              <a:rPr lang="en-GB" sz="2200" dirty="0"/>
              <a:t>(</a:t>
            </a:r>
            <a:r>
              <a:rPr lang="en-GB" sz="2200" dirty="0" err="1"/>
              <a:t>i,j</a:t>
            </a:r>
            <a:r>
              <a:rPr lang="en-GB" sz="2200" dirty="0"/>
              <a:t>) &amp;&amp;</a:t>
            </a:r>
            <a:r>
              <a:rPr lang="es-ES" sz="1800" dirty="0">
                <a:latin typeface="Consolas" panose="020B0609020204030204" pitchFamily="49" charset="0"/>
              </a:rPr>
              <a:t> </a:t>
            </a:r>
            <a:r>
              <a:rPr lang="es-ES" sz="2100" dirty="0" err="1"/>
              <a:t>edgeHasMin</a:t>
            </a:r>
            <a:r>
              <a:rPr lang="es-ES" sz="2100" dirty="0"/>
              <a:t>(</a:t>
            </a:r>
            <a:r>
              <a:rPr lang="es-ES" sz="2100" dirty="0" err="1"/>
              <a:t>i,j</a:t>
            </a:r>
            <a:r>
              <a:rPr lang="es-ES" sz="2100" dirty="0"/>
              <a:t>)</a:t>
            </a:r>
            <a:endParaRPr lang="en-GB" sz="2100" dirty="0"/>
          </a:p>
        </p:txBody>
      </p:sp>
      <p:sp>
        <p:nvSpPr>
          <p:cNvPr id="4" name="Marcador de pie de página 3"/>
          <p:cNvSpPr>
            <a:spLocks noGrp="1"/>
          </p:cNvSpPr>
          <p:nvPr>
            <p:ph type="ftr" sz="quarter" idx="11"/>
          </p:nvPr>
        </p:nvSpPr>
        <p:spPr/>
        <p:txBody>
          <a:bodyPr/>
          <a:lstStyle/>
          <a:p>
            <a:pPr>
              <a:defRPr/>
            </a:pPr>
            <a:r>
              <a:rPr lang="en-US"/>
              <a:t>Análisis y Diseño de Datos y 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32</a:t>
            </a:fld>
            <a:endParaRPr lang="en-US"/>
          </a:p>
        </p:txBody>
      </p:sp>
      <p:sp>
        <p:nvSpPr>
          <p:cNvPr id="9" name="Título 1">
            <a:extLst>
              <a:ext uri="{FF2B5EF4-FFF2-40B4-BE49-F238E27FC236}">
                <a16:creationId xmlns:a16="http://schemas.microsoft.com/office/drawing/2014/main" id="{DB210070-90BC-8F49-B628-37599EFE3970}"/>
              </a:ext>
            </a:extLst>
          </p:cNvPr>
          <p:cNvSpPr>
            <a:spLocks noGrp="1"/>
          </p:cNvSpPr>
          <p:nvPr>
            <p:ph type="title"/>
          </p:nvPr>
        </p:nvSpPr>
        <p:spPr>
          <a:xfrm>
            <a:off x="1547813" y="188913"/>
            <a:ext cx="7138987" cy="922337"/>
          </a:xfrm>
        </p:spPr>
        <p:txBody>
          <a:bodyPr/>
          <a:lstStyle/>
          <a:p>
            <a:r>
              <a:rPr lang="en-GB" sz="3600" dirty="0" err="1"/>
              <a:t>Flujo</a:t>
            </a:r>
            <a:r>
              <a:rPr lang="en-GB" sz="3600" dirty="0"/>
              <a:t> </a:t>
            </a:r>
            <a:r>
              <a:rPr lang="en-GB" sz="3600" dirty="0" err="1"/>
              <a:t>máximo</a:t>
            </a:r>
            <a:endParaRPr lang="en-GB" sz="3600" dirty="0"/>
          </a:p>
        </p:txBody>
      </p:sp>
    </p:spTree>
    <p:extLst>
      <p:ext uri="{BB962C8B-B14F-4D97-AF65-F5344CB8AC3E}">
        <p14:creationId xmlns:p14="http://schemas.microsoft.com/office/powerpoint/2010/main" val="3944890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27584" y="1628800"/>
                <a:ext cx="7859216" cy="1224136"/>
              </a:xfrm>
            </p:spPr>
            <p:txBody>
              <a:bodyPr>
                <a:normAutofit/>
              </a:bodyPr>
              <a:lstStyle/>
              <a:p>
                <a:pPr marL="0" indent="0" algn="l">
                  <a:buNone/>
                </a:pPr>
                <a:r>
                  <a:rPr lang="es-ES" sz="1800" b="0" i="0" u="none" strike="noStrike" baseline="0" dirty="0">
                    <a:solidFill>
                      <a:srgbClr val="000000"/>
                    </a:solidFill>
                    <a:latin typeface="Cambria" panose="02040503050406030204" pitchFamily="18" charset="0"/>
                  </a:rPr>
                  <a:t>El problema del </a:t>
                </a:r>
                <a:r>
                  <a:rPr lang="es-ES" sz="1800" b="0" i="1" u="none" strike="noStrike" baseline="0" dirty="0">
                    <a:solidFill>
                      <a:srgbClr val="000000"/>
                    </a:solidFill>
                    <a:latin typeface="Cambria" panose="02040503050406030204" pitchFamily="18" charset="0"/>
                  </a:rPr>
                  <a:t>corte mínimo </a:t>
                </a:r>
                <a:r>
                  <a:rPr lang="es-ES" sz="1800" b="0" i="0" u="none" strike="noStrike" baseline="0" dirty="0">
                    <a:solidFill>
                      <a:srgbClr val="000000"/>
                    </a:solidFill>
                    <a:latin typeface="Cambria" panose="02040503050406030204" pitchFamily="18" charset="0"/>
                  </a:rPr>
                  <a:t>busca encontrar una partición </a:t>
                </a:r>
                <a:r>
                  <a:rPr lang="es-ES" sz="1800" b="0" i="0" u="none" strike="noStrike" baseline="0" dirty="0">
                    <a:solidFill>
                      <a:srgbClr val="000000"/>
                    </a:solidFill>
                    <a:latin typeface="Cambria Math" panose="02040503050406030204" pitchFamily="18" charset="0"/>
                  </a:rPr>
                  <a:t>𝑈,𝑉 </a:t>
                </a:r>
                <a:r>
                  <a:rPr lang="es-ES" sz="1800" b="0" i="0" u="none" strike="noStrike" baseline="0" dirty="0">
                    <a:solidFill>
                      <a:srgbClr val="000000"/>
                    </a:solidFill>
                    <a:latin typeface="Cambria" panose="02040503050406030204" pitchFamily="18" charset="0"/>
                  </a:rPr>
                  <a:t>de los vértices de una red tal que </a:t>
                </a:r>
                <a:r>
                  <a:rPr lang="es-ES" sz="1800" b="0" i="0" u="none" strike="noStrike" baseline="0" dirty="0">
                    <a:solidFill>
                      <a:srgbClr val="000000"/>
                    </a:solidFill>
                    <a:latin typeface="Cambria Math" panose="02040503050406030204" pitchFamily="18" charset="0"/>
                  </a:rPr>
                  <a:t>𝑈 </a:t>
                </a:r>
                <a:r>
                  <a:rPr lang="es-ES" sz="1800" b="0" i="0" u="none" strike="noStrike" baseline="0" dirty="0">
                    <a:solidFill>
                      <a:srgbClr val="000000"/>
                    </a:solidFill>
                    <a:latin typeface="Cambria" panose="02040503050406030204" pitchFamily="18" charset="0"/>
                  </a:rPr>
                  <a:t>incluye a los vértices fuente, </a:t>
                </a:r>
                <a:r>
                  <a:rPr lang="es-ES" sz="1800" b="0" i="0" u="none" strike="noStrike" baseline="0" dirty="0">
                    <a:solidFill>
                      <a:srgbClr val="000000"/>
                    </a:solidFill>
                    <a:latin typeface="Cambria Math" panose="02040503050406030204" pitchFamily="18" charset="0"/>
                  </a:rPr>
                  <a:t>𝑉 </a:t>
                </a:r>
                <a:r>
                  <a:rPr lang="es-ES" sz="1800" b="0" i="0" u="none" strike="noStrike" baseline="0" dirty="0">
                    <a:solidFill>
                      <a:srgbClr val="000000"/>
                    </a:solidFill>
                    <a:latin typeface="Cambria" panose="02040503050406030204" pitchFamily="18" charset="0"/>
                  </a:rPr>
                  <a:t>a los sumideros, y las aristas que van de </a:t>
                </a:r>
                <a:r>
                  <a:rPr lang="es-ES" sz="1800" b="0" i="0" u="none" strike="noStrike" baseline="0" dirty="0">
                    <a:solidFill>
                      <a:srgbClr val="000000"/>
                    </a:solidFill>
                    <a:latin typeface="Cambria Math" panose="02040503050406030204" pitchFamily="18" charset="0"/>
                  </a:rPr>
                  <a:t>𝑈 </a:t>
                </a:r>
                <a:r>
                  <a:rPr lang="es-ES" sz="1800" b="0" i="0" u="none" strike="noStrike" baseline="0" dirty="0">
                    <a:solidFill>
                      <a:srgbClr val="000000"/>
                    </a:solidFill>
                    <a:latin typeface="Cambria" panose="02040503050406030204" pitchFamily="18" charset="0"/>
                  </a:rPr>
                  <a:t>a </a:t>
                </a:r>
                <a:r>
                  <a:rPr lang="es-ES" sz="1800" b="0" i="0" u="none" strike="noStrike" baseline="0" dirty="0">
                    <a:solidFill>
                      <a:srgbClr val="000000"/>
                    </a:solidFill>
                    <a:latin typeface="Cambria Math" panose="02040503050406030204" pitchFamily="18" charset="0"/>
                  </a:rPr>
                  <a:t>𝑉</a:t>
                </a:r>
                <a:r>
                  <a:rPr lang="es-ES" sz="1800" b="0" i="0" u="none" strike="noStrike" baseline="0" dirty="0">
                    <a:solidFill>
                      <a:srgbClr val="000000"/>
                    </a:solidFill>
                    <a:latin typeface="Cambria" panose="02040503050406030204" pitchFamily="18" charset="0"/>
                  </a:rPr>
                  <a:t>, que formar un corte, minimizan la suma de sus capacidades máximas. </a:t>
                </a:r>
                <a:r>
                  <a:rPr lang="es-ES" sz="1800" dirty="0">
                    <a:solidFill>
                      <a:srgbClr val="000000"/>
                    </a:solidFill>
                    <a:latin typeface="Cambria" panose="02040503050406030204" pitchFamily="18" charset="0"/>
                  </a:rPr>
                  <a:t>Siendo </a:t>
                </a:r>
                <a14:m>
                  <m:oMath xmlns:m="http://schemas.openxmlformats.org/officeDocument/2006/math">
                    <m:sSubSup>
                      <m:sSubSupPr>
                        <m:ctrlPr>
                          <a:rPr lang="es-ES" sz="1200" i="1" smtClean="0">
                            <a:solidFill>
                              <a:srgbClr val="836967"/>
                            </a:solidFill>
                            <a:latin typeface="Cambria Math" panose="02040503050406030204" pitchFamily="18" charset="0"/>
                          </a:rPr>
                        </m:ctrlPr>
                      </m:sSubSupPr>
                      <m:e>
                        <m:r>
                          <a:rPr lang="es-ES" sz="1200" i="1">
                            <a:latin typeface="Cambria Math" panose="02040503050406030204" pitchFamily="18" charset="0"/>
                          </a:rPr>
                          <m:t>𝑏</m:t>
                        </m:r>
                      </m:e>
                      <m:sub>
                        <m:r>
                          <a:rPr lang="es-ES" sz="1200" i="1">
                            <a:latin typeface="Cambria Math" panose="02040503050406030204" pitchFamily="18" charset="0"/>
                          </a:rPr>
                          <m:t>𝑗</m:t>
                        </m:r>
                      </m:sub>
                      <m:sup>
                        <m:r>
                          <a:rPr lang="es-ES" sz="1200" i="1">
                            <a:latin typeface="Cambria Math" panose="02040503050406030204" pitchFamily="18" charset="0"/>
                          </a:rPr>
                          <m:t>𝑢</m:t>
                        </m:r>
                      </m:sup>
                    </m:sSubSup>
                  </m:oMath>
                </a14:m>
                <a:r>
                  <a:rPr lang="en-GB" sz="1500" dirty="0"/>
                  <a:t> la </a:t>
                </a:r>
                <a:r>
                  <a:rPr lang="en-GB" sz="1500" dirty="0" err="1"/>
                  <a:t>capacidad</a:t>
                </a:r>
                <a:r>
                  <a:rPr lang="en-GB" sz="1500" dirty="0"/>
                  <a:t> </a:t>
                </a:r>
                <a:r>
                  <a:rPr lang="en-GB" sz="1500" dirty="0" err="1"/>
                  <a:t>máxima</a:t>
                </a:r>
                <a:r>
                  <a:rPr lang="en-GB" sz="1500" dirty="0"/>
                  <a:t> de la arista j.</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27584" y="1628800"/>
                <a:ext cx="7859216" cy="1224136"/>
              </a:xfrm>
              <a:blipFill>
                <a:blip r:embed="rId2"/>
                <a:stretch>
                  <a:fillRect l="-698" t="-2985" b="-4478"/>
                </a:stretch>
              </a:blipFill>
            </p:spPr>
            <p:txBody>
              <a:bodyPr/>
              <a:lstStyle/>
              <a:p>
                <a:r>
                  <a:rPr lang="es-ES">
                    <a:noFill/>
                  </a:rPr>
                  <a:t> </a:t>
                </a:r>
              </a:p>
            </p:txBody>
          </p:sp>
        </mc:Fallback>
      </mc:AlternateContent>
      <p:sp>
        <p:nvSpPr>
          <p:cNvPr id="4" name="Marcador de pie de página 3"/>
          <p:cNvSpPr>
            <a:spLocks noGrp="1"/>
          </p:cNvSpPr>
          <p:nvPr>
            <p:ph type="ftr" sz="quarter" idx="11"/>
          </p:nvPr>
        </p:nvSpPr>
        <p:spPr/>
        <p:txBody>
          <a:bodyPr/>
          <a:lstStyle/>
          <a:p>
            <a:pPr>
              <a:defRPr/>
            </a:pPr>
            <a:r>
              <a:rPr lang="en-US"/>
              <a:t>Análisis y Diseño de Datos y 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33</a:t>
            </a:fld>
            <a:endParaRPr lang="en-US"/>
          </a:p>
        </p:txBody>
      </p:sp>
      <p:sp>
        <p:nvSpPr>
          <p:cNvPr id="9" name="Título 1">
            <a:extLst>
              <a:ext uri="{FF2B5EF4-FFF2-40B4-BE49-F238E27FC236}">
                <a16:creationId xmlns:a16="http://schemas.microsoft.com/office/drawing/2014/main" id="{DB210070-90BC-8F49-B628-37599EFE3970}"/>
              </a:ext>
            </a:extLst>
          </p:cNvPr>
          <p:cNvSpPr>
            <a:spLocks noGrp="1"/>
          </p:cNvSpPr>
          <p:nvPr>
            <p:ph type="title"/>
          </p:nvPr>
        </p:nvSpPr>
        <p:spPr>
          <a:xfrm>
            <a:off x="1547813" y="188913"/>
            <a:ext cx="7138987" cy="922337"/>
          </a:xfrm>
        </p:spPr>
        <p:txBody>
          <a:bodyPr/>
          <a:lstStyle/>
          <a:p>
            <a:r>
              <a:rPr lang="en-GB" sz="3600" dirty="0"/>
              <a:t>Corte </a:t>
            </a:r>
            <a:r>
              <a:rPr lang="en-GB" sz="3600" dirty="0" err="1"/>
              <a:t>Mínimo</a:t>
            </a:r>
            <a:endParaRPr lang="en-GB" sz="3600"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AA58B75-1181-D06C-5C0C-CB15BDD999CA}"/>
                  </a:ext>
                </a:extLst>
              </p:cNvPr>
              <p:cNvSpPr txBox="1"/>
              <p:nvPr/>
            </p:nvSpPr>
            <p:spPr>
              <a:xfrm>
                <a:off x="2123728" y="2852936"/>
                <a:ext cx="2808312" cy="3019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s-ES" i="1" smtClean="0">
                              <a:solidFill>
                                <a:srgbClr val="836967"/>
                              </a:solidFill>
                              <a:latin typeface="Cambria Math" panose="02040503050406030204" pitchFamily="18" charset="0"/>
                            </a:rPr>
                          </m:ctrlPr>
                        </m:mPr>
                        <m:mr>
                          <m:e>
                            <m:func>
                              <m:funcPr>
                                <m:ctrlPr>
                                  <a:rPr lang="es-ES" i="1">
                                    <a:latin typeface="Cambria Math" panose="02040503050406030204" pitchFamily="18" charset="0"/>
                                  </a:rPr>
                                </m:ctrlPr>
                              </m:funcPr>
                              <m:fName>
                                <m:r>
                                  <a:rPr lang="es-ES" i="1">
                                    <a:latin typeface="Cambria Math" panose="02040503050406030204" pitchFamily="18" charset="0"/>
                                  </a:rPr>
                                  <m:t>𝑚𝑖𝑛</m:t>
                                </m:r>
                              </m:fName>
                              <m:e>
                                <m:nary>
                                  <m:naryPr>
                                    <m:chr m:val="∑"/>
                                    <m:limLoc m:val="undOvr"/>
                                    <m:supHide m:val="on"/>
                                    <m:ctrlPr>
                                      <a:rPr lang="es-ES" i="1">
                                        <a:latin typeface="Cambria Math" panose="02040503050406030204" pitchFamily="18" charset="0"/>
                                      </a:rPr>
                                    </m:ctrlPr>
                                  </m:naryPr>
                                  <m:sub>
                                    <m:r>
                                      <a:rPr lang="es-ES" i="1">
                                        <a:latin typeface="Cambria Math" panose="02040503050406030204" pitchFamily="18" charset="0"/>
                                      </a:rPr>
                                      <m:t>𝑗</m:t>
                                    </m:r>
                                    <m:r>
                                      <a:rPr lang="es-ES" i="1">
                                        <a:latin typeface="Cambria Math" panose="02040503050406030204" pitchFamily="18" charset="0"/>
                                      </a:rPr>
                                      <m:t>∈</m:t>
                                    </m:r>
                                    <m:r>
                                      <a:rPr lang="es-ES" i="1">
                                        <a:latin typeface="Cambria Math" panose="02040503050406030204" pitchFamily="18" charset="0"/>
                                      </a:rPr>
                                      <m:t>𝐸</m:t>
                                    </m:r>
                                  </m:sub>
                                  <m:sup/>
                                  <m:e>
                                    <m:sSubSup>
                                      <m:sSubSupPr>
                                        <m:ctrlPr>
                                          <a:rPr lang="es-ES" i="1">
                                            <a:solidFill>
                                              <a:srgbClr val="836967"/>
                                            </a:solidFill>
                                            <a:latin typeface="Cambria Math" panose="02040503050406030204" pitchFamily="18" charset="0"/>
                                          </a:rPr>
                                        </m:ctrlPr>
                                      </m:sSubSupPr>
                                      <m:e>
                                        <m:r>
                                          <a:rPr lang="es-ES" i="1">
                                            <a:latin typeface="Cambria Math" panose="02040503050406030204" pitchFamily="18" charset="0"/>
                                          </a:rPr>
                                          <m:t>𝑏</m:t>
                                        </m:r>
                                      </m:e>
                                      <m:sub>
                                        <m:r>
                                          <a:rPr lang="es-ES" i="1">
                                            <a:latin typeface="Cambria Math" panose="02040503050406030204" pitchFamily="18" charset="0"/>
                                          </a:rPr>
                                          <m:t>𝑗</m:t>
                                        </m:r>
                                      </m:sub>
                                      <m:sup>
                                        <m:r>
                                          <a:rPr lang="es-ES" i="1">
                                            <a:latin typeface="Cambria Math" panose="02040503050406030204" pitchFamily="18" charset="0"/>
                                          </a:rPr>
                                          <m:t>𝑢</m:t>
                                        </m:r>
                                      </m:sup>
                                    </m:sSubSup>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𝑗</m:t>
                                        </m:r>
                                      </m:sub>
                                    </m:sSub>
                                  </m:e>
                                </m:nary>
                              </m:e>
                            </m:func>
                          </m:e>
                        </m:mr>
                        <m:mr>
                          <m:e>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r>
                              <a:rPr lang="es-ES" i="1">
                                <a:latin typeface="Cambria Math" panose="02040503050406030204" pitchFamily="18" charset="0"/>
                              </a:rPr>
                              <m:t>−</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𝑗</m:t>
                                </m:r>
                              </m:sub>
                            </m:sSub>
                            <m:r>
                              <a:rPr lang="es-ES" i="1">
                                <a:latin typeface="Cambria Math" panose="02040503050406030204" pitchFamily="18" charset="0"/>
                              </a:rPr>
                              <m:t> + </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𝑖𝑗</m:t>
                                </m:r>
                              </m:sub>
                            </m:sSub>
                            <m:r>
                              <a:rPr lang="es-ES" i="1">
                                <a:latin typeface="Cambria Math" panose="02040503050406030204" pitchFamily="18" charset="0"/>
                              </a:rPr>
                              <m:t>≥0, </m:t>
                            </m:r>
                            <m:r>
                              <a:rPr lang="es-ES" b="0" i="1" smtClean="0">
                                <a:latin typeface="Cambria Math" panose="02040503050406030204" pitchFamily="18" charset="0"/>
                              </a:rPr>
                              <m:t> (</m:t>
                            </m:r>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𝑗</m:t>
                            </m:r>
                            <m:r>
                              <a:rPr lang="es-ES" b="0" i="1" smtClean="0">
                                <a:latin typeface="Cambria Math" panose="02040503050406030204" pitchFamily="18" charset="0"/>
                              </a:rPr>
                              <m:t>)∈</m:t>
                            </m:r>
                            <m:r>
                              <a:rPr lang="es-ES" i="1">
                                <a:latin typeface="Cambria Math" panose="02040503050406030204" pitchFamily="18" charset="0"/>
                              </a:rPr>
                              <m:t>𝐸</m:t>
                            </m:r>
                          </m:e>
                        </m:mr>
                        <m:mr>
                          <m:e>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r>
                              <a:rPr lang="es-ES" i="1">
                                <a:latin typeface="Cambria Math" panose="02040503050406030204" pitchFamily="18" charset="0"/>
                              </a:rPr>
                              <m:t>=0,    </m:t>
                            </m:r>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𝐹</m:t>
                            </m:r>
                          </m:e>
                        </m:mr>
                        <m:mr>
                          <m:e>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r>
                              <a:rPr lang="es-ES" i="1">
                                <a:latin typeface="Cambria Math" panose="02040503050406030204" pitchFamily="18" charset="0"/>
                              </a:rPr>
                              <m:t>=1,    </m:t>
                            </m:r>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𝑆</m:t>
                            </m:r>
                          </m:e>
                        </m:mr>
                        <m:mr>
                          <m:e>
                            <m:r>
                              <a:rPr lang="es-ES" i="1">
                                <a:latin typeface="Cambria Math" panose="02040503050406030204" pitchFamily="18" charset="0"/>
                              </a:rPr>
                              <m:t>𝑏𝑖𝑛</m:t>
                            </m:r>
                            <m:r>
                              <a:rPr lang="es-ES" i="1">
                                <a:latin typeface="Cambria Math" panose="02040503050406030204" pitchFamily="18" charset="0"/>
                              </a:rPr>
                              <m:t> </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r>
                              <a:rPr lang="es-ES" i="1">
                                <a:latin typeface="Cambria Math" panose="02040503050406030204" pitchFamily="18" charset="0"/>
                              </a:rPr>
                              <m:t>,    </m:t>
                            </m:r>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𝑉</m:t>
                            </m:r>
                          </m:e>
                        </m:mr>
                        <m:mr>
                          <m:e>
                            <m:r>
                              <a:rPr lang="es-ES" i="1">
                                <a:latin typeface="Cambria Math" panose="02040503050406030204" pitchFamily="18" charset="0"/>
                              </a:rPr>
                              <m:t>𝑏𝑖𝑛</m:t>
                            </m:r>
                            <m:r>
                              <a:rPr lang="es-ES" i="1">
                                <a:latin typeface="Cambria Math" panose="02040503050406030204" pitchFamily="18" charset="0"/>
                              </a:rPr>
                              <m:t> </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𝑖𝑗</m:t>
                                </m:r>
                              </m:sub>
                            </m:sSub>
                            <m:r>
                              <a:rPr lang="es-ES" i="1">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𝑗</m:t>
                            </m:r>
                            <m:r>
                              <a:rPr lang="es-ES" b="0" i="1" smtClean="0">
                                <a:latin typeface="Cambria Math" panose="02040503050406030204" pitchFamily="18" charset="0"/>
                              </a:rPr>
                              <m:t>)∈</m:t>
                            </m:r>
                            <m:r>
                              <a:rPr lang="es-ES" i="1">
                                <a:latin typeface="Cambria Math" panose="02040503050406030204" pitchFamily="18" charset="0"/>
                              </a:rPr>
                              <m:t>𝐸</m:t>
                            </m:r>
                          </m:e>
                        </m:mr>
                      </m:m>
                    </m:oMath>
                  </m:oMathPara>
                </a14:m>
                <a:endParaRPr lang="es-ES" i="1" dirty="0"/>
              </a:p>
            </p:txBody>
          </p:sp>
        </mc:Choice>
        <mc:Fallback xmlns="">
          <p:sp>
            <p:nvSpPr>
              <p:cNvPr id="8" name="CuadroTexto 7">
                <a:extLst>
                  <a:ext uri="{FF2B5EF4-FFF2-40B4-BE49-F238E27FC236}">
                    <a16:creationId xmlns:a16="http://schemas.microsoft.com/office/drawing/2014/main" id="{FAA58B75-1181-D06C-5C0C-CB15BDD999CA}"/>
                  </a:ext>
                </a:extLst>
              </p:cNvPr>
              <p:cNvSpPr txBox="1">
                <a:spLocks noRot="1" noChangeAspect="1" noMove="1" noResize="1" noEditPoints="1" noAdjustHandles="1" noChangeArrowheads="1" noChangeShapeType="1" noTextEdit="1"/>
              </p:cNvSpPr>
              <p:nvPr/>
            </p:nvSpPr>
            <p:spPr>
              <a:xfrm>
                <a:off x="2123728" y="2852936"/>
                <a:ext cx="2808312" cy="3019545"/>
              </a:xfrm>
              <a:prstGeom prst="rect">
                <a:avLst/>
              </a:prstGeom>
              <a:blipFill>
                <a:blip r:embed="rId3"/>
                <a:stretch>
                  <a:fillRect r="-51844"/>
                </a:stretch>
              </a:blipFill>
            </p:spPr>
            <p:txBody>
              <a:bodyPr/>
              <a:lstStyle/>
              <a:p>
                <a:r>
                  <a:rPr lang="es-ES">
                    <a:noFill/>
                  </a:rPr>
                  <a:t> </a:t>
                </a:r>
              </a:p>
            </p:txBody>
          </p:sp>
        </mc:Fallback>
      </mc:AlternateContent>
    </p:spTree>
    <p:extLst>
      <p:ext uri="{BB962C8B-B14F-4D97-AF65-F5344CB8AC3E}">
        <p14:creationId xmlns:p14="http://schemas.microsoft.com/office/powerpoint/2010/main" val="70051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9592" y="2132856"/>
            <a:ext cx="6969968" cy="3739838"/>
          </a:xfrm>
        </p:spPr>
        <p:txBody>
          <a:bodyPr>
            <a:normAutofit lnSpcReduction="10000"/>
          </a:bodyPr>
          <a:lstStyle/>
          <a:p>
            <a:pPr marL="0" indent="0" algn="l">
              <a:buNone/>
            </a:pPr>
            <a:r>
              <a:rPr lang="es-ES" sz="1500" dirty="0" err="1"/>
              <a:t>goal</a:t>
            </a:r>
            <a:r>
              <a:rPr lang="es-ES" sz="1500" dirty="0"/>
              <a:t> </a:t>
            </a:r>
            <a:r>
              <a:rPr lang="es-ES" sz="1500" dirty="0" err="1"/>
              <a:t>section</a:t>
            </a:r>
            <a:endParaRPr lang="es-ES" sz="1500" dirty="0"/>
          </a:p>
          <a:p>
            <a:pPr marL="0" indent="0" algn="l">
              <a:buNone/>
            </a:pPr>
            <a:endParaRPr lang="es-ES" sz="1500" dirty="0"/>
          </a:p>
          <a:p>
            <a:pPr marL="0" indent="0" algn="l">
              <a:buNone/>
            </a:pPr>
            <a:r>
              <a:rPr lang="sv-SE" sz="1500" dirty="0"/>
              <a:t>min sum(edgeMax(i,j) y[i,j], i in 0 .. n, j in 0 .. n, j in 0 .. n | containsEdge(i,j))</a:t>
            </a:r>
          </a:p>
          <a:p>
            <a:pPr marL="0" indent="0" algn="l">
              <a:buNone/>
            </a:pPr>
            <a:endParaRPr lang="es-ES" sz="1500" dirty="0"/>
          </a:p>
          <a:p>
            <a:pPr marL="0" indent="0" algn="l">
              <a:buNone/>
            </a:pPr>
            <a:r>
              <a:rPr lang="es-ES" sz="1500" dirty="0" err="1"/>
              <a:t>constraints</a:t>
            </a:r>
            <a:r>
              <a:rPr lang="es-ES" sz="1500" dirty="0"/>
              <a:t> </a:t>
            </a:r>
            <a:r>
              <a:rPr lang="es-ES" sz="1500" dirty="0" err="1"/>
              <a:t>section</a:t>
            </a:r>
            <a:endParaRPr lang="es-ES" sz="1500" dirty="0"/>
          </a:p>
          <a:p>
            <a:pPr marL="0" indent="0" algn="l">
              <a:buNone/>
            </a:pPr>
            <a:endParaRPr lang="es-ES" sz="1500" dirty="0"/>
          </a:p>
          <a:p>
            <a:pPr marL="0" indent="0" algn="l">
              <a:buNone/>
            </a:pPr>
            <a:r>
              <a:rPr lang="it-IT" sz="1500" dirty="0"/>
              <a:t>x[i] - x[j] + y[i,j] &gt;= 0, i in 0 .. n, j in 0 .. n | containsEdge(i,j)</a:t>
            </a:r>
          </a:p>
          <a:p>
            <a:pPr marL="0" indent="0" algn="l">
              <a:buNone/>
            </a:pPr>
            <a:r>
              <a:rPr lang="es-ES" sz="1500" dirty="0"/>
              <a:t>x[i] = 0, i in 0 .. n | </a:t>
            </a:r>
            <a:r>
              <a:rPr lang="es-ES" sz="1500" dirty="0" err="1"/>
              <a:t>isSource</a:t>
            </a:r>
            <a:r>
              <a:rPr lang="es-ES" sz="1500" dirty="0"/>
              <a:t>(i)</a:t>
            </a:r>
          </a:p>
          <a:p>
            <a:pPr marL="0" indent="0" algn="l">
              <a:buNone/>
            </a:pPr>
            <a:r>
              <a:rPr lang="es-ES" sz="1500" dirty="0"/>
              <a:t>x[i] = 1, i in 0 .. n | </a:t>
            </a:r>
            <a:r>
              <a:rPr lang="es-ES" sz="1500" dirty="0" err="1"/>
              <a:t>isSink</a:t>
            </a:r>
            <a:r>
              <a:rPr lang="es-ES" sz="1500" dirty="0"/>
              <a:t>(i)</a:t>
            </a:r>
          </a:p>
          <a:p>
            <a:pPr marL="0" indent="0" algn="l">
              <a:buNone/>
            </a:pPr>
            <a:endParaRPr lang="es-ES" sz="1500" dirty="0"/>
          </a:p>
          <a:p>
            <a:pPr marL="0" indent="0" algn="l">
              <a:buNone/>
            </a:pPr>
            <a:r>
              <a:rPr lang="es-ES" sz="1500" dirty="0" err="1"/>
              <a:t>bin</a:t>
            </a:r>
            <a:endParaRPr lang="es-ES" sz="1500" dirty="0"/>
          </a:p>
          <a:p>
            <a:pPr marL="0" indent="0" algn="l">
              <a:buNone/>
            </a:pPr>
            <a:endParaRPr lang="es-ES" sz="1500" dirty="0"/>
          </a:p>
          <a:p>
            <a:pPr marL="0" indent="0" algn="l">
              <a:buNone/>
            </a:pPr>
            <a:r>
              <a:rPr lang="it-IT" sz="1500" dirty="0"/>
              <a:t>x[i], i in 0 .. n</a:t>
            </a:r>
          </a:p>
          <a:p>
            <a:pPr marL="0" indent="0" algn="l">
              <a:buNone/>
            </a:pPr>
            <a:r>
              <a:rPr lang="it-IT" sz="1500" dirty="0"/>
              <a:t>y[i,j], i in 0 .. n, j in 0 .. n | containsEdge(i,j)</a:t>
            </a:r>
            <a:endParaRPr lang="en-GB" sz="1500" dirty="0"/>
          </a:p>
        </p:txBody>
      </p:sp>
      <p:sp>
        <p:nvSpPr>
          <p:cNvPr id="4" name="Marcador de pie de página 3"/>
          <p:cNvSpPr>
            <a:spLocks noGrp="1"/>
          </p:cNvSpPr>
          <p:nvPr>
            <p:ph type="ftr" sz="quarter" idx="11"/>
          </p:nvPr>
        </p:nvSpPr>
        <p:spPr/>
        <p:txBody>
          <a:bodyPr/>
          <a:lstStyle/>
          <a:p>
            <a:pPr>
              <a:defRPr/>
            </a:pPr>
            <a:r>
              <a:rPr lang="en-US"/>
              <a:t>Análisis y Diseño de Datos y 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34</a:t>
            </a:fld>
            <a:endParaRPr lang="en-US"/>
          </a:p>
        </p:txBody>
      </p:sp>
      <p:sp>
        <p:nvSpPr>
          <p:cNvPr id="9" name="Título 1">
            <a:extLst>
              <a:ext uri="{FF2B5EF4-FFF2-40B4-BE49-F238E27FC236}">
                <a16:creationId xmlns:a16="http://schemas.microsoft.com/office/drawing/2014/main" id="{DB210070-90BC-8F49-B628-37599EFE3970}"/>
              </a:ext>
            </a:extLst>
          </p:cNvPr>
          <p:cNvSpPr>
            <a:spLocks noGrp="1"/>
          </p:cNvSpPr>
          <p:nvPr>
            <p:ph type="title"/>
          </p:nvPr>
        </p:nvSpPr>
        <p:spPr>
          <a:xfrm>
            <a:off x="1547813" y="188913"/>
            <a:ext cx="7138987" cy="922337"/>
          </a:xfrm>
        </p:spPr>
        <p:txBody>
          <a:bodyPr/>
          <a:lstStyle/>
          <a:p>
            <a:r>
              <a:rPr lang="en-GB" sz="3600" dirty="0"/>
              <a:t>Corte </a:t>
            </a:r>
            <a:r>
              <a:rPr lang="en-GB" sz="3600" dirty="0" err="1"/>
              <a:t>Mínimo</a:t>
            </a:r>
            <a:endParaRPr lang="en-GB" sz="3600" dirty="0"/>
          </a:p>
        </p:txBody>
      </p:sp>
    </p:spTree>
    <p:extLst>
      <p:ext uri="{BB962C8B-B14F-4D97-AF65-F5344CB8AC3E}">
        <p14:creationId xmlns:p14="http://schemas.microsoft.com/office/powerpoint/2010/main" val="625316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7813" y="188913"/>
            <a:ext cx="7138987" cy="935831"/>
          </a:xfrm>
        </p:spPr>
        <p:txBody>
          <a:bodyPr/>
          <a:lstStyle/>
          <a:p>
            <a:r>
              <a:rPr lang="es-ES" sz="3600" dirty="0"/>
              <a:t>Caminos disjuntos en aristas</a:t>
            </a:r>
            <a:endParaRPr lang="en-GB" sz="3600" dirty="0"/>
          </a:p>
        </p:txBody>
      </p:sp>
      <p:sp>
        <p:nvSpPr>
          <p:cNvPr id="3" name="Marcador de contenido 2"/>
          <p:cNvSpPr>
            <a:spLocks noGrp="1"/>
          </p:cNvSpPr>
          <p:nvPr>
            <p:ph idx="1"/>
          </p:nvPr>
        </p:nvSpPr>
        <p:spPr>
          <a:xfrm>
            <a:off x="457200" y="1600201"/>
            <a:ext cx="8229600" cy="3845024"/>
          </a:xfrm>
        </p:spPr>
        <p:txBody>
          <a:bodyPr>
            <a:normAutofit/>
          </a:bodyPr>
          <a:lstStyle/>
          <a:p>
            <a:pPr marL="0" indent="0">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El problema de los</a:t>
            </a:r>
            <a:r>
              <a:rPr lang="es-ES" sz="2400" b="1" dirty="0">
                <a:effectLst/>
                <a:latin typeface="Cambria" panose="02040503050406030204" pitchFamily="18" charset="0"/>
                <a:ea typeface="Calibri" panose="020F0502020204030204" pitchFamily="34" charset="0"/>
                <a:cs typeface="Times New Roman" panose="02020603050405020304" pitchFamily="18" charset="0"/>
              </a:rPr>
              <a:t> </a:t>
            </a:r>
            <a:r>
              <a:rPr lang="es-ES" sz="2400" i="1" dirty="0">
                <a:effectLst/>
                <a:latin typeface="Cambria" panose="02040503050406030204" pitchFamily="18" charset="0"/>
                <a:ea typeface="Calibri" panose="020F0502020204030204" pitchFamily="34" charset="0"/>
                <a:cs typeface="Times New Roman" panose="02020603050405020304" pitchFamily="18" charset="0"/>
              </a:rPr>
              <a:t>caminos disjuntos en aristas en grafos dirigidos</a:t>
            </a:r>
            <a:r>
              <a:rPr lang="es-ES" sz="2400" b="1" dirty="0">
                <a:effectLst/>
                <a:latin typeface="Cambria" panose="02040503050406030204" pitchFamily="18" charset="0"/>
                <a:ea typeface="Calibri" panose="020F0502020204030204" pitchFamily="34" charset="0"/>
                <a:cs typeface="Times New Roman" panose="02020603050405020304" pitchFamily="18" charset="0"/>
              </a:rPr>
              <a:t> </a:t>
            </a:r>
            <a:r>
              <a:rPr lang="es-ES" sz="2400" dirty="0">
                <a:effectLst/>
                <a:latin typeface="Cambria" panose="02040503050406030204" pitchFamily="18" charset="0"/>
                <a:ea typeface="Calibri" panose="020F0502020204030204" pitchFamily="34" charset="0"/>
                <a:cs typeface="Times New Roman" panose="02020603050405020304" pitchFamily="18" charset="0"/>
              </a:rPr>
              <a:t>trata de encontrar los caminos, que, sin compartir ninguna arista, van de un origen a un destino o a un conjunto de destinos. </a:t>
            </a:r>
          </a:p>
          <a:p>
            <a:pPr marL="0" indent="0">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Se modela como un problema de flujo con flujos 0 o 1 para cada arista y haciendo el origen una fuente y el destino un sumidero. </a:t>
            </a:r>
          </a:p>
          <a:p>
            <a:pPr marL="0" indent="0">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Es decir que asignamos una variable binaria a cada arista. </a:t>
            </a:r>
          </a:p>
          <a:p>
            <a:pPr marL="0" indent="0">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El número de caminos viene dado por el flujo máximo.</a:t>
            </a:r>
            <a:endParaRPr lang="es-ES" sz="2400" dirty="0"/>
          </a:p>
        </p:txBody>
      </p:sp>
      <p:sp>
        <p:nvSpPr>
          <p:cNvPr id="4" name="Marcador de pie de página 3"/>
          <p:cNvSpPr>
            <a:spLocks noGrp="1"/>
          </p:cNvSpPr>
          <p:nvPr>
            <p:ph type="ftr" sz="quarter" idx="11"/>
          </p:nvPr>
        </p:nvSpPr>
        <p:spPr/>
        <p:txBody>
          <a:bodyPr/>
          <a:lstStyle/>
          <a:p>
            <a:pPr>
              <a:defRPr/>
            </a:pPr>
            <a:r>
              <a:rPr lang="en-US" dirty="0" err="1"/>
              <a:t>Análisis</a:t>
            </a:r>
            <a:r>
              <a:rPr lang="en-US" dirty="0"/>
              <a:t> y </a:t>
            </a:r>
            <a:r>
              <a:rPr lang="en-US" dirty="0" err="1"/>
              <a:t>Diseño</a:t>
            </a:r>
            <a:r>
              <a:rPr lang="en-US" dirty="0"/>
              <a:t> de </a:t>
            </a:r>
            <a:r>
              <a:rPr lang="en-US" dirty="0" err="1"/>
              <a:t>Datos</a:t>
            </a:r>
            <a:r>
              <a:rPr lang="en-US" dirty="0"/>
              <a:t> y </a:t>
            </a:r>
            <a:r>
              <a:rPr lang="en-US" dirty="0" err="1"/>
              <a:t>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35</a:t>
            </a:fld>
            <a:endParaRPr lang="en-US" dirty="0"/>
          </a:p>
        </p:txBody>
      </p:sp>
    </p:spTree>
    <p:extLst>
      <p:ext uri="{BB962C8B-B14F-4D97-AF65-F5344CB8AC3E}">
        <p14:creationId xmlns:p14="http://schemas.microsoft.com/office/powerpoint/2010/main" val="2431700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Caminos disjuntos en vértices</a:t>
            </a:r>
            <a:endParaRPr lang="en-GB" sz="3600" dirty="0"/>
          </a:p>
        </p:txBody>
      </p:sp>
      <p:sp>
        <p:nvSpPr>
          <p:cNvPr id="3" name="Marcador de contenido 2"/>
          <p:cNvSpPr>
            <a:spLocks noGrp="1"/>
          </p:cNvSpPr>
          <p:nvPr>
            <p:ph idx="1"/>
          </p:nvPr>
        </p:nvSpPr>
        <p:spPr/>
        <p:txBody>
          <a:bodyPr>
            <a:normAutofit/>
          </a:bodyPr>
          <a:lstStyle/>
          <a:p>
            <a:pPr marL="0" indent="0" algn="just">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El problema de los</a:t>
            </a:r>
            <a:r>
              <a:rPr lang="es-ES" sz="2400" b="1" dirty="0">
                <a:effectLst/>
                <a:latin typeface="Cambria" panose="02040503050406030204" pitchFamily="18" charset="0"/>
                <a:ea typeface="Calibri" panose="020F0502020204030204" pitchFamily="34" charset="0"/>
                <a:cs typeface="Times New Roman" panose="02020603050405020304" pitchFamily="18" charset="0"/>
              </a:rPr>
              <a:t> </a:t>
            </a:r>
            <a:r>
              <a:rPr lang="es-ES" sz="2400" i="1" dirty="0">
                <a:effectLst/>
                <a:latin typeface="Cambria" panose="02040503050406030204" pitchFamily="18" charset="0"/>
                <a:ea typeface="Calibri" panose="020F0502020204030204" pitchFamily="34" charset="0"/>
                <a:cs typeface="Times New Roman" panose="02020603050405020304" pitchFamily="18" charset="0"/>
              </a:rPr>
              <a:t>caminos disjuntos en vértices en grafos dirigidos</a:t>
            </a:r>
            <a:r>
              <a:rPr lang="es-ES" sz="2400" b="1" dirty="0">
                <a:effectLst/>
                <a:latin typeface="Cambria" panose="02040503050406030204" pitchFamily="18" charset="0"/>
                <a:ea typeface="Calibri" panose="020F0502020204030204" pitchFamily="34" charset="0"/>
                <a:cs typeface="Times New Roman" panose="02020603050405020304" pitchFamily="18" charset="0"/>
              </a:rPr>
              <a:t> </a:t>
            </a:r>
            <a:r>
              <a:rPr lang="es-ES" sz="2400" dirty="0">
                <a:effectLst/>
                <a:latin typeface="Cambria" panose="02040503050406030204" pitchFamily="18" charset="0"/>
                <a:ea typeface="Calibri" panose="020F0502020204030204" pitchFamily="34" charset="0"/>
                <a:cs typeface="Times New Roman" panose="02020603050405020304" pitchFamily="18" charset="0"/>
              </a:rPr>
              <a:t>trata de encontrar los caminos, que sin compartir ningún vértice (excepto los propios origen y destino), van de un origen a un destino o un conjunto de destinos. </a:t>
            </a:r>
          </a:p>
          <a:p>
            <a:pPr marL="0" indent="0" algn="just">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Se modela como un problema de flujo máximo donde, además de asignar una variable binaria a cada arista restringimos el flujo por cada vértice a 1 como máximo. </a:t>
            </a:r>
          </a:p>
          <a:p>
            <a:pPr marL="0" indent="0" algn="just">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El número de caminos viene dado por el flujo máximo. </a:t>
            </a:r>
          </a:p>
          <a:p>
            <a:pPr marL="0" indent="0" algn="just">
              <a:buNone/>
            </a:pPr>
            <a:r>
              <a:rPr lang="es-ES" sz="2400" dirty="0">
                <a:effectLst/>
                <a:latin typeface="Cambria" panose="02040503050406030204" pitchFamily="18" charset="0"/>
                <a:ea typeface="Calibri" panose="020F0502020204030204" pitchFamily="34" charset="0"/>
                <a:cs typeface="Times New Roman" panose="02020603050405020304" pitchFamily="18" charset="0"/>
              </a:rPr>
              <a:t>Cada camino viene dado por el conjunto de aristas consecutivas que tienen flujo uno. La solución en formato </a:t>
            </a:r>
            <a:r>
              <a:rPr lang="es-ES" sz="2400" i="1" dirty="0">
                <a:effectLst/>
                <a:latin typeface="Cambria" panose="02040503050406030204" pitchFamily="18" charset="0"/>
                <a:ea typeface="Calibri" panose="020F0502020204030204" pitchFamily="34" charset="0"/>
                <a:cs typeface="Times New Roman" panose="02020603050405020304" pitchFamily="18" charset="0"/>
              </a:rPr>
              <a:t>LSI </a:t>
            </a:r>
            <a:r>
              <a:rPr lang="es-ES" sz="2400" dirty="0">
                <a:effectLst/>
                <a:latin typeface="Cambria" panose="02040503050406030204" pitchFamily="18" charset="0"/>
                <a:ea typeface="Calibri" panose="020F0502020204030204" pitchFamily="34" charset="0"/>
                <a:cs typeface="Times New Roman" panose="02020603050405020304" pitchFamily="18" charset="0"/>
              </a:rPr>
              <a:t>puede encontrarse en el repositorio.</a:t>
            </a:r>
          </a:p>
          <a:p>
            <a:pPr marL="0" indent="0">
              <a:buNone/>
            </a:pPr>
            <a:endParaRPr lang="es-ES" dirty="0"/>
          </a:p>
        </p:txBody>
      </p:sp>
      <p:sp>
        <p:nvSpPr>
          <p:cNvPr id="4" name="Marcador de pie de página 3"/>
          <p:cNvSpPr>
            <a:spLocks noGrp="1"/>
          </p:cNvSpPr>
          <p:nvPr>
            <p:ph type="ftr" sz="quarter" idx="11"/>
          </p:nvPr>
        </p:nvSpPr>
        <p:spPr/>
        <p:txBody>
          <a:bodyPr/>
          <a:lstStyle/>
          <a:p>
            <a:pPr>
              <a:defRPr/>
            </a:pPr>
            <a:r>
              <a:rPr lang="en-US" dirty="0" err="1"/>
              <a:t>Análisis</a:t>
            </a:r>
            <a:r>
              <a:rPr lang="en-US" dirty="0"/>
              <a:t> y </a:t>
            </a:r>
            <a:r>
              <a:rPr lang="en-US" dirty="0" err="1"/>
              <a:t>Diseño</a:t>
            </a:r>
            <a:r>
              <a:rPr lang="en-US" dirty="0"/>
              <a:t> de </a:t>
            </a:r>
            <a:r>
              <a:rPr lang="en-US" dirty="0" err="1"/>
              <a:t>Datos</a:t>
            </a:r>
            <a:r>
              <a:rPr lang="en-US" dirty="0"/>
              <a:t> y </a:t>
            </a:r>
            <a:r>
              <a:rPr lang="en-US" dirty="0" err="1"/>
              <a:t>Algoritmos</a:t>
            </a:r>
            <a:endParaRPr lang="en-US" dirty="0"/>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36</a:t>
            </a:fld>
            <a:endParaRPr lang="en-US" dirty="0"/>
          </a:p>
        </p:txBody>
      </p:sp>
    </p:spTree>
    <p:extLst>
      <p:ext uri="{BB962C8B-B14F-4D97-AF65-F5344CB8AC3E}">
        <p14:creationId xmlns:p14="http://schemas.microsoft.com/office/powerpoint/2010/main" val="54092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7813" y="188913"/>
            <a:ext cx="7138987" cy="922337"/>
          </a:xfrm>
        </p:spPr>
        <p:txBody>
          <a:bodyPr wrap="square" anchor="ctr">
            <a:noAutofit/>
          </a:bodyPr>
          <a:lstStyle/>
          <a:p>
            <a:pPr>
              <a:lnSpc>
                <a:spcPct val="90000"/>
              </a:lnSpc>
            </a:pPr>
            <a:r>
              <a:rPr lang="es-ES" sz="3600" dirty="0"/>
              <a:t>Caminos disjuntos en vértices</a:t>
            </a:r>
            <a:endParaRPr lang="en-GB" sz="3600" dirty="0"/>
          </a:p>
        </p:txBody>
      </p:sp>
      <p:pic>
        <p:nvPicPr>
          <p:cNvPr id="8" name="Imagen 7">
            <a:extLst>
              <a:ext uri="{FF2B5EF4-FFF2-40B4-BE49-F238E27FC236}">
                <a16:creationId xmlns:a16="http://schemas.microsoft.com/office/drawing/2014/main" id="{FA1B10DE-2C95-5D4A-BD98-2F9D4D9466EA}"/>
              </a:ext>
            </a:extLst>
          </p:cNvPr>
          <p:cNvPicPr>
            <a:picLocks noChangeAspect="1"/>
          </p:cNvPicPr>
          <p:nvPr/>
        </p:nvPicPr>
        <p:blipFill>
          <a:blip r:embed="rId3"/>
          <a:stretch>
            <a:fillRect/>
          </a:stretch>
        </p:blipFill>
        <p:spPr>
          <a:xfrm>
            <a:off x="522514" y="1589040"/>
            <a:ext cx="4062072" cy="4680520"/>
          </a:xfrm>
          <a:prstGeom prst="rect">
            <a:avLst/>
          </a:prstGeom>
          <a:noFill/>
        </p:spPr>
      </p:pic>
      <p:sp>
        <p:nvSpPr>
          <p:cNvPr id="4" name="Marcador de pie de página 3"/>
          <p:cNvSpPr>
            <a:spLocks noGrp="1"/>
          </p:cNvSpPr>
          <p:nvPr>
            <p:ph type="ftr" sz="quarter" idx="11"/>
          </p:nvPr>
        </p:nvSpPr>
        <p:spPr>
          <a:xfrm>
            <a:off x="2879812" y="6245225"/>
            <a:ext cx="3492388" cy="476250"/>
          </a:xfrm>
        </p:spPr>
        <p:txBody>
          <a:bodyPr wrap="square" anchor="t">
            <a:normAutofit/>
          </a:bodyPr>
          <a:lstStyle/>
          <a:p>
            <a:pPr>
              <a:spcAft>
                <a:spcPts val="600"/>
              </a:spcAft>
              <a:defRPr/>
            </a:pPr>
            <a:r>
              <a:rPr lang="en-US" dirty="0" err="1"/>
              <a:t>Análisis</a:t>
            </a:r>
            <a:r>
              <a:rPr lang="en-US" dirty="0"/>
              <a:t> y </a:t>
            </a:r>
            <a:r>
              <a:rPr lang="en-US" dirty="0" err="1"/>
              <a:t>Diseño</a:t>
            </a:r>
            <a:r>
              <a:rPr lang="en-US" dirty="0"/>
              <a:t> de </a:t>
            </a:r>
            <a:r>
              <a:rPr lang="en-US" dirty="0" err="1"/>
              <a:t>Datos</a:t>
            </a:r>
            <a:r>
              <a:rPr lang="en-US" dirty="0"/>
              <a:t> y </a:t>
            </a:r>
            <a:r>
              <a:rPr lang="en-US" dirty="0" err="1"/>
              <a:t>Algoritmos</a:t>
            </a:r>
            <a:endParaRPr lang="en-US"/>
          </a:p>
        </p:txBody>
      </p:sp>
      <p:sp>
        <p:nvSpPr>
          <p:cNvPr id="5" name="Marcador de número de diapositiva 4"/>
          <p:cNvSpPr>
            <a:spLocks noGrp="1"/>
          </p:cNvSpPr>
          <p:nvPr>
            <p:ph type="sldNum" sz="quarter" idx="12"/>
          </p:nvPr>
        </p:nvSpPr>
        <p:spPr>
          <a:xfrm>
            <a:off x="6553200" y="6245225"/>
            <a:ext cx="2133600" cy="476250"/>
          </a:xfrm>
        </p:spPr>
        <p:txBody>
          <a:bodyPr wrap="square" anchor="t">
            <a:normAutofit/>
          </a:bodyPr>
          <a:lstStyle/>
          <a:p>
            <a:pPr>
              <a:spcAft>
                <a:spcPts val="600"/>
              </a:spcAft>
              <a:defRPr/>
            </a:pPr>
            <a:fld id="{4244ACB8-66BF-4A11-8F3E-E6E587267340}" type="slidenum">
              <a:rPr lang="en-US" smtClean="0"/>
              <a:pPr>
                <a:spcAft>
                  <a:spcPts val="600"/>
                </a:spcAft>
                <a:defRPr/>
              </a:pPr>
              <a:t>37</a:t>
            </a:fld>
            <a:endParaRPr lang="en-US"/>
          </a:p>
        </p:txBody>
      </p:sp>
      <p:pic>
        <p:nvPicPr>
          <p:cNvPr id="3" name="Imagen 2">
            <a:extLst>
              <a:ext uri="{FF2B5EF4-FFF2-40B4-BE49-F238E27FC236}">
                <a16:creationId xmlns:a16="http://schemas.microsoft.com/office/drawing/2014/main" id="{DC7561D1-A816-C7F9-A919-ECD323F1D4CD}"/>
              </a:ext>
            </a:extLst>
          </p:cNvPr>
          <p:cNvPicPr>
            <a:picLocks noChangeAspect="1"/>
          </p:cNvPicPr>
          <p:nvPr/>
        </p:nvPicPr>
        <p:blipFill>
          <a:blip r:embed="rId4"/>
          <a:stretch>
            <a:fillRect/>
          </a:stretch>
        </p:blipFill>
        <p:spPr>
          <a:xfrm>
            <a:off x="5151048" y="1614192"/>
            <a:ext cx="3240360" cy="4869158"/>
          </a:xfrm>
          <a:prstGeom prst="rect">
            <a:avLst/>
          </a:prstGeom>
        </p:spPr>
      </p:pic>
    </p:spTree>
    <p:extLst>
      <p:ext uri="{BB962C8B-B14F-4D97-AF65-F5344CB8AC3E}">
        <p14:creationId xmlns:p14="http://schemas.microsoft.com/office/powerpoint/2010/main" val="386717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4</a:t>
            </a:fld>
            <a:endParaRPr lang="es-ES" altLang="es-ES">
              <a:ea typeface="MS PGothic"/>
              <a:cs typeface="MS PGothic"/>
            </a:endParaRPr>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Operadores y restricciones</a:t>
            </a:r>
          </a:p>
        </p:txBody>
      </p:sp>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932842" y="1382042"/>
            <a:ext cx="7715200" cy="4525963"/>
          </a:xfrm>
        </p:spPr>
        <p:txBody>
          <a:bodyPr/>
          <a:lstStyle/>
          <a:p>
            <a:pPr marL="457200" lvl="1" indent="-320675" algn="just" eaLnBrk="1" hangingPunct="1">
              <a:spcAft>
                <a:spcPts val="600"/>
              </a:spcAft>
              <a:buClr>
                <a:srgbClr val="000000"/>
              </a:buClr>
              <a:buNone/>
            </a:pPr>
            <a:r>
              <a:rPr lang="es-ES" altLang="es-ES" sz="1800" dirty="0">
                <a:ea typeface="MS PGothic"/>
              </a:rPr>
              <a:t>Operadores y sus equivalencias en java. Ejemplos:</a:t>
            </a:r>
            <a:endParaRPr lang="es-ES" altLang="es-ES" sz="1600" dirty="0">
              <a:ea typeface="MS PGothic"/>
            </a:endParaRPr>
          </a:p>
          <a:p>
            <a:pPr algn="just" eaLnBrk="1" hangingPunct="1">
              <a:spcAft>
                <a:spcPts val="600"/>
              </a:spcAft>
              <a:buClr>
                <a:srgbClr val="000000"/>
              </a:buClr>
            </a:pPr>
            <a:endParaRPr lang="es-ES" altLang="es-ES" sz="2000" dirty="0">
              <a:ea typeface="MS PGothic"/>
            </a:endParaRPr>
          </a:p>
        </p:txBody>
      </p:sp>
      <p:grpSp>
        <p:nvGrpSpPr>
          <p:cNvPr id="15" name="Group 14">
            <a:extLst>
              <a:ext uri="{FF2B5EF4-FFF2-40B4-BE49-F238E27FC236}">
                <a16:creationId xmlns:a16="http://schemas.microsoft.com/office/drawing/2014/main" id="{6AEFB8A5-5EF7-8C4C-9061-09441A2C9DA8}"/>
              </a:ext>
            </a:extLst>
          </p:cNvPr>
          <p:cNvGrpSpPr/>
          <p:nvPr/>
        </p:nvGrpSpPr>
        <p:grpSpPr>
          <a:xfrm>
            <a:off x="1076858" y="1289540"/>
            <a:ext cx="7571184" cy="5513262"/>
            <a:chOff x="1102406" y="1772817"/>
            <a:chExt cx="7086514" cy="4497828"/>
          </a:xfrm>
        </p:grpSpPr>
        <p:pic>
          <p:nvPicPr>
            <p:cNvPr id="4" name="Picture 3">
              <a:extLst>
                <a:ext uri="{FF2B5EF4-FFF2-40B4-BE49-F238E27FC236}">
                  <a16:creationId xmlns:a16="http://schemas.microsoft.com/office/drawing/2014/main" id="{5CC4CB8A-2F8B-5542-8DDD-C011A41BF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50" y="1772817"/>
              <a:ext cx="7050970" cy="848728"/>
            </a:xfrm>
            <a:prstGeom prst="rect">
              <a:avLst/>
            </a:prstGeom>
          </p:spPr>
        </p:pic>
        <p:pic>
          <p:nvPicPr>
            <p:cNvPr id="8" name="Picture 7">
              <a:extLst>
                <a:ext uri="{FF2B5EF4-FFF2-40B4-BE49-F238E27FC236}">
                  <a16:creationId xmlns:a16="http://schemas.microsoft.com/office/drawing/2014/main" id="{17128220-F350-904D-AB22-3E13C3385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06" y="2734480"/>
              <a:ext cx="7001296" cy="865694"/>
            </a:xfrm>
            <a:prstGeom prst="rect">
              <a:avLst/>
            </a:prstGeom>
          </p:spPr>
        </p:pic>
        <p:pic>
          <p:nvPicPr>
            <p:cNvPr id="12" name="Picture 11" descr="Text&#10;&#10;Description automatically generated">
              <a:extLst>
                <a:ext uri="{FF2B5EF4-FFF2-40B4-BE49-F238E27FC236}">
                  <a16:creationId xmlns:a16="http://schemas.microsoft.com/office/drawing/2014/main" id="{F155D5B4-0362-C345-B7CB-970A6F6B8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950" y="4228254"/>
              <a:ext cx="7006591" cy="1113197"/>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77FBA3F1-36DE-C046-BD0C-4233CD5205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553" y="5323411"/>
              <a:ext cx="7044373" cy="947234"/>
            </a:xfrm>
            <a:prstGeom prst="rect">
              <a:avLst/>
            </a:prstGeom>
          </p:spPr>
        </p:pic>
      </p:grpSp>
      <p:sp>
        <p:nvSpPr>
          <p:cNvPr id="3" name="CuadroTexto 2">
            <a:extLst>
              <a:ext uri="{FF2B5EF4-FFF2-40B4-BE49-F238E27FC236}">
                <a16:creationId xmlns:a16="http://schemas.microsoft.com/office/drawing/2014/main" id="{D27ECBF3-7E0F-BD3F-6BAE-386798657C9E}"/>
              </a:ext>
            </a:extLst>
          </p:cNvPr>
          <p:cNvSpPr txBox="1"/>
          <p:nvPr/>
        </p:nvSpPr>
        <p:spPr>
          <a:xfrm>
            <a:off x="1221750" y="3945042"/>
            <a:ext cx="7166674" cy="307777"/>
          </a:xfrm>
          <a:prstGeom prst="rect">
            <a:avLst/>
          </a:prstGeom>
          <a:solidFill>
            <a:schemeClr val="bg1">
              <a:lumMod val="85000"/>
            </a:schemeClr>
          </a:solidFill>
        </p:spPr>
        <p:txBody>
          <a:bodyPr wrap="square">
            <a:spAutoFit/>
          </a:bodyPr>
          <a:lstStyle/>
          <a:p>
            <a:r>
              <a:rPr lang="en-US" sz="1400" b="0" i="0" u="none" strike="noStrike" baseline="0" dirty="0" err="1">
                <a:latin typeface="Courier New" panose="02070309020205020404" pitchFamily="49" charset="0"/>
              </a:rPr>
              <a:t>IntStream.range</a:t>
            </a:r>
            <a:r>
              <a:rPr lang="en-US" sz="1400" b="0" i="0" u="none" strike="noStrike" baseline="0" dirty="0">
                <a:latin typeface="Courier New" panose="02070309020205020404" pitchFamily="49" charset="0"/>
              </a:rPr>
              <a:t>(0,n).boxed().max(</a:t>
            </a:r>
            <a:r>
              <a:rPr lang="en-US" sz="1400" b="0" i="0" u="none" strike="noStrike" baseline="0" dirty="0" err="1">
                <a:latin typeface="Courier New" panose="02070309020205020404" pitchFamily="49" charset="0"/>
              </a:rPr>
              <a:t>Comparator.comparing</a:t>
            </a:r>
            <a:r>
              <a:rPr lang="en-US" sz="1400" b="0" i="0" u="none" strike="noStrike" baseline="0" dirty="0">
                <a:latin typeface="Courier New" panose="02070309020205020404" pitchFamily="49" charset="0"/>
              </a:rPr>
              <a:t>(f).get(); </a:t>
            </a:r>
            <a:endParaRPr lang="es-ES" sz="1400"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DEA666C-9451-BCD9-03C1-4DB79B9B5B63}"/>
                  </a:ext>
                </a:extLst>
              </p:cNvPr>
              <p:cNvSpPr txBox="1"/>
              <p:nvPr/>
            </p:nvSpPr>
            <p:spPr>
              <a:xfrm>
                <a:off x="1221750" y="3470574"/>
                <a:ext cx="4594860" cy="369332"/>
              </a:xfrm>
              <a:prstGeom prst="rect">
                <a:avLst/>
              </a:prstGeom>
              <a:noFill/>
            </p:spPr>
            <p:txBody>
              <a:bodyPr wrap="square">
                <a:spAutoFit/>
              </a:bodyPr>
              <a:lstStyle/>
              <a:p>
                <a:r>
                  <a:rPr lang="es-ES" sz="1800" u="none" strike="noStrike" baseline="0" dirty="0">
                    <a:solidFill>
                      <a:srgbClr val="000000"/>
                    </a:solidFill>
                    <a:latin typeface="+mn-lt"/>
                  </a:rPr>
                  <a:t>𝐴𝑟𝑔𝑚𝑎𝑥:  </a:t>
                </a:r>
                <a14:m>
                  <m:oMath xmlns:m="http://schemas.openxmlformats.org/officeDocument/2006/math">
                    <m:func>
                      <m:funcPr>
                        <m:ctrlPr>
                          <a:rPr lang="es-ES" sz="1800" i="1" u="none" strike="noStrike" baseline="0" smtClean="0">
                            <a:solidFill>
                              <a:srgbClr val="000000"/>
                            </a:solidFill>
                            <a:latin typeface="Cambria Math" panose="02040503050406030204" pitchFamily="18" charset="0"/>
                          </a:rPr>
                        </m:ctrlPr>
                      </m:funcPr>
                      <m:fName>
                        <m:limLow>
                          <m:limLowPr>
                            <m:ctrlPr>
                              <a:rPr lang="es-ES" sz="1800" i="1" u="none" strike="noStrike" baseline="0" smtClean="0">
                                <a:solidFill>
                                  <a:srgbClr val="000000"/>
                                </a:solidFill>
                                <a:latin typeface="Cambria Math" panose="02040503050406030204" pitchFamily="18" charset="0"/>
                              </a:rPr>
                            </m:ctrlPr>
                          </m:limLowPr>
                          <m:e>
                            <m:r>
                              <m:rPr>
                                <m:sty m:val="p"/>
                              </m:rPr>
                              <a:rPr lang="es-ES" sz="1800" b="0" i="0" u="none" strike="noStrike" baseline="0" smtClean="0">
                                <a:solidFill>
                                  <a:srgbClr val="000000"/>
                                </a:solidFill>
                                <a:latin typeface="Cambria Math" panose="02040503050406030204" pitchFamily="18" charset="0"/>
                              </a:rPr>
                              <m:t>arg</m:t>
                            </m:r>
                            <m:r>
                              <m:rPr>
                                <m:sty m:val="p"/>
                              </m:rPr>
                              <a:rPr lang="es-ES" sz="1800" i="0" u="none" strike="noStrike" baseline="0" smtClean="0">
                                <a:solidFill>
                                  <a:srgbClr val="000000"/>
                                </a:solidFill>
                                <a:latin typeface="Cambria Math" panose="02040503050406030204" pitchFamily="18" charset="0"/>
                              </a:rPr>
                              <m:t>max</m:t>
                            </m:r>
                          </m:e>
                          <m:lim>
                            <m:r>
                              <a:rPr lang="es-ES" sz="1800" b="0" i="1" u="none" strike="noStrike" baseline="0" smtClean="0">
                                <a:solidFill>
                                  <a:srgbClr val="000000"/>
                                </a:solidFill>
                                <a:latin typeface="Cambria Math" panose="02040503050406030204" pitchFamily="18" charset="0"/>
                              </a:rPr>
                              <m:t>𝑖</m:t>
                            </m:r>
                            <m:r>
                              <a:rPr lang="es-ES" sz="1800" b="0" i="1" u="none" strike="noStrike" baseline="0" smtClean="0">
                                <a:solidFill>
                                  <a:srgbClr val="000000"/>
                                </a:solidFill>
                                <a:latin typeface="Cambria Math" panose="02040503050406030204" pitchFamily="18" charset="0"/>
                              </a:rPr>
                              <m:t>:0..</m:t>
                            </m:r>
                            <m:r>
                              <a:rPr lang="es-ES" sz="1800" b="0" i="1" u="none" strike="noStrike" baseline="0" smtClean="0">
                                <a:solidFill>
                                  <a:srgbClr val="000000"/>
                                </a:solidFill>
                                <a:latin typeface="Cambria Math" panose="02040503050406030204" pitchFamily="18" charset="0"/>
                              </a:rPr>
                              <m:t>𝑛</m:t>
                            </m:r>
                            <m:r>
                              <a:rPr lang="es-ES" sz="1800" b="0" i="1" u="none" strike="noStrike" baseline="0" smtClean="0">
                                <a:solidFill>
                                  <a:srgbClr val="000000"/>
                                </a:solidFill>
                                <a:latin typeface="Cambria Math" panose="02040503050406030204" pitchFamily="18" charset="0"/>
                              </a:rPr>
                              <m:t>−1</m:t>
                            </m:r>
                          </m:lim>
                        </m:limLow>
                      </m:fName>
                      <m:e>
                        <m:r>
                          <a:rPr lang="es-ES" sz="1800" b="0" i="1" u="none" strike="noStrike" baseline="0" smtClean="0">
                            <a:solidFill>
                              <a:srgbClr val="000000"/>
                            </a:solidFill>
                            <a:latin typeface="Cambria Math" panose="02040503050406030204" pitchFamily="18" charset="0"/>
                          </a:rPr>
                          <m:t>𝑓</m:t>
                        </m:r>
                        <m:r>
                          <a:rPr lang="es-ES" sz="1800" b="0" i="1" u="none" strike="noStrike" baseline="0" smtClean="0">
                            <a:solidFill>
                              <a:srgbClr val="000000"/>
                            </a:solidFill>
                            <a:latin typeface="Cambria Math" panose="02040503050406030204" pitchFamily="18" charset="0"/>
                          </a:rPr>
                          <m:t>(</m:t>
                        </m:r>
                        <m:r>
                          <a:rPr lang="es-ES" sz="1800" b="0" i="1" u="none" strike="noStrike" baseline="0" smtClean="0">
                            <a:solidFill>
                              <a:srgbClr val="000000"/>
                            </a:solidFill>
                            <a:latin typeface="Cambria Math" panose="02040503050406030204" pitchFamily="18" charset="0"/>
                          </a:rPr>
                          <m:t>𝑖</m:t>
                        </m:r>
                        <m:r>
                          <a:rPr lang="es-ES" sz="1800" b="0" i="1" u="none" strike="noStrike" baseline="0" smtClean="0">
                            <a:solidFill>
                              <a:srgbClr val="000000"/>
                            </a:solidFill>
                            <a:latin typeface="Cambria Math" panose="02040503050406030204" pitchFamily="18" charset="0"/>
                          </a:rPr>
                          <m:t>)</m:t>
                        </m:r>
                      </m:e>
                    </m:func>
                  </m:oMath>
                </a14:m>
                <a:endParaRPr lang="es-ES" sz="1800" u="none" strike="noStrike" baseline="0" dirty="0">
                  <a:solidFill>
                    <a:srgbClr val="000000"/>
                  </a:solidFill>
                  <a:latin typeface="+mn-lt"/>
                </a:endParaRPr>
              </a:p>
            </p:txBody>
          </p:sp>
        </mc:Choice>
        <mc:Fallback xmlns="">
          <p:sp>
            <p:nvSpPr>
              <p:cNvPr id="7" name="CuadroTexto 6">
                <a:extLst>
                  <a:ext uri="{FF2B5EF4-FFF2-40B4-BE49-F238E27FC236}">
                    <a16:creationId xmlns:a16="http://schemas.microsoft.com/office/drawing/2014/main" id="{CDEA666C-9451-BCD9-03C1-4DB79B9B5B63}"/>
                  </a:ext>
                </a:extLst>
              </p:cNvPr>
              <p:cNvSpPr txBox="1">
                <a:spLocks noRot="1" noChangeAspect="1" noMove="1" noResize="1" noEditPoints="1" noAdjustHandles="1" noChangeArrowheads="1" noChangeShapeType="1" noTextEdit="1"/>
              </p:cNvSpPr>
              <p:nvPr/>
            </p:nvSpPr>
            <p:spPr>
              <a:xfrm>
                <a:off x="1221750" y="3470574"/>
                <a:ext cx="4594860" cy="369332"/>
              </a:xfrm>
              <a:prstGeom prst="rect">
                <a:avLst/>
              </a:prstGeom>
              <a:blipFill>
                <a:blip r:embed="rId6"/>
                <a:stretch>
                  <a:fillRect l="-1061" t="-9836" b="-24590"/>
                </a:stretch>
              </a:blipFill>
            </p:spPr>
            <p:txBody>
              <a:bodyPr/>
              <a:lstStyle/>
              <a:p>
                <a:r>
                  <a:rPr lang="es-ES">
                    <a:noFill/>
                  </a:rPr>
                  <a:t> </a:t>
                </a:r>
              </a:p>
            </p:txBody>
          </p:sp>
        </mc:Fallback>
      </mc:AlternateContent>
    </p:spTree>
    <p:extLst>
      <p:ext uri="{BB962C8B-B14F-4D97-AF65-F5344CB8AC3E}">
        <p14:creationId xmlns:p14="http://schemas.microsoft.com/office/powerpoint/2010/main" val="367874687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5</a:t>
            </a:fld>
            <a:endParaRPr lang="es-ES" altLang="es-ES">
              <a:ea typeface="MS PGothic"/>
              <a:cs typeface="MS PGothic"/>
            </a:endParaRPr>
          </a:p>
        </p:txBody>
      </p:sp>
      <p:sp>
        <p:nvSpPr>
          <p:cNvPr id="10" name="Rectangle 2"/>
          <p:cNvSpPr txBox="1">
            <a:spLocks noChangeArrowheads="1"/>
          </p:cNvSpPr>
          <p:nvPr/>
        </p:nvSpPr>
        <p:spPr bwMode="auto">
          <a:xfrm>
            <a:off x="1700213" y="265906"/>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Operadores y restricciones</a:t>
            </a:r>
          </a:p>
        </p:txBody>
      </p:sp>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539552" y="1604962"/>
            <a:ext cx="8299648" cy="4525963"/>
          </a:xfrm>
        </p:spPr>
        <p:txBody>
          <a:bodyPr/>
          <a:lstStyle/>
          <a:p>
            <a:pPr marL="457200" lvl="1" indent="-320675" algn="just" eaLnBrk="1" hangingPunct="1">
              <a:spcAft>
                <a:spcPts val="600"/>
              </a:spcAft>
              <a:buClr>
                <a:srgbClr val="000000"/>
              </a:buClr>
              <a:buNone/>
            </a:pPr>
            <a:endParaRPr lang="es-ES" altLang="es-ES" sz="1800" dirty="0">
              <a:ea typeface="MS PGothic"/>
              <a:sym typeface="Wingdings" pitchFamily="2" charset="2"/>
            </a:endParaRPr>
          </a:p>
          <a:p>
            <a:pPr marL="457200" lvl="1" indent="-320675" algn="just" eaLnBrk="1" hangingPunct="1">
              <a:spcAft>
                <a:spcPts val="600"/>
              </a:spcAft>
              <a:buClr>
                <a:srgbClr val="000000"/>
              </a:buClr>
              <a:buNone/>
            </a:pPr>
            <a:endParaRPr lang="es-ES" altLang="es-ES" sz="1800" dirty="0">
              <a:ea typeface="MS PGothic"/>
              <a:sym typeface="Wingdings" pitchFamily="2" charset="2"/>
            </a:endParaRPr>
          </a:p>
          <a:p>
            <a:pPr marL="457200" lvl="1" indent="-320675" algn="just" eaLnBrk="1" hangingPunct="1">
              <a:spcAft>
                <a:spcPts val="600"/>
              </a:spcAft>
              <a:buClr>
                <a:srgbClr val="000000"/>
              </a:buClr>
              <a:buNone/>
            </a:pPr>
            <a:r>
              <a:rPr lang="es-ES" altLang="es-ES" sz="1800" dirty="0">
                <a:ea typeface="MS PGothic"/>
                <a:sym typeface="Wingdings" pitchFamily="2" charset="2"/>
              </a:rPr>
              <a:t>	</a:t>
            </a:r>
          </a:p>
        </p:txBody>
      </p:sp>
      <p:pic>
        <p:nvPicPr>
          <p:cNvPr id="5" name="Picture 5">
            <a:extLst>
              <a:ext uri="{FF2B5EF4-FFF2-40B4-BE49-F238E27FC236}">
                <a16:creationId xmlns:a16="http://schemas.microsoft.com/office/drawing/2014/main" id="{8047F33C-B2E8-3027-365F-39BA5DF9D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632848" cy="716615"/>
          </a:xfrm>
          <a:prstGeom prst="rect">
            <a:avLst/>
          </a:prstGeom>
        </p:spPr>
      </p:pic>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87296D31-6F5F-6B51-E470-0DF5EB25525D}"/>
                  </a:ext>
                </a:extLst>
              </p:cNvPr>
              <p:cNvSpPr txBox="1"/>
              <p:nvPr/>
            </p:nvSpPr>
            <p:spPr>
              <a:xfrm>
                <a:off x="788760" y="2793204"/>
                <a:ext cx="7200800" cy="400110"/>
              </a:xfrm>
              <a:prstGeom prst="rect">
                <a:avLst/>
              </a:prstGeom>
              <a:noFill/>
            </p:spPr>
            <p:txBody>
              <a:bodyPr wrap="square">
                <a:spAutoFit/>
              </a:bodyPr>
              <a:lstStyle/>
              <a:p>
                <a:r>
                  <a:rPr lang="es-ES" sz="2000" dirty="0">
                    <a:solidFill>
                      <a:srgbClr val="000000"/>
                    </a:solidFill>
                    <a:latin typeface="Cambria Math" panose="02040503050406030204" pitchFamily="18" charset="0"/>
                  </a:rPr>
                  <a:t>𝐴𝑙𝑙𝐷𝑖𝑓𝑓𝑒𝑟𝑒𝑛𝑡𝑠: </a:t>
                </a:r>
                <a14:m>
                  <m:oMath xmlns:m="http://schemas.openxmlformats.org/officeDocument/2006/math">
                    <m:sSub>
                      <m:sSubPr>
                        <m:ctrlPr>
                          <a:rPr lang="es-ES" sz="2000" i="1">
                            <a:solidFill>
                              <a:srgbClr val="000000"/>
                            </a:solidFill>
                            <a:latin typeface="Cambria Math" panose="02040503050406030204" pitchFamily="18" charset="0"/>
                          </a:rPr>
                        </m:ctrlPr>
                      </m:sSubPr>
                      <m:e>
                        <m:r>
                          <a:rPr lang="es-ES" sz="2000">
                            <a:solidFill>
                              <a:srgbClr val="000000"/>
                            </a:solidFill>
                            <a:latin typeface="Cambria Math" panose="02040503050406030204" pitchFamily="18" charset="0"/>
                          </a:rPr>
                          <m:t>𝐴𝐷</m:t>
                        </m:r>
                      </m:e>
                      <m:sub>
                        <m:r>
                          <a:rPr lang="es-ES" sz="2000">
                            <a:solidFill>
                              <a:srgbClr val="000000"/>
                            </a:solidFill>
                            <a:latin typeface="Cambria Math" panose="02040503050406030204" pitchFamily="18" charset="0"/>
                          </a:rPr>
                          <m:t>𝑖</m:t>
                        </m:r>
                        <m:r>
                          <a:rPr lang="es-ES" sz="2000">
                            <a:solidFill>
                              <a:srgbClr val="000000"/>
                            </a:solidFill>
                            <a:latin typeface="Cambria Math" panose="02040503050406030204" pitchFamily="18" charset="0"/>
                          </a:rPr>
                          <m:t>:0..</m:t>
                        </m:r>
                        <m:r>
                          <a:rPr lang="es-ES" sz="2000">
                            <a:solidFill>
                              <a:srgbClr val="000000"/>
                            </a:solidFill>
                            <a:latin typeface="Cambria Math" panose="02040503050406030204" pitchFamily="18" charset="0"/>
                          </a:rPr>
                          <m:t>𝑛</m:t>
                        </m:r>
                        <m:r>
                          <a:rPr lang="es-ES" sz="2000">
                            <a:solidFill>
                              <a:srgbClr val="000000"/>
                            </a:solidFill>
                            <a:latin typeface="Cambria Math" panose="02040503050406030204" pitchFamily="18" charset="0"/>
                          </a:rPr>
                          <m:t>−1</m:t>
                        </m:r>
                      </m:sub>
                    </m:sSub>
                  </m:oMath>
                </a14:m>
                <a:r>
                  <a:rPr lang="es-ES" sz="2000" dirty="0">
                    <a:solidFill>
                      <a:srgbClr val="000000"/>
                    </a:solidFill>
                    <a:latin typeface="Cambria Math" panose="02040503050406030204" pitchFamily="18" charset="0"/>
                  </a:rPr>
                  <a:t>𝑓(𝑖)</a:t>
                </a:r>
              </a:p>
            </p:txBody>
          </p:sp>
        </mc:Choice>
        <mc:Fallback xmlns="">
          <p:sp>
            <p:nvSpPr>
              <p:cNvPr id="15" name="CuadroTexto 14">
                <a:extLst>
                  <a:ext uri="{FF2B5EF4-FFF2-40B4-BE49-F238E27FC236}">
                    <a16:creationId xmlns:a16="http://schemas.microsoft.com/office/drawing/2014/main" id="{87296D31-6F5F-6B51-E470-0DF5EB25525D}"/>
                  </a:ext>
                </a:extLst>
              </p:cNvPr>
              <p:cNvSpPr txBox="1">
                <a:spLocks noRot="1" noChangeAspect="1" noMove="1" noResize="1" noEditPoints="1" noAdjustHandles="1" noChangeArrowheads="1" noChangeShapeType="1" noTextEdit="1"/>
              </p:cNvSpPr>
              <p:nvPr/>
            </p:nvSpPr>
            <p:spPr>
              <a:xfrm>
                <a:off x="788760" y="2793204"/>
                <a:ext cx="7200800" cy="400110"/>
              </a:xfrm>
              <a:prstGeom prst="rect">
                <a:avLst/>
              </a:prstGeom>
              <a:blipFill>
                <a:blip r:embed="rId3"/>
                <a:stretch>
                  <a:fillRect l="-846" t="-7576" b="-257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F1B05333-F0CD-F8C5-E39A-D7CCB4B54C2E}"/>
                  </a:ext>
                </a:extLst>
              </p:cNvPr>
              <p:cNvSpPr txBox="1"/>
              <p:nvPr/>
            </p:nvSpPr>
            <p:spPr>
              <a:xfrm>
                <a:off x="788760" y="3466309"/>
                <a:ext cx="4594860" cy="400110"/>
              </a:xfrm>
              <a:prstGeom prst="rect">
                <a:avLst/>
              </a:prstGeom>
              <a:noFill/>
            </p:spPr>
            <p:txBody>
              <a:bodyPr wrap="square">
                <a:spAutoFit/>
              </a:bodyPr>
              <a:lstStyle/>
              <a:p>
                <a:r>
                  <a:rPr lang="es-ES" sz="2000" dirty="0">
                    <a:solidFill>
                      <a:srgbClr val="000000"/>
                    </a:solidFill>
                    <a:latin typeface="Cambria Math" panose="02040503050406030204" pitchFamily="18" charset="0"/>
                  </a:rPr>
                  <a:t>Union: </a:t>
                </a:r>
                <a14:m>
                  <m:oMath xmlns:m="http://schemas.openxmlformats.org/officeDocument/2006/math">
                    <m:sSub>
                      <m:sSubPr>
                        <m:ctrlPr>
                          <a:rPr lang="es-ES" sz="2000" i="1">
                            <a:solidFill>
                              <a:srgbClr val="000000"/>
                            </a:solidFill>
                            <a:latin typeface="Cambria Math" panose="02040503050406030204" pitchFamily="18" charset="0"/>
                          </a:rPr>
                        </m:ctrlPr>
                      </m:sSubPr>
                      <m:e>
                        <m:r>
                          <a:rPr lang="es-ES" sz="2000">
                            <a:solidFill>
                              <a:srgbClr val="000000"/>
                            </a:solidFill>
                            <a:latin typeface="Cambria Math" panose="02040503050406030204" pitchFamily="18" charset="0"/>
                          </a:rPr>
                          <m:t>𝑈</m:t>
                        </m:r>
                      </m:e>
                      <m:sub>
                        <m:r>
                          <a:rPr lang="es-ES" sz="2000">
                            <a:solidFill>
                              <a:srgbClr val="000000"/>
                            </a:solidFill>
                            <a:latin typeface="Cambria Math" panose="02040503050406030204" pitchFamily="18" charset="0"/>
                          </a:rPr>
                          <m:t>𝑖</m:t>
                        </m:r>
                        <m:r>
                          <a:rPr lang="es-ES" sz="2000">
                            <a:solidFill>
                              <a:srgbClr val="000000"/>
                            </a:solidFill>
                            <a:latin typeface="Cambria Math" panose="02040503050406030204" pitchFamily="18" charset="0"/>
                          </a:rPr>
                          <m:t>:0..</m:t>
                        </m:r>
                        <m:r>
                          <a:rPr lang="es-ES" sz="2000">
                            <a:solidFill>
                              <a:srgbClr val="000000"/>
                            </a:solidFill>
                            <a:latin typeface="Cambria Math" panose="02040503050406030204" pitchFamily="18" charset="0"/>
                          </a:rPr>
                          <m:t>𝑛</m:t>
                        </m:r>
                        <m:r>
                          <a:rPr lang="es-ES" sz="2000">
                            <a:solidFill>
                              <a:srgbClr val="000000"/>
                            </a:solidFill>
                            <a:latin typeface="Cambria Math" panose="02040503050406030204" pitchFamily="18" charset="0"/>
                          </a:rPr>
                          <m:t>−1</m:t>
                        </m:r>
                      </m:sub>
                    </m:sSub>
                  </m:oMath>
                </a14:m>
                <a:r>
                  <a:rPr lang="es-ES" sz="2000" dirty="0">
                    <a:solidFill>
                      <a:srgbClr val="000000"/>
                    </a:solidFill>
                    <a:latin typeface="Cambria Math" panose="02040503050406030204" pitchFamily="18" charset="0"/>
                  </a:rPr>
                  <a:t>𝑓(𝑖) </a:t>
                </a:r>
              </a:p>
            </p:txBody>
          </p:sp>
        </mc:Choice>
        <mc:Fallback xmlns="">
          <p:sp>
            <p:nvSpPr>
              <p:cNvPr id="19" name="CuadroTexto 18">
                <a:extLst>
                  <a:ext uri="{FF2B5EF4-FFF2-40B4-BE49-F238E27FC236}">
                    <a16:creationId xmlns:a16="http://schemas.microsoft.com/office/drawing/2014/main" id="{F1B05333-F0CD-F8C5-E39A-D7CCB4B54C2E}"/>
                  </a:ext>
                </a:extLst>
              </p:cNvPr>
              <p:cNvSpPr txBox="1">
                <a:spLocks noRot="1" noChangeAspect="1" noMove="1" noResize="1" noEditPoints="1" noAdjustHandles="1" noChangeArrowheads="1" noChangeShapeType="1" noTextEdit="1"/>
              </p:cNvSpPr>
              <p:nvPr/>
            </p:nvSpPr>
            <p:spPr>
              <a:xfrm>
                <a:off x="788760" y="3466309"/>
                <a:ext cx="4594860" cy="400110"/>
              </a:xfrm>
              <a:prstGeom prst="rect">
                <a:avLst/>
              </a:prstGeom>
              <a:blipFill>
                <a:blip r:embed="rId4"/>
                <a:stretch>
                  <a:fillRect l="-1326" t="-9231" b="-2769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A9021EA-CF11-6D27-1031-440CA7C79FEF}"/>
                  </a:ext>
                </a:extLst>
              </p:cNvPr>
              <p:cNvSpPr txBox="1"/>
              <p:nvPr/>
            </p:nvSpPr>
            <p:spPr>
              <a:xfrm>
                <a:off x="755576" y="4151631"/>
                <a:ext cx="4594860" cy="400110"/>
              </a:xfrm>
              <a:prstGeom prst="rect">
                <a:avLst/>
              </a:prstGeom>
              <a:noFill/>
            </p:spPr>
            <p:txBody>
              <a:bodyPr wrap="square">
                <a:spAutoFit/>
              </a:bodyPr>
              <a:lstStyle/>
              <a:p>
                <a14:m>
                  <m:oMath xmlns:m="http://schemas.openxmlformats.org/officeDocument/2006/math">
                    <m:sSub>
                      <m:sSubPr>
                        <m:ctrlPr>
                          <a:rPr lang="es-ES" sz="2000" i="1">
                            <a:solidFill>
                              <a:srgbClr val="000000"/>
                            </a:solidFill>
                            <a:latin typeface="Cambria Math" panose="02040503050406030204" pitchFamily="18" charset="0"/>
                          </a:rPr>
                        </m:ctrlPr>
                      </m:sSubPr>
                      <m:e>
                        <m:r>
                          <m:rPr>
                            <m:sty m:val="p"/>
                          </m:rPr>
                          <a:rPr lang="es-ES" sz="2000">
                            <a:solidFill>
                              <a:srgbClr val="000000"/>
                            </a:solidFill>
                            <a:latin typeface="Cambria Math" panose="02040503050406030204" pitchFamily="18" charset="0"/>
                          </a:rPr>
                          <m:t>Open</m:t>
                        </m:r>
                        <m:r>
                          <a:rPr lang="es-ES" sz="2000">
                            <a:solidFill>
                              <a:srgbClr val="000000"/>
                            </a:solidFill>
                            <a:latin typeface="Cambria Math" panose="02040503050406030204" pitchFamily="18" charset="0"/>
                          </a:rPr>
                          <m:t> </m:t>
                        </m:r>
                        <m:r>
                          <m:rPr>
                            <m:sty m:val="p"/>
                          </m:rPr>
                          <a:rPr lang="es-ES" sz="2000">
                            <a:solidFill>
                              <a:srgbClr val="000000"/>
                            </a:solidFill>
                            <a:latin typeface="Cambria Math" panose="02040503050406030204" pitchFamily="18" charset="0"/>
                          </a:rPr>
                          <m:t>Path</m:t>
                        </m:r>
                        <m:r>
                          <a:rPr lang="es-ES" sz="2000">
                            <a:solidFill>
                              <a:srgbClr val="000000"/>
                            </a:solidFill>
                            <a:latin typeface="Cambria Math" panose="02040503050406030204" pitchFamily="18" charset="0"/>
                          </a:rPr>
                          <m:t>:</m:t>
                        </m:r>
                        <m:r>
                          <a:rPr lang="es-ES" sz="2000">
                            <a:solidFill>
                              <a:srgbClr val="000000"/>
                            </a:solidFill>
                            <a:latin typeface="Cambria Math" panose="02040503050406030204" pitchFamily="18" charset="0"/>
                          </a:rPr>
                          <m:t>𝑂𝑃</m:t>
                        </m:r>
                      </m:e>
                      <m:sub>
                        <m:r>
                          <a:rPr lang="es-ES" sz="2000">
                            <a:solidFill>
                              <a:srgbClr val="000000"/>
                            </a:solidFill>
                            <a:latin typeface="Cambria Math" panose="02040503050406030204" pitchFamily="18" charset="0"/>
                          </a:rPr>
                          <m:t>𝑖</m:t>
                        </m:r>
                        <m:r>
                          <a:rPr lang="es-ES" sz="2000">
                            <a:solidFill>
                              <a:srgbClr val="000000"/>
                            </a:solidFill>
                            <a:latin typeface="Cambria Math" panose="02040503050406030204" pitchFamily="18" charset="0"/>
                          </a:rPr>
                          <m:t>:0..</m:t>
                        </m:r>
                        <m:r>
                          <a:rPr lang="es-ES" sz="2000">
                            <a:solidFill>
                              <a:srgbClr val="000000"/>
                            </a:solidFill>
                            <a:latin typeface="Cambria Math" panose="02040503050406030204" pitchFamily="18" charset="0"/>
                          </a:rPr>
                          <m:t>𝑛</m:t>
                        </m:r>
                        <m:r>
                          <a:rPr lang="es-ES" sz="2000">
                            <a:solidFill>
                              <a:srgbClr val="000000"/>
                            </a:solidFill>
                            <a:latin typeface="Cambria Math" panose="02040503050406030204" pitchFamily="18" charset="0"/>
                          </a:rPr>
                          <m:t>−1</m:t>
                        </m:r>
                      </m:sub>
                    </m:sSub>
                  </m:oMath>
                </a14:m>
                <a:r>
                  <a:rPr lang="es-ES" sz="2000" dirty="0">
                    <a:solidFill>
                      <a:srgbClr val="000000"/>
                    </a:solidFill>
                    <a:latin typeface="Cambria Math" panose="02040503050406030204" pitchFamily="18" charset="0"/>
                  </a:rPr>
                  <a:t>𝑓(𝑖)</a:t>
                </a:r>
              </a:p>
            </p:txBody>
          </p:sp>
        </mc:Choice>
        <mc:Fallback xmlns="">
          <p:sp>
            <p:nvSpPr>
              <p:cNvPr id="21" name="CuadroTexto 20">
                <a:extLst>
                  <a:ext uri="{FF2B5EF4-FFF2-40B4-BE49-F238E27FC236}">
                    <a16:creationId xmlns:a16="http://schemas.microsoft.com/office/drawing/2014/main" id="{7A9021EA-CF11-6D27-1031-440CA7C79FEF}"/>
                  </a:ext>
                </a:extLst>
              </p:cNvPr>
              <p:cNvSpPr txBox="1">
                <a:spLocks noRot="1" noChangeAspect="1" noMove="1" noResize="1" noEditPoints="1" noAdjustHandles="1" noChangeArrowheads="1" noChangeShapeType="1" noTextEdit="1"/>
              </p:cNvSpPr>
              <p:nvPr/>
            </p:nvSpPr>
            <p:spPr>
              <a:xfrm>
                <a:off x="755576" y="4151631"/>
                <a:ext cx="4594860" cy="400110"/>
              </a:xfrm>
              <a:prstGeom prst="rect">
                <a:avLst/>
              </a:prstGeom>
              <a:blipFill>
                <a:blip r:embed="rId5"/>
                <a:stretch>
                  <a:fillRect l="-531" t="-7576" b="-257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4832931A-6B31-7050-57AB-28E3001700BE}"/>
                  </a:ext>
                </a:extLst>
              </p:cNvPr>
              <p:cNvSpPr txBox="1"/>
              <p:nvPr/>
            </p:nvSpPr>
            <p:spPr>
              <a:xfrm>
                <a:off x="755576" y="4907902"/>
                <a:ext cx="4594860" cy="400110"/>
              </a:xfrm>
              <a:prstGeom prst="rect">
                <a:avLst/>
              </a:prstGeom>
              <a:noFill/>
            </p:spPr>
            <p:txBody>
              <a:bodyPr wrap="square">
                <a:spAutoFit/>
              </a:bodyPr>
              <a:lstStyle/>
              <a:p>
                <a:r>
                  <a:rPr lang="es-ES" sz="2000" dirty="0">
                    <a:solidFill>
                      <a:srgbClr val="000000"/>
                    </a:solidFill>
                    <a:latin typeface="Cambria Math" panose="02040503050406030204" pitchFamily="18" charset="0"/>
                  </a:rPr>
                  <a:t>Permutación: </a:t>
                </a:r>
                <a14:m>
                  <m:oMath xmlns:m="http://schemas.openxmlformats.org/officeDocument/2006/math">
                    <m:sSub>
                      <m:sSubPr>
                        <m:ctrlPr>
                          <a:rPr lang="es-ES" sz="2000" i="1">
                            <a:solidFill>
                              <a:srgbClr val="000000"/>
                            </a:solidFill>
                            <a:latin typeface="Cambria Math" panose="02040503050406030204" pitchFamily="18" charset="0"/>
                          </a:rPr>
                        </m:ctrlPr>
                      </m:sSubPr>
                      <m:e>
                        <m:r>
                          <a:rPr lang="es-ES" sz="2000">
                            <a:solidFill>
                              <a:srgbClr val="000000"/>
                            </a:solidFill>
                            <a:latin typeface="Cambria Math" panose="02040503050406030204" pitchFamily="18" charset="0"/>
                          </a:rPr>
                          <m:t>𝑃</m:t>
                        </m:r>
                      </m:e>
                      <m:sub>
                        <m:r>
                          <a:rPr lang="es-ES" sz="2000">
                            <a:solidFill>
                              <a:srgbClr val="000000"/>
                            </a:solidFill>
                            <a:latin typeface="Cambria Math" panose="02040503050406030204" pitchFamily="18" charset="0"/>
                          </a:rPr>
                          <m:t>𝑖</m:t>
                        </m:r>
                        <m:r>
                          <a:rPr lang="es-ES" sz="2000">
                            <a:solidFill>
                              <a:srgbClr val="000000"/>
                            </a:solidFill>
                            <a:latin typeface="Cambria Math" panose="02040503050406030204" pitchFamily="18" charset="0"/>
                          </a:rPr>
                          <m:t>:0..</m:t>
                        </m:r>
                        <m:r>
                          <a:rPr lang="es-ES" sz="2000">
                            <a:solidFill>
                              <a:srgbClr val="000000"/>
                            </a:solidFill>
                            <a:latin typeface="Cambria Math" panose="02040503050406030204" pitchFamily="18" charset="0"/>
                          </a:rPr>
                          <m:t>𝑛</m:t>
                        </m:r>
                        <m:r>
                          <a:rPr lang="es-ES" sz="2000">
                            <a:solidFill>
                              <a:srgbClr val="000000"/>
                            </a:solidFill>
                            <a:latin typeface="Cambria Math" panose="02040503050406030204" pitchFamily="18" charset="0"/>
                          </a:rPr>
                          <m:t>−1</m:t>
                        </m:r>
                      </m:sub>
                    </m:sSub>
                  </m:oMath>
                </a14:m>
                <a:r>
                  <a:rPr lang="es-ES" sz="2000" dirty="0">
                    <a:solidFill>
                      <a:srgbClr val="000000"/>
                    </a:solidFill>
                    <a:latin typeface="Cambria Math" panose="02040503050406030204" pitchFamily="18" charset="0"/>
                  </a:rPr>
                  <a:t>(𝑓(𝑖),g(i))</a:t>
                </a:r>
              </a:p>
            </p:txBody>
          </p:sp>
        </mc:Choice>
        <mc:Fallback xmlns="">
          <p:sp>
            <p:nvSpPr>
              <p:cNvPr id="23" name="CuadroTexto 22">
                <a:extLst>
                  <a:ext uri="{FF2B5EF4-FFF2-40B4-BE49-F238E27FC236}">
                    <a16:creationId xmlns:a16="http://schemas.microsoft.com/office/drawing/2014/main" id="{4832931A-6B31-7050-57AB-28E3001700BE}"/>
                  </a:ext>
                </a:extLst>
              </p:cNvPr>
              <p:cNvSpPr txBox="1">
                <a:spLocks noRot="1" noChangeAspect="1" noMove="1" noResize="1" noEditPoints="1" noAdjustHandles="1" noChangeArrowheads="1" noChangeShapeType="1" noTextEdit="1"/>
              </p:cNvSpPr>
              <p:nvPr/>
            </p:nvSpPr>
            <p:spPr>
              <a:xfrm>
                <a:off x="755576" y="4907902"/>
                <a:ext cx="4594860" cy="400110"/>
              </a:xfrm>
              <a:prstGeom prst="rect">
                <a:avLst/>
              </a:prstGeom>
              <a:blipFill>
                <a:blip r:embed="rId6"/>
                <a:stretch>
                  <a:fillRect l="-1459" t="-7576" b="-257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9EE9A64-13BE-874B-5360-82895506C2C0}"/>
                  </a:ext>
                </a:extLst>
              </p:cNvPr>
              <p:cNvSpPr txBox="1"/>
              <p:nvPr/>
            </p:nvSpPr>
            <p:spPr>
              <a:xfrm>
                <a:off x="721042" y="5620852"/>
                <a:ext cx="4594860" cy="400110"/>
              </a:xfrm>
              <a:prstGeom prst="rect">
                <a:avLst/>
              </a:prstGeom>
              <a:noFill/>
            </p:spPr>
            <p:txBody>
              <a:bodyPr wrap="square">
                <a:spAutoFit/>
              </a:bodyPr>
              <a:lstStyle/>
              <a:p>
                <a14:m>
                  <m:oMath xmlns:m="http://schemas.openxmlformats.org/officeDocument/2006/math">
                    <m:sSub>
                      <m:sSubPr>
                        <m:ctrlPr>
                          <a:rPr lang="es-ES" sz="2000" i="1">
                            <a:solidFill>
                              <a:srgbClr val="000000"/>
                            </a:solidFill>
                            <a:latin typeface="Cambria Math" panose="02040503050406030204" pitchFamily="18" charset="0"/>
                          </a:rPr>
                        </m:ctrlPr>
                      </m:sSubPr>
                      <m:e>
                        <m:r>
                          <m:rPr>
                            <m:sty m:val="p"/>
                          </m:rPr>
                          <a:rPr lang="es-ES" sz="2000">
                            <a:solidFill>
                              <a:srgbClr val="000000"/>
                            </a:solidFill>
                            <a:latin typeface="Cambria Math" panose="02040503050406030204" pitchFamily="18" charset="0"/>
                          </a:rPr>
                          <m:t>ToSet</m:t>
                        </m:r>
                        <m:r>
                          <a:rPr lang="es-ES" sz="2000">
                            <a:solidFill>
                              <a:srgbClr val="000000"/>
                            </a:solidFill>
                            <a:latin typeface="Cambria Math" panose="02040503050406030204" pitchFamily="18" charset="0"/>
                          </a:rPr>
                          <m:t>:</m:t>
                        </m:r>
                        <m:r>
                          <a:rPr lang="es-ES" sz="2000">
                            <a:solidFill>
                              <a:srgbClr val="000000"/>
                            </a:solidFill>
                            <a:latin typeface="Cambria Math" panose="02040503050406030204" pitchFamily="18" charset="0"/>
                          </a:rPr>
                          <m:t>𝑆</m:t>
                        </m:r>
                      </m:e>
                      <m:sub>
                        <m:r>
                          <a:rPr lang="es-ES" sz="2000">
                            <a:solidFill>
                              <a:srgbClr val="000000"/>
                            </a:solidFill>
                            <a:latin typeface="Cambria Math" panose="02040503050406030204" pitchFamily="18" charset="0"/>
                          </a:rPr>
                          <m:t>𝑖</m:t>
                        </m:r>
                        <m:r>
                          <a:rPr lang="es-ES" sz="2000">
                            <a:solidFill>
                              <a:srgbClr val="000000"/>
                            </a:solidFill>
                            <a:latin typeface="Cambria Math" panose="02040503050406030204" pitchFamily="18" charset="0"/>
                          </a:rPr>
                          <m:t>:0..</m:t>
                        </m:r>
                        <m:r>
                          <a:rPr lang="es-ES" sz="2000">
                            <a:solidFill>
                              <a:srgbClr val="000000"/>
                            </a:solidFill>
                            <a:latin typeface="Cambria Math" panose="02040503050406030204" pitchFamily="18" charset="0"/>
                          </a:rPr>
                          <m:t>𝑛</m:t>
                        </m:r>
                        <m:r>
                          <a:rPr lang="es-ES" sz="2000">
                            <a:solidFill>
                              <a:srgbClr val="000000"/>
                            </a:solidFill>
                            <a:latin typeface="Cambria Math" panose="02040503050406030204" pitchFamily="18" charset="0"/>
                          </a:rPr>
                          <m:t>−1</m:t>
                        </m:r>
                      </m:sub>
                    </m:sSub>
                  </m:oMath>
                </a14:m>
                <a:r>
                  <a:rPr lang="es-ES" sz="2000" dirty="0">
                    <a:solidFill>
                      <a:srgbClr val="000000"/>
                    </a:solidFill>
                    <a:latin typeface="Cambria Math" panose="02040503050406030204" pitchFamily="18" charset="0"/>
                  </a:rPr>
                  <a:t>𝑓(𝑖)</a:t>
                </a:r>
              </a:p>
            </p:txBody>
          </p:sp>
        </mc:Choice>
        <mc:Fallback xmlns="">
          <p:sp>
            <p:nvSpPr>
              <p:cNvPr id="25" name="CuadroTexto 24">
                <a:extLst>
                  <a:ext uri="{FF2B5EF4-FFF2-40B4-BE49-F238E27FC236}">
                    <a16:creationId xmlns:a16="http://schemas.microsoft.com/office/drawing/2014/main" id="{49EE9A64-13BE-874B-5360-82895506C2C0}"/>
                  </a:ext>
                </a:extLst>
              </p:cNvPr>
              <p:cNvSpPr txBox="1">
                <a:spLocks noRot="1" noChangeAspect="1" noMove="1" noResize="1" noEditPoints="1" noAdjustHandles="1" noChangeArrowheads="1" noChangeShapeType="1" noTextEdit="1"/>
              </p:cNvSpPr>
              <p:nvPr/>
            </p:nvSpPr>
            <p:spPr>
              <a:xfrm>
                <a:off x="721042" y="5620852"/>
                <a:ext cx="4594860" cy="400110"/>
              </a:xfrm>
              <a:prstGeom prst="rect">
                <a:avLst/>
              </a:prstGeom>
              <a:blipFill>
                <a:blip r:embed="rId7"/>
                <a:stretch>
                  <a:fillRect t="-7576" b="-25758"/>
                </a:stretch>
              </a:blipFill>
            </p:spPr>
            <p:txBody>
              <a:bodyPr/>
              <a:lstStyle/>
              <a:p>
                <a:r>
                  <a:rPr lang="es-ES">
                    <a:noFill/>
                  </a:rPr>
                  <a:t> </a:t>
                </a:r>
              </a:p>
            </p:txBody>
          </p:sp>
        </mc:Fallback>
      </mc:AlternateContent>
    </p:spTree>
    <p:extLst>
      <p:ext uri="{BB962C8B-B14F-4D97-AF65-F5344CB8AC3E}">
        <p14:creationId xmlns:p14="http://schemas.microsoft.com/office/powerpoint/2010/main" val="289695466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6</a:t>
            </a:fld>
            <a:endParaRPr lang="es-ES" altLang="es-ES">
              <a:ea typeface="MS PGothic"/>
              <a:cs typeface="MS PGothic"/>
            </a:endParaRPr>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Funciones de distancia</a:t>
            </a:r>
          </a:p>
        </p:txBody>
      </p:sp>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611560" y="1340768"/>
            <a:ext cx="8352928" cy="5175917"/>
          </a:xfrm>
        </p:spPr>
        <p:txBody>
          <a:bodyPr/>
          <a:lstStyle/>
          <a:p>
            <a:pPr marL="457200" lvl="1" indent="-320675" algn="just" eaLnBrk="1" hangingPunct="1">
              <a:spcAft>
                <a:spcPts val="600"/>
              </a:spcAft>
              <a:buClr>
                <a:srgbClr val="000000"/>
              </a:buClr>
              <a:buNone/>
            </a:pPr>
            <a:r>
              <a:rPr lang="es-ES" altLang="es-ES" sz="1800" dirty="0">
                <a:ea typeface="MS PGothic"/>
                <a:sym typeface="Wingdings" pitchFamily="2" charset="2"/>
              </a:rPr>
              <a:t>Asociada a una restricción  c(x) hay una función de distancia dc(x) que devuelve un real positivo</a:t>
            </a:r>
          </a:p>
          <a:p>
            <a:pPr marL="457200" lvl="1" indent="-320675" algn="just" eaLnBrk="1" hangingPunct="1">
              <a:spcAft>
                <a:spcPts val="600"/>
              </a:spcAft>
              <a:buClr>
                <a:srgbClr val="000000"/>
              </a:buClr>
              <a:buNone/>
            </a:pPr>
            <a:endParaRPr lang="es-ES" altLang="es-ES" sz="1800" dirty="0">
              <a:ea typeface="MS PGothic"/>
              <a:sym typeface="Wingdings" pitchFamily="2" charset="2"/>
            </a:endParaRPr>
          </a:p>
          <a:p>
            <a:pPr marL="457200" lvl="1" indent="-320675" algn="just" eaLnBrk="1" hangingPunct="1">
              <a:spcAft>
                <a:spcPts val="600"/>
              </a:spcAft>
              <a:buClr>
                <a:srgbClr val="000000"/>
              </a:buClr>
              <a:buNone/>
            </a:pPr>
            <a:endParaRPr lang="es-ES" altLang="es-ES" sz="1800" dirty="0">
              <a:ea typeface="MS PGothic"/>
              <a:sym typeface="Wingdings" pitchFamily="2" charset="2"/>
            </a:endParaRPr>
          </a:p>
          <a:p>
            <a:pPr marL="457200" lvl="1" indent="-320675" algn="just" eaLnBrk="1" hangingPunct="1">
              <a:spcAft>
                <a:spcPts val="600"/>
              </a:spcAft>
              <a:buClr>
                <a:srgbClr val="000000"/>
              </a:buClr>
              <a:buNone/>
            </a:pPr>
            <a:endParaRPr lang="es-ES" altLang="es-ES" sz="1800" dirty="0">
              <a:ea typeface="MS PGothic"/>
              <a:sym typeface="Wingdings" pitchFamily="2" charset="2"/>
            </a:endParaRPr>
          </a:p>
          <a:p>
            <a:pPr marL="457200" lvl="1" indent="-320675" algn="just" eaLnBrk="1" hangingPunct="1">
              <a:spcAft>
                <a:spcPts val="600"/>
              </a:spcAft>
              <a:buClr>
                <a:srgbClr val="000000"/>
              </a:buClr>
              <a:buNone/>
            </a:pPr>
            <a:r>
              <a:rPr lang="es-ES" altLang="es-ES" sz="2000" dirty="0">
                <a:ea typeface="MS PGothic"/>
              </a:rPr>
              <a:t>Distancia a las restricciones de igualdad y desigualdad</a:t>
            </a:r>
          </a:p>
          <a:p>
            <a:pPr marL="457200" lvl="1" indent="-320675" algn="just" eaLnBrk="1" hangingPunct="1">
              <a:spcAft>
                <a:spcPts val="600"/>
              </a:spcAft>
              <a:buClr>
                <a:srgbClr val="000000"/>
              </a:buClr>
              <a:buNone/>
            </a:pPr>
            <a:endParaRPr lang="es-ES" altLang="es-ES" sz="2000" dirty="0">
              <a:ea typeface="MS PGothic"/>
            </a:endParaRPr>
          </a:p>
          <a:p>
            <a:pPr marL="457200" lvl="1" indent="-320675" algn="just" eaLnBrk="1" hangingPunct="1">
              <a:spcAft>
                <a:spcPts val="600"/>
              </a:spcAft>
              <a:buClr>
                <a:srgbClr val="000000"/>
              </a:buClr>
              <a:buNone/>
            </a:pPr>
            <a:endParaRPr lang="es-ES" altLang="es-ES" sz="2000" dirty="0">
              <a:ea typeface="MS PGothic"/>
            </a:endParaRPr>
          </a:p>
          <a:p>
            <a:pPr marL="457200" lvl="1" indent="-320675" algn="just" eaLnBrk="1" hangingPunct="1">
              <a:spcAft>
                <a:spcPts val="600"/>
              </a:spcAft>
              <a:buClr>
                <a:srgbClr val="000000"/>
              </a:buClr>
              <a:buNone/>
            </a:pPr>
            <a:endParaRPr lang="es-ES" altLang="es-ES" sz="2000" dirty="0">
              <a:ea typeface="MS PGothic"/>
            </a:endParaRPr>
          </a:p>
          <a:p>
            <a:pPr marL="457200" lvl="1" indent="-320675" algn="just" eaLnBrk="1" hangingPunct="1">
              <a:spcAft>
                <a:spcPts val="600"/>
              </a:spcAft>
              <a:buClr>
                <a:srgbClr val="000000"/>
              </a:buClr>
              <a:buNone/>
            </a:pPr>
            <a:endParaRPr lang="es-ES" altLang="es-ES" sz="2000" dirty="0">
              <a:ea typeface="MS PGothic"/>
            </a:endParaRPr>
          </a:p>
          <a:p>
            <a:pPr marL="457200" lvl="1" indent="-320675" algn="just" eaLnBrk="1" hangingPunct="1">
              <a:spcAft>
                <a:spcPts val="600"/>
              </a:spcAft>
              <a:buClr>
                <a:srgbClr val="000000"/>
              </a:buClr>
              <a:buNone/>
            </a:pPr>
            <a:endParaRPr lang="es-ES" altLang="es-ES" sz="2000" dirty="0">
              <a:ea typeface="MS PGothic"/>
            </a:endParaRPr>
          </a:p>
          <a:p>
            <a:pPr marL="457200" lvl="1" indent="-320675" algn="just" eaLnBrk="1" hangingPunct="1">
              <a:spcAft>
                <a:spcPts val="600"/>
              </a:spcAft>
              <a:buClr>
                <a:srgbClr val="000000"/>
              </a:buClr>
              <a:buNone/>
            </a:pPr>
            <a:r>
              <a:rPr lang="es-ES" altLang="es-ES" sz="2000" dirty="0">
                <a:ea typeface="MS PGothic"/>
              </a:rPr>
              <a:t>Distancia a la restricción de </a:t>
            </a:r>
            <a:r>
              <a:rPr lang="es-ES" altLang="es-ES" sz="2000" dirty="0" err="1">
                <a:ea typeface="MS PGothic"/>
              </a:rPr>
              <a:t>alldiferents</a:t>
            </a:r>
            <a:endParaRPr lang="es-ES" altLang="es-ES" sz="2400" dirty="0">
              <a:ea typeface="MS PGothic"/>
            </a:endParaRPr>
          </a:p>
          <a:p>
            <a:pPr marL="457200" lvl="1" indent="-320675" algn="just" eaLnBrk="1" hangingPunct="1">
              <a:spcAft>
                <a:spcPts val="600"/>
              </a:spcAft>
              <a:buClr>
                <a:srgbClr val="000000"/>
              </a:buClr>
              <a:buNone/>
            </a:pPr>
            <a:endParaRPr lang="es-ES" altLang="es-ES" sz="2000" dirty="0">
              <a:ea typeface="MS PGothic"/>
            </a:endParaRPr>
          </a:p>
        </p:txBody>
      </p:sp>
      <p:pic>
        <p:nvPicPr>
          <p:cNvPr id="9" name="Picture 8" descr="Diagram&#10;&#10;Description automatically generated with medium confidence">
            <a:extLst>
              <a:ext uri="{FF2B5EF4-FFF2-40B4-BE49-F238E27FC236}">
                <a16:creationId xmlns:a16="http://schemas.microsoft.com/office/drawing/2014/main" id="{577D108D-35D7-7741-8200-E5B2CE652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184032"/>
            <a:ext cx="3384376" cy="690195"/>
          </a:xfrm>
          <a:prstGeom prst="rect">
            <a:avLst/>
          </a:prstGeom>
          <a:ln>
            <a:solidFill>
              <a:srgbClr val="C00000"/>
            </a:solidFill>
          </a:ln>
        </p:spPr>
      </p:pic>
      <p:pic>
        <p:nvPicPr>
          <p:cNvPr id="2" name="Picture 7" descr="Text&#10;&#10;Description automatically generated with low confidence">
            <a:extLst>
              <a:ext uri="{FF2B5EF4-FFF2-40B4-BE49-F238E27FC236}">
                <a16:creationId xmlns:a16="http://schemas.microsoft.com/office/drawing/2014/main" id="{41CC589B-B263-BD50-F60D-64ABB3470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3717491"/>
            <a:ext cx="3164086" cy="1907047"/>
          </a:xfrm>
          <a:prstGeom prst="rect">
            <a:avLst/>
          </a:prstGeom>
          <a:ln>
            <a:solidFill>
              <a:srgbClr val="C00000"/>
            </a:solidFill>
          </a:ln>
        </p:spPr>
      </p:pic>
    </p:spTree>
    <p:extLst>
      <p:ext uri="{BB962C8B-B14F-4D97-AF65-F5344CB8AC3E}">
        <p14:creationId xmlns:p14="http://schemas.microsoft.com/office/powerpoint/2010/main" val="31129832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2534" name="8 Marcador de número de diapositiva"/>
          <p:cNvSpPr>
            <a:spLocks noGrp="1"/>
          </p:cNvSpPr>
          <p:nvPr>
            <p:ph type="sldNum" sz="quarter" idx="12"/>
          </p:nvPr>
        </p:nvSpPr>
        <p:spPr>
          <a:noFill/>
        </p:spPr>
        <p:txBody>
          <a:bodyPr/>
          <a:lstStyle/>
          <a:p>
            <a:fld id="{59D8E769-E9DC-4478-8014-CF682C0EB395}" type="slidenum">
              <a:rPr lang="es-ES" altLang="es-ES" smtClean="0">
                <a:ea typeface="MS PGothic"/>
                <a:cs typeface="MS PGothic"/>
              </a:rPr>
              <a:pPr/>
              <a:t>7</a:t>
            </a:fld>
            <a:endParaRPr lang="es-ES" altLang="es-ES">
              <a:ea typeface="MS PGothic"/>
              <a:cs typeface="MS PGothic"/>
            </a:endParaRPr>
          </a:p>
        </p:txBody>
      </p:sp>
      <p:sp>
        <p:nvSpPr>
          <p:cNvPr id="10"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Transformación</a:t>
            </a:r>
          </a:p>
        </p:txBody>
      </p:sp>
      <p:sp>
        <p:nvSpPr>
          <p:cNvPr id="11" name="2 Marcador de contenido">
            <a:extLst>
              <a:ext uri="{FF2B5EF4-FFF2-40B4-BE49-F238E27FC236}">
                <a16:creationId xmlns:a16="http://schemas.microsoft.com/office/drawing/2014/main" id="{9C609F01-8C25-F04F-B1F9-95525CDC109F}"/>
              </a:ext>
            </a:extLst>
          </p:cNvPr>
          <p:cNvSpPr>
            <a:spLocks noGrp="1"/>
          </p:cNvSpPr>
          <p:nvPr>
            <p:ph idx="1"/>
          </p:nvPr>
        </p:nvSpPr>
        <p:spPr>
          <a:xfrm>
            <a:off x="1096586" y="2276872"/>
            <a:ext cx="7715200" cy="3376614"/>
          </a:xfrm>
        </p:spPr>
        <p:txBody>
          <a:bodyPr/>
          <a:lstStyle/>
          <a:p>
            <a:pPr marL="457200" lvl="1" indent="-320675" algn="just" eaLnBrk="1" hangingPunct="1">
              <a:spcAft>
                <a:spcPts val="600"/>
              </a:spcAft>
              <a:buClr>
                <a:srgbClr val="000000"/>
              </a:buClr>
              <a:buNone/>
            </a:pPr>
            <a:r>
              <a:rPr lang="es-ES" altLang="es-ES" sz="1800" dirty="0">
                <a:ea typeface="MS PGothic"/>
              </a:rPr>
              <a:t>Podemos incluir la restricción en la función objetivo mediante una penalización</a:t>
            </a:r>
          </a:p>
          <a:p>
            <a:pPr marL="457200" lvl="1" indent="-320675" algn="just" eaLnBrk="1" hangingPunct="1">
              <a:spcAft>
                <a:spcPts val="600"/>
              </a:spcAft>
              <a:buClr>
                <a:srgbClr val="000000"/>
              </a:buClr>
              <a:buNone/>
            </a:pPr>
            <a:endParaRPr lang="es-ES" altLang="es-ES" sz="1800" dirty="0">
              <a:ea typeface="MS PGothic"/>
            </a:endParaRPr>
          </a:p>
          <a:p>
            <a:pPr marL="457200" lvl="1" indent="-320675" algn="just" eaLnBrk="1" hangingPunct="1">
              <a:spcAft>
                <a:spcPts val="600"/>
              </a:spcAft>
              <a:buClr>
                <a:srgbClr val="000000"/>
              </a:buClr>
              <a:buNone/>
            </a:pPr>
            <a:endParaRPr lang="es-ES" altLang="es-ES" sz="1800" dirty="0">
              <a:ea typeface="MS PGothic"/>
            </a:endParaRPr>
          </a:p>
          <a:p>
            <a:pPr marL="457200" lvl="1" indent="-320675" algn="just" eaLnBrk="1" hangingPunct="1">
              <a:spcAft>
                <a:spcPts val="600"/>
              </a:spcAft>
              <a:buClr>
                <a:srgbClr val="000000"/>
              </a:buClr>
              <a:buNone/>
            </a:pPr>
            <a:endParaRPr lang="es-ES" altLang="es-ES" sz="1800" dirty="0">
              <a:ea typeface="MS PGothic"/>
            </a:endParaRPr>
          </a:p>
          <a:p>
            <a:pPr marL="457200" lvl="1" indent="-320675" algn="just" eaLnBrk="1" hangingPunct="1">
              <a:spcAft>
                <a:spcPts val="600"/>
              </a:spcAft>
              <a:buClr>
                <a:srgbClr val="000000"/>
              </a:buClr>
              <a:buNone/>
            </a:pPr>
            <a:endParaRPr lang="es-ES" altLang="es-ES" sz="1800" dirty="0">
              <a:ea typeface="MS PGothic"/>
            </a:endParaRPr>
          </a:p>
          <a:p>
            <a:pPr marL="457200" lvl="1" indent="-320675" algn="just" eaLnBrk="1" hangingPunct="1">
              <a:spcAft>
                <a:spcPts val="600"/>
              </a:spcAft>
              <a:buClr>
                <a:srgbClr val="000000"/>
              </a:buClr>
              <a:buNone/>
            </a:pPr>
            <a:endParaRPr lang="es-ES" altLang="es-ES" sz="1800" dirty="0">
              <a:ea typeface="MS PGothic"/>
            </a:endParaRPr>
          </a:p>
        </p:txBody>
      </p:sp>
      <p:pic>
        <p:nvPicPr>
          <p:cNvPr id="3" name="Picture 2" descr="Text, letter&#10;&#10;Description automatically generated">
            <a:extLst>
              <a:ext uri="{FF2B5EF4-FFF2-40B4-BE49-F238E27FC236}">
                <a16:creationId xmlns:a16="http://schemas.microsoft.com/office/drawing/2014/main" id="{6D7730C7-B34B-E540-B837-8B085191A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543830"/>
            <a:ext cx="2988000" cy="1584176"/>
          </a:xfrm>
          <a:prstGeom prst="rect">
            <a:avLst/>
          </a:prstGeom>
          <a:ln>
            <a:solidFill>
              <a:srgbClr val="C00000"/>
            </a:solidFill>
          </a:ln>
        </p:spPr>
      </p:pic>
    </p:spTree>
    <p:extLst>
      <p:ext uri="{BB962C8B-B14F-4D97-AF65-F5344CB8AC3E}">
        <p14:creationId xmlns:p14="http://schemas.microsoft.com/office/powerpoint/2010/main" val="35815804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9" name="8 Marcador de número de diapositiva"/>
          <p:cNvSpPr>
            <a:spLocks noGrp="1"/>
          </p:cNvSpPr>
          <p:nvPr>
            <p:ph type="sldNum" sz="quarter" idx="12"/>
          </p:nvPr>
        </p:nvSpPr>
        <p:spPr>
          <a:noFill/>
        </p:spPr>
        <p:txBody>
          <a:bodyPr/>
          <a:lstStyle/>
          <a:p>
            <a:fld id="{7CCC42C0-1280-4C23-AAC6-9870BA3CCA47}" type="slidenum">
              <a:rPr lang="es-ES" altLang="es-ES" smtClean="0">
                <a:ea typeface="MS PGothic"/>
                <a:cs typeface="MS PGothic"/>
              </a:rPr>
              <a:pPr/>
              <a:t>8</a:t>
            </a:fld>
            <a:endParaRPr lang="es-ES" altLang="es-ES" dirty="0">
              <a:ea typeface="MS PGothic"/>
              <a:cs typeface="MS PGothic"/>
            </a:endParaRPr>
          </a:p>
        </p:txBody>
      </p:sp>
      <p:pic>
        <p:nvPicPr>
          <p:cNvPr id="28680" name="Picture 2" descr="http://upload.wikimedia.org/wikipedia/commons/thumb/f/fd/Knapsack.svg/220px-Knapsack.svg.png"/>
          <p:cNvPicPr>
            <a:picLocks noChangeAspect="1" noChangeArrowheads="1"/>
          </p:cNvPicPr>
          <p:nvPr/>
        </p:nvPicPr>
        <p:blipFill>
          <a:blip r:embed="rId2"/>
          <a:srcRect/>
          <a:stretch>
            <a:fillRect/>
          </a:stretch>
        </p:blipFill>
        <p:spPr bwMode="auto">
          <a:xfrm>
            <a:off x="3524250" y="4425950"/>
            <a:ext cx="2095500" cy="1819275"/>
          </a:xfrm>
          <a:prstGeom prst="rect">
            <a:avLst/>
          </a:prstGeom>
          <a:noFill/>
          <a:ln w="9525">
            <a:noFill/>
            <a:miter lim="800000"/>
            <a:headEnd/>
            <a:tailEnd/>
          </a:ln>
        </p:spPr>
      </p:pic>
      <p:sp>
        <p:nvSpPr>
          <p:cNvPr id="18"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Problema de la mochila</a:t>
            </a:r>
            <a:endParaRPr lang="es-ES" altLang="es-ES" sz="3600" kern="0" dirty="0"/>
          </a:p>
        </p:txBody>
      </p:sp>
      <p:sp>
        <p:nvSpPr>
          <p:cNvPr id="12" name="2 Marcador de contenido"/>
          <p:cNvSpPr>
            <a:spLocks noGrp="1"/>
          </p:cNvSpPr>
          <p:nvPr>
            <p:ph idx="1"/>
          </p:nvPr>
        </p:nvSpPr>
        <p:spPr>
          <a:xfrm>
            <a:off x="611560" y="1600200"/>
            <a:ext cx="8075240" cy="4525963"/>
          </a:xfrm>
        </p:spPr>
        <p:txBody>
          <a:bodyPr/>
          <a:lstStyle/>
          <a:p>
            <a:pPr algn="just" eaLnBrk="1" hangingPunct="1">
              <a:spcAft>
                <a:spcPts val="600"/>
              </a:spcAft>
              <a:buClr>
                <a:srgbClr val="000000"/>
              </a:buClr>
              <a:buFont typeface="Wingdings" pitchFamily="2" charset="2"/>
              <a:buNone/>
            </a:pPr>
            <a:r>
              <a:rPr lang="es-ES" altLang="es-ES" sz="1800" dirty="0">
                <a:ea typeface="MS PGothic"/>
              </a:rPr>
              <a:t>Parte de un </a:t>
            </a:r>
            <a:r>
              <a:rPr lang="es-ES" altLang="es-ES" sz="1800" dirty="0" err="1">
                <a:ea typeface="MS PGothic"/>
              </a:rPr>
              <a:t>multiconjunto</a:t>
            </a:r>
            <a:r>
              <a:rPr lang="es-ES" altLang="es-ES" sz="1800" dirty="0">
                <a:ea typeface="MS PGothic"/>
              </a:rPr>
              <a:t> de objetos </a:t>
            </a:r>
            <a:r>
              <a:rPr lang="es-ES" altLang="es-ES" sz="1800" i="1" dirty="0">
                <a:ea typeface="MS PGothic"/>
              </a:rPr>
              <a:t>M = (</a:t>
            </a:r>
            <a:r>
              <a:rPr lang="es-ES" altLang="es-ES" sz="1800" i="1" dirty="0" err="1">
                <a:ea typeface="MS PGothic"/>
              </a:rPr>
              <a:t>Lo,m</a:t>
            </a:r>
            <a:r>
              <a:rPr lang="es-ES" altLang="es-ES" sz="1800" i="1" dirty="0">
                <a:ea typeface="MS PGothic"/>
              </a:rPr>
              <a:t>)</a:t>
            </a:r>
            <a:r>
              <a:rPr lang="es-ES" altLang="es-ES" sz="1800" dirty="0">
                <a:ea typeface="MS PGothic"/>
              </a:rPr>
              <a:t>, donde </a:t>
            </a:r>
            <a:r>
              <a:rPr lang="es-ES" altLang="es-ES" sz="1800" i="1" dirty="0">
                <a:ea typeface="MS PGothic"/>
              </a:rPr>
              <a:t>Lo</a:t>
            </a:r>
            <a:r>
              <a:rPr lang="es-ES" altLang="es-ES" sz="1800" dirty="0">
                <a:ea typeface="MS PGothic"/>
              </a:rPr>
              <a:t> es una lista de objetos de tamaño </a:t>
            </a:r>
            <a:r>
              <a:rPr lang="es-ES" altLang="es-ES" sz="1800" i="1" dirty="0">
                <a:ea typeface="MS PGothic"/>
              </a:rPr>
              <a:t>n</a:t>
            </a:r>
            <a:r>
              <a:rPr lang="es-ES" altLang="es-ES" sz="1800" dirty="0">
                <a:ea typeface="MS PGothic"/>
              </a:rPr>
              <a:t> y </a:t>
            </a:r>
            <a:r>
              <a:rPr lang="es-ES" altLang="es-ES" sz="1800" i="1" dirty="0">
                <a:ea typeface="MS PGothic"/>
              </a:rPr>
              <a:t>m</a:t>
            </a:r>
            <a:r>
              <a:rPr lang="es-ES" altLang="es-ES" sz="1800" dirty="0">
                <a:ea typeface="MS PGothic"/>
              </a:rPr>
              <a:t> es una lista de enteros del mismo tamaño donde </a:t>
            </a:r>
            <a:r>
              <a:rPr lang="es-ES" altLang="es-ES" sz="1800" i="1" dirty="0">
                <a:ea typeface="MS PGothic"/>
              </a:rPr>
              <a:t>m</a:t>
            </a:r>
            <a:r>
              <a:rPr lang="es-ES" altLang="es-ES" sz="1800" i="1" baseline="-25000" dirty="0">
                <a:ea typeface="MS PGothic"/>
              </a:rPr>
              <a:t>i</a:t>
            </a:r>
            <a:r>
              <a:rPr lang="es-ES" altLang="es-ES" sz="1800" dirty="0">
                <a:ea typeface="MS PGothic"/>
              </a:rPr>
              <a:t> indica el número de repeticiones del objeto en la posición </a:t>
            </a:r>
            <a:r>
              <a:rPr lang="es-ES" altLang="es-ES" sz="1800" i="1" dirty="0">
                <a:ea typeface="MS PGothic"/>
              </a:rPr>
              <a:t>i</a:t>
            </a:r>
          </a:p>
          <a:p>
            <a:pPr algn="just" eaLnBrk="1" hangingPunct="1">
              <a:spcAft>
                <a:spcPts val="600"/>
              </a:spcAft>
              <a:buClr>
                <a:srgbClr val="000000"/>
              </a:buClr>
              <a:buFont typeface="Wingdings" pitchFamily="2" charset="2"/>
              <a:buNone/>
            </a:pPr>
            <a:r>
              <a:rPr lang="es-ES" altLang="es-ES" sz="1800" dirty="0">
                <a:ea typeface="MS PGothic"/>
              </a:rPr>
              <a:t>Cada objeto </a:t>
            </a:r>
            <a:r>
              <a:rPr lang="es-ES" altLang="es-ES" sz="1800" i="1" dirty="0" err="1">
                <a:ea typeface="MS PGothic"/>
              </a:rPr>
              <a:t>ob</a:t>
            </a:r>
            <a:r>
              <a:rPr lang="es-ES" altLang="es-ES" sz="1800" i="1" baseline="-25000" dirty="0" err="1">
                <a:ea typeface="MS PGothic"/>
              </a:rPr>
              <a:t>i</a:t>
            </a:r>
            <a:r>
              <a:rPr lang="es-ES" altLang="es-ES" sz="1800" dirty="0">
                <a:ea typeface="MS PGothic"/>
              </a:rPr>
              <a:t> de la lista tiene un peso y un valor unitario:	</a:t>
            </a:r>
          </a:p>
          <a:p>
            <a:pPr algn="ctr" eaLnBrk="1" hangingPunct="1">
              <a:spcAft>
                <a:spcPts val="600"/>
              </a:spcAft>
              <a:buClr>
                <a:srgbClr val="000000"/>
              </a:buClr>
              <a:buFont typeface="Wingdings" pitchFamily="2" charset="2"/>
              <a:buNone/>
            </a:pPr>
            <a:r>
              <a:rPr lang="es-ES" altLang="es-ES" sz="1800" i="1" dirty="0" err="1">
                <a:ea typeface="MS PGothic"/>
              </a:rPr>
              <a:t>ob</a:t>
            </a:r>
            <a:r>
              <a:rPr lang="es-ES" altLang="es-ES" sz="1800" i="1" baseline="-25000" dirty="0" err="1">
                <a:ea typeface="MS PGothic"/>
              </a:rPr>
              <a:t>i</a:t>
            </a:r>
            <a:r>
              <a:rPr lang="es-ES" altLang="es-ES" sz="1800" i="1" dirty="0">
                <a:ea typeface="MS PGothic"/>
              </a:rPr>
              <a:t> = (</a:t>
            </a:r>
            <a:r>
              <a:rPr lang="es-ES" altLang="es-ES" sz="1800" i="1" dirty="0" err="1">
                <a:ea typeface="MS PGothic"/>
              </a:rPr>
              <a:t>w</a:t>
            </a:r>
            <a:r>
              <a:rPr lang="es-ES" altLang="es-ES" sz="1800" i="1" baseline="-25000" dirty="0" err="1">
                <a:ea typeface="MS PGothic"/>
              </a:rPr>
              <a:t>i</a:t>
            </a:r>
            <a:r>
              <a:rPr lang="es-ES" altLang="es-ES" sz="1800" i="1" dirty="0" err="1">
                <a:ea typeface="MS PGothic"/>
              </a:rPr>
              <a:t>,v</a:t>
            </a:r>
            <a:r>
              <a:rPr lang="es-ES" altLang="es-ES" sz="1800" i="1" baseline="-25000" dirty="0" err="1">
                <a:ea typeface="MS PGothic"/>
              </a:rPr>
              <a:t>i</a:t>
            </a:r>
            <a:r>
              <a:rPr lang="es-ES" altLang="es-ES" sz="1800" i="1" dirty="0">
                <a:ea typeface="MS PGothic"/>
              </a:rPr>
              <a:t>)</a:t>
            </a:r>
          </a:p>
          <a:p>
            <a:pPr algn="just" eaLnBrk="1" hangingPunct="1">
              <a:spcAft>
                <a:spcPts val="600"/>
              </a:spcAft>
              <a:buClr>
                <a:srgbClr val="000000"/>
              </a:buClr>
              <a:buFont typeface="Wingdings" pitchFamily="2" charset="2"/>
              <a:buNone/>
            </a:pPr>
            <a:r>
              <a:rPr lang="es-ES" altLang="es-ES" sz="1800" dirty="0">
                <a:ea typeface="MS PGothic"/>
              </a:rPr>
              <a:t>La mochila tiene una capacidad </a:t>
            </a:r>
            <a:r>
              <a:rPr lang="es-ES" altLang="es-ES" sz="1800" i="1" dirty="0">
                <a:ea typeface="MS PGothic"/>
              </a:rPr>
              <a:t>C</a:t>
            </a:r>
            <a:endParaRPr lang="es-ES" altLang="es-ES" sz="1800" dirty="0">
              <a:ea typeface="MS PGothic"/>
            </a:endParaRPr>
          </a:p>
          <a:p>
            <a:pPr algn="just" eaLnBrk="1" hangingPunct="1">
              <a:spcAft>
                <a:spcPts val="600"/>
              </a:spcAft>
              <a:buClr>
                <a:srgbClr val="000000"/>
              </a:buClr>
              <a:buNone/>
            </a:pPr>
            <a:r>
              <a:rPr lang="es-ES" altLang="es-ES" sz="1800" dirty="0">
                <a:ea typeface="MS PGothic"/>
              </a:rPr>
              <a:t>Objetivo: ubicar en la mochila el máximo número unidades de cada objeto que quepan en la mochila para que el valor sea máximo</a:t>
            </a:r>
          </a:p>
        </p:txBody>
      </p:sp>
    </p:spTree>
    <p:extLst>
      <p:ext uri="{BB962C8B-B14F-4D97-AF65-F5344CB8AC3E}">
        <p14:creationId xmlns:p14="http://schemas.microsoft.com/office/powerpoint/2010/main" val="32230731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Marcador de contenido"/>
          <p:cNvSpPr>
            <a:spLocks noGrp="1"/>
          </p:cNvSpPr>
          <p:nvPr>
            <p:ph idx="1"/>
          </p:nvPr>
        </p:nvSpPr>
        <p:spPr/>
        <p:txBody>
          <a:bodyPr/>
          <a:lstStyle/>
          <a:p>
            <a:pPr algn="just" eaLnBrk="1" hangingPunct="1">
              <a:spcAft>
                <a:spcPts val="600"/>
              </a:spcAft>
              <a:buClr>
                <a:srgbClr val="000000"/>
              </a:buClr>
              <a:buNone/>
            </a:pPr>
            <a:r>
              <a:rPr lang="es-ES" altLang="es-ES" sz="2000" dirty="0">
                <a:ea typeface="MS PGothic"/>
              </a:rPr>
              <a:t>Si 	</a:t>
            </a:r>
            <a:r>
              <a:rPr lang="es-ES" altLang="es-ES" sz="2000" i="1" dirty="0">
                <a:ea typeface="MS PGothic"/>
              </a:rPr>
              <a:t>x</a:t>
            </a:r>
            <a:r>
              <a:rPr lang="es-ES" altLang="es-ES" sz="2000" i="1" baseline="-25000" dirty="0">
                <a:ea typeface="MS PGothic"/>
              </a:rPr>
              <a:t>i</a:t>
            </a:r>
            <a:r>
              <a:rPr lang="es-ES" altLang="es-ES" sz="2000" i="1" dirty="0">
                <a:ea typeface="MS PGothic"/>
              </a:rPr>
              <a:t> </a:t>
            </a:r>
            <a:r>
              <a:rPr lang="es-ES" altLang="es-ES" sz="2000" dirty="0">
                <a:ea typeface="MS PGothic"/>
              </a:rPr>
              <a:t>es el número de unidades del objeto </a:t>
            </a:r>
            <a:r>
              <a:rPr lang="es-ES" altLang="es-ES" sz="2000" i="1" dirty="0">
                <a:ea typeface="MS PGothic"/>
              </a:rPr>
              <a:t>i </a:t>
            </a:r>
            <a:r>
              <a:rPr lang="es-ES" altLang="es-ES" sz="2000" dirty="0">
                <a:ea typeface="MS PGothic"/>
              </a:rPr>
              <a:t>en la mochila, </a:t>
            </a:r>
            <a:r>
              <a:rPr lang="es-ES" sz="2000" dirty="0">
                <a:solidFill>
                  <a:srgbClr val="000000"/>
                </a:solidFill>
              </a:rPr>
              <a:t>el problema puede enunciarse como un problema de </a:t>
            </a:r>
            <a:r>
              <a:rPr lang="es-ES" altLang="es-ES" sz="2000" dirty="0">
                <a:ea typeface="MS PGothic"/>
              </a:rPr>
              <a:t>PLE:</a:t>
            </a:r>
            <a:r>
              <a:rPr lang="es-ES" altLang="es-ES" sz="2000" b="1" dirty="0">
                <a:ea typeface="MS PGothic"/>
              </a:rPr>
              <a:t> </a:t>
            </a:r>
          </a:p>
        </p:txBody>
      </p:sp>
      <p:sp>
        <p:nvSpPr>
          <p:cNvPr id="286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9" name="8 Marcador de número de diapositiva"/>
          <p:cNvSpPr>
            <a:spLocks noGrp="1"/>
          </p:cNvSpPr>
          <p:nvPr>
            <p:ph type="sldNum" sz="quarter" idx="12"/>
          </p:nvPr>
        </p:nvSpPr>
        <p:spPr>
          <a:noFill/>
        </p:spPr>
        <p:txBody>
          <a:bodyPr/>
          <a:lstStyle/>
          <a:p>
            <a:fld id="{7CCC42C0-1280-4C23-AAC6-9870BA3CCA47}" type="slidenum">
              <a:rPr lang="es-ES" altLang="es-ES" smtClean="0">
                <a:ea typeface="MS PGothic"/>
                <a:cs typeface="MS PGothic"/>
              </a:rPr>
              <a:pPr/>
              <a:t>9</a:t>
            </a:fld>
            <a:endParaRPr lang="es-ES" altLang="es-ES" dirty="0">
              <a:ea typeface="MS PGothic"/>
              <a:cs typeface="MS PGothic"/>
            </a:endParaRPr>
          </a:p>
        </p:txBody>
      </p:sp>
      <p:pic>
        <p:nvPicPr>
          <p:cNvPr id="28680" name="Picture 2" descr="http://upload.wikimedia.org/wikipedia/commons/thumb/f/fd/Knapsack.svg/220px-Knapsack.svg.png"/>
          <p:cNvPicPr>
            <a:picLocks noChangeAspect="1" noChangeArrowheads="1"/>
          </p:cNvPicPr>
          <p:nvPr/>
        </p:nvPicPr>
        <p:blipFill>
          <a:blip r:embed="rId2"/>
          <a:srcRect/>
          <a:stretch>
            <a:fillRect/>
          </a:stretch>
        </p:blipFill>
        <p:spPr bwMode="auto">
          <a:xfrm>
            <a:off x="5297850" y="3197311"/>
            <a:ext cx="2095500" cy="1819275"/>
          </a:xfrm>
          <a:prstGeom prst="rect">
            <a:avLst/>
          </a:prstGeom>
          <a:noFill/>
          <a:ln w="9525">
            <a:noFill/>
            <a:miter lim="800000"/>
            <a:headEnd/>
            <a:tailEnd/>
          </a:ln>
        </p:spPr>
      </p:pic>
      <p:sp>
        <p:nvSpPr>
          <p:cNvPr id="18"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Problema de la mochila</a:t>
            </a:r>
            <a:endParaRPr lang="es-ES" altLang="es-ES" sz="3600" kern="0" dirty="0"/>
          </a:p>
        </p:txBody>
      </p:sp>
      <p:pic>
        <p:nvPicPr>
          <p:cNvPr id="2" name="Imagen 1">
            <a:extLst>
              <a:ext uri="{FF2B5EF4-FFF2-40B4-BE49-F238E27FC236}">
                <a16:creationId xmlns:a16="http://schemas.microsoft.com/office/drawing/2014/main" id="{A517E58C-0217-2B4B-B336-4550C43A2F55}"/>
              </a:ext>
            </a:extLst>
          </p:cNvPr>
          <p:cNvPicPr>
            <a:picLocks noChangeAspect="1"/>
          </p:cNvPicPr>
          <p:nvPr/>
        </p:nvPicPr>
        <p:blipFill>
          <a:blip r:embed="rId3"/>
          <a:stretch>
            <a:fillRect/>
          </a:stretch>
        </p:blipFill>
        <p:spPr>
          <a:xfrm>
            <a:off x="1478540" y="2492896"/>
            <a:ext cx="3093460" cy="2890696"/>
          </a:xfrm>
          <a:prstGeom prst="rect">
            <a:avLst/>
          </a:prstGeom>
        </p:spPr>
      </p:pic>
    </p:spTree>
  </p:cSld>
  <p:clrMapOvr>
    <a:masterClrMapping/>
  </p:clrMapOvr>
  <p:transition spd="slow"/>
</p:sld>
</file>

<file path=ppt/theme/theme1.xml><?xml version="1.0" encoding="utf-8"?>
<a:theme xmlns:a="http://schemas.openxmlformats.org/drawingml/2006/main" name="ADA1011">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acticasADA0506">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43290F30F2A042A3A2920D1BA1551F" ma:contentTypeVersion="10" ma:contentTypeDescription="Crear nuevo documento." ma:contentTypeScope="" ma:versionID="1ea2e6a907c6f2afbd88ae2613e11954">
  <xsd:schema xmlns:xsd="http://www.w3.org/2001/XMLSchema" xmlns:xs="http://www.w3.org/2001/XMLSchema" xmlns:p="http://schemas.microsoft.com/office/2006/metadata/properties" xmlns:ns3="301c16a2-6f68-452b-b894-8b0a409a76ea" targetNamespace="http://schemas.microsoft.com/office/2006/metadata/properties" ma:root="true" ma:fieldsID="1213371d64c0cf0b17ec65460633da7a" ns3:_="">
    <xsd:import namespace="301c16a2-6f68-452b-b894-8b0a409a76e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1c16a2-6f68-452b-b894-8b0a409a76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93A948-3382-46F1-A41A-5D8A51C0892D}">
  <ds:schemaRefs>
    <ds:schemaRef ds:uri="http://purl.org/dc/elements/1.1/"/>
    <ds:schemaRef ds:uri="http://purl.org/dc/terms/"/>
    <ds:schemaRef ds:uri="http://www.w3.org/XML/1998/namespace"/>
    <ds:schemaRef ds:uri="http://schemas.microsoft.com/office/2006/metadata/properties"/>
    <ds:schemaRef ds:uri="301c16a2-6f68-452b-b894-8b0a409a76ea"/>
    <ds:schemaRef ds:uri="http://schemas.microsoft.com/office/2006/documentManagement/typ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E18771A4-3FC8-4E74-ABC3-5D4767024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1c16a2-6f68-452b-b894-8b0a409a7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51D98E-D040-4763-89F9-6521F24378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ADA1011</Template>
  <TotalTime>46304</TotalTime>
  <Words>2717</Words>
  <Application>Microsoft Office PowerPoint</Application>
  <PresentationFormat>Presentación en pantalla (4:3)</PresentationFormat>
  <Paragraphs>387</Paragraphs>
  <Slides>37</Slides>
  <Notes>10</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37</vt:i4>
      </vt:variant>
    </vt:vector>
  </HeadingPairs>
  <TitlesOfParts>
    <vt:vector size="50" baseType="lpstr">
      <vt:lpstr>MS PGothic</vt:lpstr>
      <vt:lpstr>Arial</vt:lpstr>
      <vt:lpstr>Arial Narrow</vt:lpstr>
      <vt:lpstr>Calibri</vt:lpstr>
      <vt:lpstr>Cambria</vt:lpstr>
      <vt:lpstr>Cambria Math</vt:lpstr>
      <vt:lpstr>Consolas</vt:lpstr>
      <vt:lpstr>Courier New</vt:lpstr>
      <vt:lpstr>Tahoma</vt:lpstr>
      <vt:lpstr>Times New Roman</vt:lpstr>
      <vt:lpstr>Wingdings</vt:lpstr>
      <vt:lpstr>ADA1011</vt:lpstr>
      <vt:lpstr>PracticasADA0506</vt:lpstr>
      <vt:lpstr>Problemas y Modelos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 de la asignación</vt:lpstr>
      <vt:lpstr>Problema de la asignación</vt:lpstr>
      <vt:lpstr>Tareas y Procesadores </vt:lpstr>
      <vt:lpstr>Tareas y Procesadores </vt:lpstr>
      <vt:lpstr>Camino Mínimo en un grafo</vt:lpstr>
      <vt:lpstr>Puzle</vt:lpstr>
      <vt:lpstr>Programación Lineal Entera</vt:lpstr>
      <vt:lpstr>Modelos Lineales</vt:lpstr>
      <vt:lpstr>Presentación de PowerPoint</vt:lpstr>
      <vt:lpstr>Presentación de PowerPoint</vt:lpstr>
      <vt:lpstr>Modelo LSI</vt:lpstr>
      <vt:lpstr>3. Detalles de Implementación Modelo LSI</vt:lpstr>
      <vt:lpstr>Presentación de PowerPoint</vt:lpstr>
      <vt:lpstr>Problema de la asignación</vt:lpstr>
      <vt:lpstr>Problema de la asignación</vt:lpstr>
      <vt:lpstr>5. Técnicas útiles en PLE</vt:lpstr>
      <vt:lpstr>Redes de Flujo</vt:lpstr>
      <vt:lpstr>Redes de flujo simples</vt:lpstr>
      <vt:lpstr>Redes de flujo generalizadas</vt:lpstr>
      <vt:lpstr>Problema de PLE asociado</vt:lpstr>
      <vt:lpstr>Lectura de redes de flujo </vt:lpstr>
      <vt:lpstr>Flujo máximo</vt:lpstr>
      <vt:lpstr>Corte Mínimo</vt:lpstr>
      <vt:lpstr>Corte Mínimo</vt:lpstr>
      <vt:lpstr>Caminos disjuntos en aristas</vt:lpstr>
      <vt:lpstr>Caminos disjuntos en vértices</vt:lpstr>
      <vt:lpstr>Caminos disjuntos en vértices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AlgAP</dc:title>
  <dc:creator>ADDA</dc:creator>
  <cp:lastModifiedBy>Miguel Toro</cp:lastModifiedBy>
  <cp:revision>702</cp:revision>
  <dcterms:modified xsi:type="dcterms:W3CDTF">2023-02-11T18:00:44Z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0x0101008443290F30F2A042A3A2920D1BA1551F</vt:lpwstr>
  </property>
</Properties>
</file>