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9" r:id="rId1"/>
    <p:sldMasterId id="2147484007" r:id="rId2"/>
  </p:sldMasterIdLst>
  <p:notesMasterIdLst>
    <p:notesMasterId r:id="rId29"/>
  </p:notesMasterIdLst>
  <p:handoutMasterIdLst>
    <p:handoutMasterId r:id="rId30"/>
  </p:handoutMasterIdLst>
  <p:sldIdLst>
    <p:sldId id="378" r:id="rId3"/>
    <p:sldId id="588" r:id="rId4"/>
    <p:sldId id="593" r:id="rId5"/>
    <p:sldId id="703" r:id="rId6"/>
    <p:sldId id="704" r:id="rId7"/>
    <p:sldId id="706" r:id="rId8"/>
    <p:sldId id="707" r:id="rId9"/>
    <p:sldId id="709" r:id="rId10"/>
    <p:sldId id="803" r:id="rId11"/>
    <p:sldId id="713" r:id="rId12"/>
    <p:sldId id="804" r:id="rId13"/>
    <p:sldId id="765" r:id="rId14"/>
    <p:sldId id="715" r:id="rId15"/>
    <p:sldId id="809" r:id="rId16"/>
    <p:sldId id="810" r:id="rId17"/>
    <p:sldId id="786" r:id="rId18"/>
    <p:sldId id="811" r:id="rId19"/>
    <p:sldId id="787" r:id="rId20"/>
    <p:sldId id="874" r:id="rId21"/>
    <p:sldId id="796" r:id="rId22"/>
    <p:sldId id="795" r:id="rId23"/>
    <p:sldId id="729" r:id="rId24"/>
    <p:sldId id="731" r:id="rId25"/>
    <p:sldId id="711" r:id="rId26"/>
    <p:sldId id="710" r:id="rId27"/>
    <p:sldId id="794" r:id="rId28"/>
  </p:sldIdLst>
  <p:sldSz cx="9144000" cy="6858000" type="screen4x3"/>
  <p:notesSz cx="7099300" cy="10234613"/>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E191B"/>
    <a:srgbClr val="682C0F"/>
    <a:srgbClr val="0C5900"/>
    <a:srgbClr val="FFFFFF"/>
    <a:srgbClr val="B7201A"/>
    <a:srgbClr val="FFFF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A816A6-BC58-47E6-9A27-B54ED613C4AF}" v="723" dt="2023-02-11T20:50:57.997"/>
  </p1510:revLst>
</p1510:revInfo>
</file>

<file path=ppt/tableStyles.xml><?xml version="1.0" encoding="utf-8"?>
<a:tblStyleLst xmlns:a="http://schemas.openxmlformats.org/drawingml/2006/main" def="{5C22544A-7EE6-4342-B048-85BDC9FD1C3A}">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5721" autoAdjust="0"/>
  </p:normalViewPr>
  <p:slideViewPr>
    <p:cSldViewPr>
      <p:cViewPr varScale="1">
        <p:scale>
          <a:sx n="62" d="100"/>
          <a:sy n="62" d="100"/>
        </p:scale>
        <p:origin x="1400" y="56"/>
      </p:cViewPr>
      <p:guideLst>
        <p:guide orient="horz" pos="2160"/>
        <p:guide pos="2880"/>
      </p:guideLst>
    </p:cSldViewPr>
  </p:slideViewPr>
  <p:outlineViewPr>
    <p:cViewPr>
      <p:scale>
        <a:sx n="33" d="100"/>
        <a:sy n="33" d="100"/>
      </p:scale>
      <p:origin x="0" y="-7254"/>
    </p:cViewPr>
  </p:outlineViewPr>
  <p:notesTextViewPr>
    <p:cViewPr>
      <p:scale>
        <a:sx n="100" d="100"/>
        <a:sy n="100" d="100"/>
      </p:scale>
      <p:origin x="0" y="0"/>
    </p:cViewPr>
  </p:notesTextViewPr>
  <p:sorterViewPr>
    <p:cViewPr>
      <p:scale>
        <a:sx n="66" d="100"/>
        <a:sy n="66" d="100"/>
      </p:scale>
      <p:origin x="0" y="2958"/>
    </p:cViewPr>
  </p:sorterViewPr>
  <p:notesViewPr>
    <p:cSldViewPr>
      <p:cViewPr varScale="1">
        <p:scale>
          <a:sx n="58" d="100"/>
          <a:sy n="58" d="100"/>
        </p:scale>
        <p:origin x="-1812" y="-7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MIGUEL TORO BONILLA" userId="676c0905-4a43-49c3-9f52-96b165d280d0" providerId="ADAL" clId="{C5A816A6-BC58-47E6-9A27-B54ED613C4AF}"/>
    <pc:docChg chg="undo custSel addSld delSld modSld">
      <pc:chgData name="JOSE MIGUEL TORO BONILLA" userId="676c0905-4a43-49c3-9f52-96b165d280d0" providerId="ADAL" clId="{C5A816A6-BC58-47E6-9A27-B54ED613C4AF}" dt="2023-02-11T20:56:32.055" v="2566" actId="207"/>
      <pc:docMkLst>
        <pc:docMk/>
      </pc:docMkLst>
      <pc:sldChg chg="del">
        <pc:chgData name="JOSE MIGUEL TORO BONILLA" userId="676c0905-4a43-49c3-9f52-96b165d280d0" providerId="ADAL" clId="{C5A816A6-BC58-47E6-9A27-B54ED613C4AF}" dt="2023-02-11T20:47:14.117" v="2458" actId="2696"/>
        <pc:sldMkLst>
          <pc:docMk/>
          <pc:sldMk cId="0" sldId="587"/>
        </pc:sldMkLst>
      </pc:sldChg>
      <pc:sldChg chg="modSp mod">
        <pc:chgData name="JOSE MIGUEL TORO BONILLA" userId="676c0905-4a43-49c3-9f52-96b165d280d0" providerId="ADAL" clId="{C5A816A6-BC58-47E6-9A27-B54ED613C4AF}" dt="2023-02-11T18:17:36.541" v="1441" actId="20577"/>
        <pc:sldMkLst>
          <pc:docMk/>
          <pc:sldMk cId="0" sldId="588"/>
        </pc:sldMkLst>
        <pc:spChg chg="mod">
          <ac:chgData name="JOSE MIGUEL TORO BONILLA" userId="676c0905-4a43-49c3-9f52-96b165d280d0" providerId="ADAL" clId="{C5A816A6-BC58-47E6-9A27-B54ED613C4AF}" dt="2023-02-11T18:17:18.316" v="1438" actId="20577"/>
          <ac:spMkLst>
            <pc:docMk/>
            <pc:sldMk cId="0" sldId="588"/>
            <ac:spMk id="10" creationId="{D8044682-851B-49CA-8DD2-00B69EE75975}"/>
          </ac:spMkLst>
        </pc:spChg>
        <pc:spChg chg="mod">
          <ac:chgData name="JOSE MIGUEL TORO BONILLA" userId="676c0905-4a43-49c3-9f52-96b165d280d0" providerId="ADAL" clId="{C5A816A6-BC58-47E6-9A27-B54ED613C4AF}" dt="2023-02-11T18:17:36.541" v="1441" actId="20577"/>
          <ac:spMkLst>
            <pc:docMk/>
            <pc:sldMk cId="0" sldId="588"/>
            <ac:spMk id="22529" creationId="{F68B1445-A74B-4E89-B868-D3A3B207090E}"/>
          </ac:spMkLst>
        </pc:spChg>
      </pc:sldChg>
      <pc:sldChg chg="modSp mod">
        <pc:chgData name="JOSE MIGUEL TORO BONILLA" userId="676c0905-4a43-49c3-9f52-96b165d280d0" providerId="ADAL" clId="{C5A816A6-BC58-47E6-9A27-B54ED613C4AF}" dt="2023-02-11T18:17:25.974" v="1439" actId="20577"/>
        <pc:sldMkLst>
          <pc:docMk/>
          <pc:sldMk cId="0" sldId="593"/>
        </pc:sldMkLst>
        <pc:spChg chg="mod">
          <ac:chgData name="JOSE MIGUEL TORO BONILLA" userId="676c0905-4a43-49c3-9f52-96b165d280d0" providerId="ADAL" clId="{C5A816A6-BC58-47E6-9A27-B54ED613C4AF}" dt="2023-02-11T18:17:13.009" v="1435" actId="20577"/>
          <ac:spMkLst>
            <pc:docMk/>
            <pc:sldMk cId="0" sldId="593"/>
            <ac:spMk id="10" creationId="{F265EC8C-0B83-4272-ABC1-DCB7C88243CE}"/>
          </ac:spMkLst>
        </pc:spChg>
        <pc:spChg chg="mod">
          <ac:chgData name="JOSE MIGUEL TORO BONILLA" userId="676c0905-4a43-49c3-9f52-96b165d280d0" providerId="ADAL" clId="{C5A816A6-BC58-47E6-9A27-B54ED613C4AF}" dt="2023-02-11T18:17:25.974" v="1439" actId="20577"/>
          <ac:spMkLst>
            <pc:docMk/>
            <pc:sldMk cId="0" sldId="593"/>
            <ac:spMk id="23553" creationId="{7D62623F-CDCA-4F94-B9A5-896BD12D9A25}"/>
          </ac:spMkLst>
        </pc:spChg>
      </pc:sldChg>
      <pc:sldChg chg="del">
        <pc:chgData name="JOSE MIGUEL TORO BONILLA" userId="676c0905-4a43-49c3-9f52-96b165d280d0" providerId="ADAL" clId="{C5A816A6-BC58-47E6-9A27-B54ED613C4AF}" dt="2023-01-24T11:17:41.290" v="934" actId="2696"/>
        <pc:sldMkLst>
          <pc:docMk/>
          <pc:sldMk cId="0" sldId="631"/>
        </pc:sldMkLst>
      </pc:sldChg>
      <pc:sldChg chg="del">
        <pc:chgData name="JOSE MIGUEL TORO BONILLA" userId="676c0905-4a43-49c3-9f52-96b165d280d0" providerId="ADAL" clId="{C5A816A6-BC58-47E6-9A27-B54ED613C4AF}" dt="2023-01-24T11:17:33.597" v="933" actId="2696"/>
        <pc:sldMkLst>
          <pc:docMk/>
          <pc:sldMk cId="0" sldId="632"/>
        </pc:sldMkLst>
      </pc:sldChg>
      <pc:sldChg chg="modSp mod">
        <pc:chgData name="JOSE MIGUEL TORO BONILLA" userId="676c0905-4a43-49c3-9f52-96b165d280d0" providerId="ADAL" clId="{C5A816A6-BC58-47E6-9A27-B54ED613C4AF}" dt="2023-02-11T20:45:54.513" v="2449" actId="12"/>
        <pc:sldMkLst>
          <pc:docMk/>
          <pc:sldMk cId="0" sldId="703"/>
        </pc:sldMkLst>
        <pc:spChg chg="mod">
          <ac:chgData name="JOSE MIGUEL TORO BONILLA" userId="676c0905-4a43-49c3-9f52-96b165d280d0" providerId="ADAL" clId="{C5A816A6-BC58-47E6-9A27-B54ED613C4AF}" dt="2023-02-11T18:17:09.253" v="1432" actId="20577"/>
          <ac:spMkLst>
            <pc:docMk/>
            <pc:sldMk cId="0" sldId="703"/>
            <ac:spMk id="11" creationId="{C93BB4E9-3043-4542-A7C3-CB7EC876FA52}"/>
          </ac:spMkLst>
        </pc:spChg>
        <pc:spChg chg="mod">
          <ac:chgData name="JOSE MIGUEL TORO BONILLA" userId="676c0905-4a43-49c3-9f52-96b165d280d0" providerId="ADAL" clId="{C5A816A6-BC58-47E6-9A27-B54ED613C4AF}" dt="2023-02-11T20:45:54.513" v="2449" actId="12"/>
          <ac:spMkLst>
            <pc:docMk/>
            <pc:sldMk cId="0" sldId="703"/>
            <ac:spMk id="53249" creationId="{E1B83583-F8E2-4B18-9B25-ED6D61EDCE37}"/>
          </ac:spMkLst>
        </pc:spChg>
      </pc:sldChg>
      <pc:sldChg chg="modSp mod">
        <pc:chgData name="JOSE MIGUEL TORO BONILLA" userId="676c0905-4a43-49c3-9f52-96b165d280d0" providerId="ADAL" clId="{C5A816A6-BC58-47E6-9A27-B54ED613C4AF}" dt="2023-02-11T20:46:46.033" v="2455" actId="12"/>
        <pc:sldMkLst>
          <pc:docMk/>
          <pc:sldMk cId="0" sldId="704"/>
        </pc:sldMkLst>
        <pc:spChg chg="mod">
          <ac:chgData name="JOSE MIGUEL TORO BONILLA" userId="676c0905-4a43-49c3-9f52-96b165d280d0" providerId="ADAL" clId="{C5A816A6-BC58-47E6-9A27-B54ED613C4AF}" dt="2023-02-11T20:46:46.033" v="2455" actId="12"/>
          <ac:spMkLst>
            <pc:docMk/>
            <pc:sldMk cId="0" sldId="704"/>
            <ac:spMk id="22531" creationId="{6C83D58F-3320-4856-9AE4-D9B5835C8DCC}"/>
          </ac:spMkLst>
        </pc:spChg>
      </pc:sldChg>
      <pc:sldChg chg="modSp mod">
        <pc:chgData name="JOSE MIGUEL TORO BONILLA" userId="676c0905-4a43-49c3-9f52-96b165d280d0" providerId="ADAL" clId="{C5A816A6-BC58-47E6-9A27-B54ED613C4AF}" dt="2023-02-11T19:27:16.426" v="2444" actId="12"/>
        <pc:sldMkLst>
          <pc:docMk/>
          <pc:sldMk cId="0" sldId="709"/>
        </pc:sldMkLst>
        <pc:spChg chg="mod">
          <ac:chgData name="JOSE MIGUEL TORO BONILLA" userId="676c0905-4a43-49c3-9f52-96b165d280d0" providerId="ADAL" clId="{C5A816A6-BC58-47E6-9A27-B54ED613C4AF}" dt="2023-02-11T18:17:05.521" v="1429" actId="20577"/>
          <ac:spMkLst>
            <pc:docMk/>
            <pc:sldMk cId="0" sldId="709"/>
            <ac:spMk id="12" creationId="{8E8C8A36-6075-4BDD-B75E-D3ADCAA3A3A1}"/>
          </ac:spMkLst>
        </pc:spChg>
        <pc:spChg chg="mod">
          <ac:chgData name="JOSE MIGUEL TORO BONILLA" userId="676c0905-4a43-49c3-9f52-96b165d280d0" providerId="ADAL" clId="{C5A816A6-BC58-47E6-9A27-B54ED613C4AF}" dt="2023-02-11T19:27:16.426" v="2444" actId="12"/>
          <ac:spMkLst>
            <pc:docMk/>
            <pc:sldMk cId="0" sldId="709"/>
            <ac:spMk id="57350" creationId="{67073C1E-7BA9-4DD9-971A-2F494A473C92}"/>
          </ac:spMkLst>
        </pc:spChg>
      </pc:sldChg>
      <pc:sldChg chg="modSp">
        <pc:chgData name="JOSE MIGUEL TORO BONILLA" userId="676c0905-4a43-49c3-9f52-96b165d280d0" providerId="ADAL" clId="{C5A816A6-BC58-47E6-9A27-B54ED613C4AF}" dt="2023-02-11T19:07:11.765" v="2443" actId="1076"/>
        <pc:sldMkLst>
          <pc:docMk/>
          <pc:sldMk cId="0" sldId="711"/>
        </pc:sldMkLst>
        <pc:spChg chg="mod">
          <ac:chgData name="JOSE MIGUEL TORO BONILLA" userId="676c0905-4a43-49c3-9f52-96b165d280d0" providerId="ADAL" clId="{C5A816A6-BC58-47E6-9A27-B54ED613C4AF}" dt="2023-02-11T19:07:11.765" v="2443" actId="1076"/>
          <ac:spMkLst>
            <pc:docMk/>
            <pc:sldMk cId="0" sldId="711"/>
            <ac:spMk id="87041" creationId="{6CDFC6A6-BCAE-4F34-8BE2-41BD7BDFA1BC}"/>
          </ac:spMkLst>
        </pc:spChg>
      </pc:sldChg>
      <pc:sldChg chg="modSp mod">
        <pc:chgData name="JOSE MIGUEL TORO BONILLA" userId="676c0905-4a43-49c3-9f52-96b165d280d0" providerId="ADAL" clId="{C5A816A6-BC58-47E6-9A27-B54ED613C4AF}" dt="2023-02-11T18:22:29.121" v="1574" actId="1076"/>
        <pc:sldMkLst>
          <pc:docMk/>
          <pc:sldMk cId="0" sldId="713"/>
        </pc:sldMkLst>
        <pc:spChg chg="mod">
          <ac:chgData name="JOSE MIGUEL TORO BONILLA" userId="676c0905-4a43-49c3-9f52-96b165d280d0" providerId="ADAL" clId="{C5A816A6-BC58-47E6-9A27-B54ED613C4AF}" dt="2023-02-11T18:18:40.080" v="1460" actId="20577"/>
          <ac:spMkLst>
            <pc:docMk/>
            <pc:sldMk cId="0" sldId="713"/>
            <ac:spMk id="10" creationId="{34642D86-5D61-4D6A-BD40-77180320E033}"/>
          </ac:spMkLst>
        </pc:spChg>
        <pc:spChg chg="mod">
          <ac:chgData name="JOSE MIGUEL TORO BONILLA" userId="676c0905-4a43-49c3-9f52-96b165d280d0" providerId="ADAL" clId="{C5A816A6-BC58-47E6-9A27-B54ED613C4AF}" dt="2023-02-11T18:22:29.121" v="1574" actId="1076"/>
          <ac:spMkLst>
            <pc:docMk/>
            <pc:sldMk cId="0" sldId="713"/>
            <ac:spMk id="59399" creationId="{66E2C21C-8F99-4341-BD12-9E73B2034CBF}"/>
          </ac:spMkLst>
        </pc:spChg>
      </pc:sldChg>
      <pc:sldChg chg="addSp delSp modSp mod modClrScheme chgLayout">
        <pc:chgData name="JOSE MIGUEL TORO BONILLA" userId="676c0905-4a43-49c3-9f52-96b165d280d0" providerId="ADAL" clId="{C5A816A6-BC58-47E6-9A27-B54ED613C4AF}" dt="2023-02-11T20:56:32.055" v="2566" actId="207"/>
        <pc:sldMkLst>
          <pc:docMk/>
          <pc:sldMk cId="0" sldId="715"/>
        </pc:sldMkLst>
        <pc:spChg chg="add del mod">
          <ac:chgData name="JOSE MIGUEL TORO BONILLA" userId="676c0905-4a43-49c3-9f52-96b165d280d0" providerId="ADAL" clId="{C5A816A6-BC58-47E6-9A27-B54ED613C4AF}" dt="2023-02-11T20:50:23.019" v="2476" actId="478"/>
          <ac:spMkLst>
            <pc:docMk/>
            <pc:sldMk cId="0" sldId="715"/>
            <ac:spMk id="6" creationId="{09564EBA-C57D-25DE-CAA1-FAD9D3C9EAF4}"/>
          </ac:spMkLst>
        </pc:spChg>
        <pc:spChg chg="add del mod">
          <ac:chgData name="JOSE MIGUEL TORO BONILLA" userId="676c0905-4a43-49c3-9f52-96b165d280d0" providerId="ADAL" clId="{C5A816A6-BC58-47E6-9A27-B54ED613C4AF}" dt="2023-02-11T20:50:50.392" v="2482"/>
          <ac:spMkLst>
            <pc:docMk/>
            <pc:sldMk cId="0" sldId="715"/>
            <ac:spMk id="7" creationId="{E459BB89-6B2B-E316-6314-B12EB8D525BA}"/>
          </ac:spMkLst>
        </pc:spChg>
        <pc:spChg chg="mod ord">
          <ac:chgData name="JOSE MIGUEL TORO BONILLA" userId="676c0905-4a43-49c3-9f52-96b165d280d0" providerId="ADAL" clId="{C5A816A6-BC58-47E6-9A27-B54ED613C4AF}" dt="2023-02-11T20:48:35.489" v="2466" actId="26606"/>
          <ac:spMkLst>
            <pc:docMk/>
            <pc:sldMk cId="0" sldId="715"/>
            <ac:spMk id="10" creationId="{89C83A1B-0491-436E-9694-FDA5F500020B}"/>
          </ac:spMkLst>
        </pc:spChg>
        <pc:spChg chg="mod ord modVis">
          <ac:chgData name="JOSE MIGUEL TORO BONILLA" userId="676c0905-4a43-49c3-9f52-96b165d280d0" providerId="ADAL" clId="{C5A816A6-BC58-47E6-9A27-B54ED613C4AF}" dt="2023-02-11T20:49:03.636" v="2467" actId="26606"/>
          <ac:spMkLst>
            <pc:docMk/>
            <pc:sldMk cId="0" sldId="715"/>
            <ac:spMk id="67589" creationId="{0034EDC8-01E5-49F9-9F5F-324EE4FCDA23}"/>
          </ac:spMkLst>
        </pc:spChg>
        <pc:spChg chg="mod ord">
          <ac:chgData name="JOSE MIGUEL TORO BONILLA" userId="676c0905-4a43-49c3-9f52-96b165d280d0" providerId="ADAL" clId="{C5A816A6-BC58-47E6-9A27-B54ED613C4AF}" dt="2023-02-11T20:56:32.055" v="2566" actId="207"/>
          <ac:spMkLst>
            <pc:docMk/>
            <pc:sldMk cId="0" sldId="715"/>
            <ac:spMk id="67591" creationId="{73DA1D13-5B2E-4E2D-9DE7-3C101BAF8109}"/>
          </ac:spMkLst>
        </pc:spChg>
        <pc:spChg chg="add del mod">
          <ac:chgData name="JOSE MIGUEL TORO BONILLA" userId="676c0905-4a43-49c3-9f52-96b165d280d0" providerId="ADAL" clId="{C5A816A6-BC58-47E6-9A27-B54ED613C4AF}" dt="2023-02-11T20:49:03.636" v="2467" actId="26606"/>
          <ac:spMkLst>
            <pc:docMk/>
            <pc:sldMk cId="0" sldId="715"/>
            <ac:spMk id="67596" creationId="{903D16A5-D45B-583C-C7A0-C939D92032A5}"/>
          </ac:spMkLst>
        </pc:spChg>
        <pc:spChg chg="add del mod">
          <ac:chgData name="JOSE MIGUEL TORO BONILLA" userId="676c0905-4a43-49c3-9f52-96b165d280d0" providerId="ADAL" clId="{C5A816A6-BC58-47E6-9A27-B54ED613C4AF}" dt="2023-02-11T20:49:43.677" v="2468"/>
          <ac:spMkLst>
            <pc:docMk/>
            <pc:sldMk cId="0" sldId="715"/>
            <ac:spMk id="67601" creationId="{86AC53E8-333F-225E-2ACF-F327B6A71BBF}"/>
          </ac:spMkLst>
        </pc:spChg>
        <pc:graphicFrameChg chg="add del mod modGraphic">
          <ac:chgData name="JOSE MIGUEL TORO BONILLA" userId="676c0905-4a43-49c3-9f52-96b165d280d0" providerId="ADAL" clId="{C5A816A6-BC58-47E6-9A27-B54ED613C4AF}" dt="2023-02-11T20:48:30.292" v="2465" actId="478"/>
          <ac:graphicFrameMkLst>
            <pc:docMk/>
            <pc:sldMk cId="0" sldId="715"/>
            <ac:graphicFrameMk id="2" creationId="{A3D64F0F-651F-231D-A9BB-6C854D075EC9}"/>
          </ac:graphicFrameMkLst>
        </pc:graphicFrameChg>
        <pc:graphicFrameChg chg="add del mod modGraphic">
          <ac:chgData name="JOSE MIGUEL TORO BONILLA" userId="676c0905-4a43-49c3-9f52-96b165d280d0" providerId="ADAL" clId="{C5A816A6-BC58-47E6-9A27-B54ED613C4AF}" dt="2023-02-11T20:50:20.335" v="2475" actId="478"/>
          <ac:graphicFrameMkLst>
            <pc:docMk/>
            <pc:sldMk cId="0" sldId="715"/>
            <ac:graphicFrameMk id="4" creationId="{D0F2A6F4-D5EB-1D95-199D-7CB290A29882}"/>
          </ac:graphicFrameMkLst>
        </pc:graphicFrameChg>
        <pc:graphicFrameChg chg="add del mod modGraphic">
          <ac:chgData name="JOSE MIGUEL TORO BONILLA" userId="676c0905-4a43-49c3-9f52-96b165d280d0" providerId="ADAL" clId="{C5A816A6-BC58-47E6-9A27-B54ED613C4AF}" dt="2023-02-11T20:50:50.391" v="2480" actId="478"/>
          <ac:graphicFrameMkLst>
            <pc:docMk/>
            <pc:sldMk cId="0" sldId="715"/>
            <ac:graphicFrameMk id="8" creationId="{E9779601-0273-F164-44E8-1ABE2A60BB26}"/>
          </ac:graphicFrameMkLst>
        </pc:graphicFrameChg>
        <pc:graphicFrameChg chg="add del mod">
          <ac:chgData name="JOSE MIGUEL TORO BONILLA" userId="676c0905-4a43-49c3-9f52-96b165d280d0" providerId="ADAL" clId="{C5A816A6-BC58-47E6-9A27-B54ED613C4AF}" dt="2023-02-11T20:51:02.230" v="2486" actId="478"/>
          <ac:graphicFrameMkLst>
            <pc:docMk/>
            <pc:sldMk cId="0" sldId="715"/>
            <ac:graphicFrameMk id="9" creationId="{6FF2BEDC-E670-8639-F0C4-205922377B8D}"/>
          </ac:graphicFrameMkLst>
        </pc:graphicFrameChg>
        <pc:picChg chg="del mod">
          <ac:chgData name="JOSE MIGUEL TORO BONILLA" userId="676c0905-4a43-49c3-9f52-96b165d280d0" providerId="ADAL" clId="{C5A816A6-BC58-47E6-9A27-B54ED613C4AF}" dt="2023-02-11T18:27:02.404" v="1712" actId="478"/>
          <ac:picMkLst>
            <pc:docMk/>
            <pc:sldMk cId="0" sldId="715"/>
            <ac:picMk id="3" creationId="{F80EAFC8-402A-6947-95A5-80968BCC3498}"/>
          </ac:picMkLst>
        </pc:picChg>
      </pc:sldChg>
      <pc:sldChg chg="del">
        <pc:chgData name="JOSE MIGUEL TORO BONILLA" userId="676c0905-4a43-49c3-9f52-96b165d280d0" providerId="ADAL" clId="{C5A816A6-BC58-47E6-9A27-B54ED613C4AF}" dt="2023-02-11T18:18:19.793" v="1444" actId="2696"/>
        <pc:sldMkLst>
          <pc:docMk/>
          <pc:sldMk cId="0" sldId="763"/>
        </pc:sldMkLst>
      </pc:sldChg>
      <pc:sldChg chg="modSp mod">
        <pc:chgData name="JOSE MIGUEL TORO BONILLA" userId="676c0905-4a43-49c3-9f52-96b165d280d0" providerId="ADAL" clId="{C5A816A6-BC58-47E6-9A27-B54ED613C4AF}" dt="2023-02-11T18:24:51.863" v="1645" actId="20577"/>
        <pc:sldMkLst>
          <pc:docMk/>
          <pc:sldMk cId="875814973" sldId="765"/>
        </pc:sldMkLst>
        <pc:spChg chg="mod">
          <ac:chgData name="JOSE MIGUEL TORO BONILLA" userId="676c0905-4a43-49c3-9f52-96b165d280d0" providerId="ADAL" clId="{C5A816A6-BC58-47E6-9A27-B54ED613C4AF}" dt="2023-02-11T18:24:51.863" v="1645" actId="20577"/>
          <ac:spMkLst>
            <pc:docMk/>
            <pc:sldMk cId="875814973" sldId="765"/>
            <ac:spMk id="2" creationId="{A471F108-9995-4018-807A-C30B83CF5667}"/>
          </ac:spMkLst>
        </pc:spChg>
        <pc:spChg chg="mod">
          <ac:chgData name="JOSE MIGUEL TORO BONILLA" userId="676c0905-4a43-49c3-9f52-96b165d280d0" providerId="ADAL" clId="{C5A816A6-BC58-47E6-9A27-B54ED613C4AF}" dt="2023-02-11T18:24:06.192" v="1638" actId="20577"/>
          <ac:spMkLst>
            <pc:docMk/>
            <pc:sldMk cId="875814973" sldId="765"/>
            <ac:spMk id="10" creationId="{7A775344-8DC3-4D2E-97AD-430322CE15BA}"/>
          </ac:spMkLst>
        </pc:spChg>
        <pc:picChg chg="mod">
          <ac:chgData name="JOSE MIGUEL TORO BONILLA" userId="676c0905-4a43-49c3-9f52-96b165d280d0" providerId="ADAL" clId="{C5A816A6-BC58-47E6-9A27-B54ED613C4AF}" dt="2023-02-11T18:24:45.913" v="1644" actId="1076"/>
          <ac:picMkLst>
            <pc:docMk/>
            <pc:sldMk cId="875814973" sldId="765"/>
            <ac:picMk id="4" creationId="{DD1A237F-EBD4-084D-BEFE-8559BC31C910}"/>
          </ac:picMkLst>
        </pc:picChg>
      </pc:sldChg>
      <pc:sldChg chg="del">
        <pc:chgData name="JOSE MIGUEL TORO BONILLA" userId="676c0905-4a43-49c3-9f52-96b165d280d0" providerId="ADAL" clId="{C5A816A6-BC58-47E6-9A27-B54ED613C4AF}" dt="2023-01-24T11:17:49.664" v="935" actId="2696"/>
        <pc:sldMkLst>
          <pc:docMk/>
          <pc:sldMk cId="0" sldId="771"/>
        </pc:sldMkLst>
      </pc:sldChg>
      <pc:sldChg chg="del">
        <pc:chgData name="JOSE MIGUEL TORO BONILLA" userId="676c0905-4a43-49c3-9f52-96b165d280d0" providerId="ADAL" clId="{C5A816A6-BC58-47E6-9A27-B54ED613C4AF}" dt="2023-02-11T18:25:03.566" v="1646" actId="2696"/>
        <pc:sldMkLst>
          <pc:docMk/>
          <pc:sldMk cId="4090530643" sldId="774"/>
        </pc:sldMkLst>
      </pc:sldChg>
      <pc:sldChg chg="addSp delSp modSp mod">
        <pc:chgData name="JOSE MIGUEL TORO BONILLA" userId="676c0905-4a43-49c3-9f52-96b165d280d0" providerId="ADAL" clId="{C5A816A6-BC58-47E6-9A27-B54ED613C4AF}" dt="2023-02-11T18:42:40.419" v="1984" actId="1076"/>
        <pc:sldMkLst>
          <pc:docMk/>
          <pc:sldMk cId="0" sldId="786"/>
        </pc:sldMkLst>
        <pc:spChg chg="mod">
          <ac:chgData name="JOSE MIGUEL TORO BONILLA" userId="676c0905-4a43-49c3-9f52-96b165d280d0" providerId="ADAL" clId="{C5A816A6-BC58-47E6-9A27-B54ED613C4AF}" dt="2023-01-24T10:52:20.759" v="882" actId="20577"/>
          <ac:spMkLst>
            <pc:docMk/>
            <pc:sldMk cId="0" sldId="786"/>
            <ac:spMk id="18" creationId="{C4F0F936-FF88-4CA5-B892-ADF4B60F543C}"/>
          </ac:spMkLst>
        </pc:spChg>
        <pc:spChg chg="add del">
          <ac:chgData name="JOSE MIGUEL TORO BONILLA" userId="676c0905-4a43-49c3-9f52-96b165d280d0" providerId="ADAL" clId="{C5A816A6-BC58-47E6-9A27-B54ED613C4AF}" dt="2023-02-11T18:33:00.718" v="1836" actId="478"/>
          <ac:spMkLst>
            <pc:docMk/>
            <pc:sldMk cId="0" sldId="786"/>
            <ac:spMk id="107534" creationId="{9E217C8B-ED35-44CD-9F64-E090C7715C20}"/>
          </ac:spMkLst>
        </pc:spChg>
        <pc:spChg chg="mod">
          <ac:chgData name="JOSE MIGUEL TORO BONILLA" userId="676c0905-4a43-49c3-9f52-96b165d280d0" providerId="ADAL" clId="{C5A816A6-BC58-47E6-9A27-B54ED613C4AF}" dt="2023-02-11T18:42:35.396" v="1983" actId="20577"/>
          <ac:spMkLst>
            <pc:docMk/>
            <pc:sldMk cId="0" sldId="786"/>
            <ac:spMk id="107535" creationId="{A9E2A251-2E68-483F-B108-C9D0C06BCFFE}"/>
          </ac:spMkLst>
        </pc:spChg>
        <pc:graphicFrameChg chg="mod">
          <ac:chgData name="JOSE MIGUEL TORO BONILLA" userId="676c0905-4a43-49c3-9f52-96b165d280d0" providerId="ADAL" clId="{C5A816A6-BC58-47E6-9A27-B54ED613C4AF}" dt="2023-02-11T18:42:40.419" v="1984" actId="1076"/>
          <ac:graphicFrameMkLst>
            <pc:docMk/>
            <pc:sldMk cId="0" sldId="786"/>
            <ac:graphicFrameMk id="107537" creationId="{F025B0D6-2A1F-4FC7-9EE3-5A8A9116FA18}"/>
          </ac:graphicFrameMkLst>
        </pc:graphicFrameChg>
        <pc:graphicFrameChg chg="add del">
          <ac:chgData name="JOSE MIGUEL TORO BONILLA" userId="676c0905-4a43-49c3-9f52-96b165d280d0" providerId="ADAL" clId="{C5A816A6-BC58-47E6-9A27-B54ED613C4AF}" dt="2023-02-11T18:33:04.045" v="1837" actId="478"/>
          <ac:graphicFrameMkLst>
            <pc:docMk/>
            <pc:sldMk cId="0" sldId="786"/>
            <ac:graphicFrameMk id="107538" creationId="{A405A589-C10F-43EC-8A56-97576119BD8F}"/>
          </ac:graphicFrameMkLst>
        </pc:graphicFrameChg>
        <pc:picChg chg="add del mod">
          <ac:chgData name="JOSE MIGUEL TORO BONILLA" userId="676c0905-4a43-49c3-9f52-96b165d280d0" providerId="ADAL" clId="{C5A816A6-BC58-47E6-9A27-B54ED613C4AF}" dt="2023-02-11T18:33:11.833" v="1838" actId="1076"/>
          <ac:picMkLst>
            <pc:docMk/>
            <pc:sldMk cId="0" sldId="786"/>
            <ac:picMk id="2" creationId="{37F53E30-861E-4477-82FB-94BBC8C5A9CF}"/>
          </ac:picMkLst>
        </pc:picChg>
      </pc:sldChg>
      <pc:sldChg chg="addSp delSp modSp mod">
        <pc:chgData name="JOSE MIGUEL TORO BONILLA" userId="676c0905-4a43-49c3-9f52-96b165d280d0" providerId="ADAL" clId="{C5A816A6-BC58-47E6-9A27-B54ED613C4AF}" dt="2023-02-11T18:48:00.193" v="2004" actId="20577"/>
        <pc:sldMkLst>
          <pc:docMk/>
          <pc:sldMk cId="0" sldId="787"/>
        </pc:sldMkLst>
        <pc:spChg chg="add mod">
          <ac:chgData name="JOSE MIGUEL TORO BONILLA" userId="676c0905-4a43-49c3-9f52-96b165d280d0" providerId="ADAL" clId="{C5A816A6-BC58-47E6-9A27-B54ED613C4AF}" dt="2023-02-11T18:37:56.168" v="1896" actId="1076"/>
          <ac:spMkLst>
            <pc:docMk/>
            <pc:sldMk cId="0" sldId="787"/>
            <ac:spMk id="3" creationId="{13A628E4-3770-92DD-A569-064B2E276AF5}"/>
          </ac:spMkLst>
        </pc:spChg>
        <pc:spChg chg="add mod">
          <ac:chgData name="JOSE MIGUEL TORO BONILLA" userId="676c0905-4a43-49c3-9f52-96b165d280d0" providerId="ADAL" clId="{C5A816A6-BC58-47E6-9A27-B54ED613C4AF}" dt="2023-01-24T10:45:02.973" v="832" actId="1076"/>
          <ac:spMkLst>
            <pc:docMk/>
            <pc:sldMk cId="0" sldId="787"/>
            <ac:spMk id="5" creationId="{87EB4EFB-CE23-FA01-5CCB-97A832657692}"/>
          </ac:spMkLst>
        </pc:spChg>
        <pc:spChg chg="mod">
          <ac:chgData name="JOSE MIGUEL TORO BONILLA" userId="676c0905-4a43-49c3-9f52-96b165d280d0" providerId="ADAL" clId="{C5A816A6-BC58-47E6-9A27-B54ED613C4AF}" dt="2023-01-24T10:52:36.379" v="895" actId="20577"/>
          <ac:spMkLst>
            <pc:docMk/>
            <pc:sldMk cId="0" sldId="787"/>
            <ac:spMk id="18" creationId="{02FA7798-2E7A-4B7E-BC16-1E0D763F25B0}"/>
          </ac:spMkLst>
        </pc:spChg>
        <pc:spChg chg="del mod">
          <ac:chgData name="JOSE MIGUEL TORO BONILLA" userId="676c0905-4a43-49c3-9f52-96b165d280d0" providerId="ADAL" clId="{C5A816A6-BC58-47E6-9A27-B54ED613C4AF}" dt="2023-01-24T10:44:46.766" v="830" actId="478"/>
          <ac:spMkLst>
            <pc:docMk/>
            <pc:sldMk cId="0" sldId="787"/>
            <ac:spMk id="108546" creationId="{0F8542C9-E1AD-4697-953D-ABE2E5E973F8}"/>
          </ac:spMkLst>
        </pc:spChg>
        <pc:spChg chg="mod">
          <ac:chgData name="JOSE MIGUEL TORO BONILLA" userId="676c0905-4a43-49c3-9f52-96b165d280d0" providerId="ADAL" clId="{C5A816A6-BC58-47E6-9A27-B54ED613C4AF}" dt="2023-02-11T18:48:00.193" v="2004" actId="20577"/>
          <ac:spMkLst>
            <pc:docMk/>
            <pc:sldMk cId="0" sldId="787"/>
            <ac:spMk id="108562" creationId="{65F28246-08F9-4B9B-BE4D-7D29DA8BEBF2}"/>
          </ac:spMkLst>
        </pc:spChg>
        <pc:picChg chg="del">
          <ac:chgData name="JOSE MIGUEL TORO BONILLA" userId="676c0905-4a43-49c3-9f52-96b165d280d0" providerId="ADAL" clId="{C5A816A6-BC58-47E6-9A27-B54ED613C4AF}" dt="2023-01-24T10:43:21.931" v="819" actId="478"/>
          <ac:picMkLst>
            <pc:docMk/>
            <pc:sldMk cId="0" sldId="787"/>
            <ac:picMk id="108558" creationId="{19A5840B-2F39-4252-A9F0-06A2219AA39E}"/>
          </ac:picMkLst>
        </pc:picChg>
        <pc:picChg chg="del">
          <ac:chgData name="JOSE MIGUEL TORO BONILLA" userId="676c0905-4a43-49c3-9f52-96b165d280d0" providerId="ADAL" clId="{C5A816A6-BC58-47E6-9A27-B54ED613C4AF}" dt="2023-01-24T10:43:50.334" v="824" actId="478"/>
          <ac:picMkLst>
            <pc:docMk/>
            <pc:sldMk cId="0" sldId="787"/>
            <ac:picMk id="108563" creationId="{9D5C35DB-1191-415E-B647-8E756849884A}"/>
          </ac:picMkLst>
        </pc:picChg>
        <pc:picChg chg="del">
          <ac:chgData name="JOSE MIGUEL TORO BONILLA" userId="676c0905-4a43-49c3-9f52-96b165d280d0" providerId="ADAL" clId="{C5A816A6-BC58-47E6-9A27-B54ED613C4AF}" dt="2023-02-11T18:37:52.016" v="1895" actId="478"/>
          <ac:picMkLst>
            <pc:docMk/>
            <pc:sldMk cId="0" sldId="787"/>
            <ac:picMk id="108565" creationId="{CE37BE1A-69AF-405E-BEE0-462E5B5B442B}"/>
          </ac:picMkLst>
        </pc:picChg>
      </pc:sldChg>
      <pc:sldChg chg="addSp delSp modSp mod">
        <pc:chgData name="JOSE MIGUEL TORO BONILLA" userId="676c0905-4a43-49c3-9f52-96b165d280d0" providerId="ADAL" clId="{C5A816A6-BC58-47E6-9A27-B54ED613C4AF}" dt="2023-02-11T19:06:20.135" v="2442" actId="114"/>
        <pc:sldMkLst>
          <pc:docMk/>
          <pc:sldMk cId="2878362706" sldId="795"/>
        </pc:sldMkLst>
        <pc:spChg chg="del mod">
          <ac:chgData name="JOSE MIGUEL TORO BONILLA" userId="676c0905-4a43-49c3-9f52-96b165d280d0" providerId="ADAL" clId="{C5A816A6-BC58-47E6-9A27-B54ED613C4AF}" dt="2023-01-24T10:50:35.244" v="858" actId="478"/>
          <ac:spMkLst>
            <pc:docMk/>
            <pc:sldMk cId="2878362706" sldId="795"/>
            <ac:spMk id="3" creationId="{2A3D933F-9876-4CA5-8D6F-E82ACFF0EC94}"/>
          </ac:spMkLst>
        </pc:spChg>
        <pc:spChg chg="add mod">
          <ac:chgData name="JOSE MIGUEL TORO BONILLA" userId="676c0905-4a43-49c3-9f52-96b165d280d0" providerId="ADAL" clId="{C5A816A6-BC58-47E6-9A27-B54ED613C4AF}" dt="2023-02-11T19:04:32.587" v="2392" actId="20577"/>
          <ac:spMkLst>
            <pc:docMk/>
            <pc:sldMk cId="2878362706" sldId="795"/>
            <ac:spMk id="10" creationId="{FBA22152-F1EC-E6D7-1D22-66FA4BC41F08}"/>
          </ac:spMkLst>
        </pc:spChg>
        <pc:spChg chg="add mod">
          <ac:chgData name="JOSE MIGUEL TORO BONILLA" userId="676c0905-4a43-49c3-9f52-96b165d280d0" providerId="ADAL" clId="{C5A816A6-BC58-47E6-9A27-B54ED613C4AF}" dt="2023-02-11T19:05:43.800" v="2440" actId="1076"/>
          <ac:spMkLst>
            <pc:docMk/>
            <pc:sldMk cId="2878362706" sldId="795"/>
            <ac:spMk id="12" creationId="{0E4A2EAE-0B78-FF3D-202A-500A46DDE0C9}"/>
          </ac:spMkLst>
        </pc:spChg>
        <pc:spChg chg="add mod">
          <ac:chgData name="JOSE MIGUEL TORO BONILLA" userId="676c0905-4a43-49c3-9f52-96b165d280d0" providerId="ADAL" clId="{C5A816A6-BC58-47E6-9A27-B54ED613C4AF}" dt="2023-01-24T10:55:30.844" v="905" actId="1076"/>
          <ac:spMkLst>
            <pc:docMk/>
            <pc:sldMk cId="2878362706" sldId="795"/>
            <ac:spMk id="14" creationId="{24326643-C45E-15F6-1B57-ACD9114CDF0B}"/>
          </ac:spMkLst>
        </pc:spChg>
        <pc:spChg chg="add mod">
          <ac:chgData name="JOSE MIGUEL TORO BONILLA" userId="676c0905-4a43-49c3-9f52-96b165d280d0" providerId="ADAL" clId="{C5A816A6-BC58-47E6-9A27-B54ED613C4AF}" dt="2023-02-11T19:06:20.135" v="2442" actId="114"/>
          <ac:spMkLst>
            <pc:docMk/>
            <pc:sldMk cId="2878362706" sldId="795"/>
            <ac:spMk id="16" creationId="{BC521596-E8D6-A6B9-3476-F42589369A66}"/>
          </ac:spMkLst>
        </pc:spChg>
        <pc:spChg chg="mod">
          <ac:chgData name="JOSE MIGUEL TORO BONILLA" userId="676c0905-4a43-49c3-9f52-96b165d280d0" providerId="ADAL" clId="{C5A816A6-BC58-47E6-9A27-B54ED613C4AF}" dt="2023-01-24T10:56:38.283" v="932" actId="20577"/>
          <ac:spMkLst>
            <pc:docMk/>
            <pc:sldMk cId="2878362706" sldId="795"/>
            <ac:spMk id="18" creationId="{00000000-0000-0000-0000-000000000000}"/>
          </ac:spMkLst>
        </pc:spChg>
        <pc:spChg chg="del">
          <ac:chgData name="JOSE MIGUEL TORO BONILLA" userId="676c0905-4a43-49c3-9f52-96b165d280d0" providerId="ADAL" clId="{C5A816A6-BC58-47E6-9A27-B54ED613C4AF}" dt="2023-01-24T10:46:40.321" v="834" actId="478"/>
          <ac:spMkLst>
            <pc:docMk/>
            <pc:sldMk cId="2878362706" sldId="795"/>
            <ac:spMk id="21" creationId="{5DAA0D95-1594-4534-9CC1-E86396566BC5}"/>
          </ac:spMkLst>
        </pc:spChg>
        <pc:spChg chg="del">
          <ac:chgData name="JOSE MIGUEL TORO BONILLA" userId="676c0905-4a43-49c3-9f52-96b165d280d0" providerId="ADAL" clId="{C5A816A6-BC58-47E6-9A27-B54ED613C4AF}" dt="2023-01-24T10:46:55.417" v="837" actId="478"/>
          <ac:spMkLst>
            <pc:docMk/>
            <pc:sldMk cId="2878362706" sldId="795"/>
            <ac:spMk id="112642" creationId="{00000000-0000-0000-0000-000000000000}"/>
          </ac:spMkLst>
        </pc:spChg>
        <pc:spChg chg="del mod">
          <ac:chgData name="JOSE MIGUEL TORO BONILLA" userId="676c0905-4a43-49c3-9f52-96b165d280d0" providerId="ADAL" clId="{C5A816A6-BC58-47E6-9A27-B54ED613C4AF}" dt="2023-01-24T10:50:32.223" v="857" actId="478"/>
          <ac:spMkLst>
            <pc:docMk/>
            <pc:sldMk cId="2878362706" sldId="795"/>
            <ac:spMk id="112649" creationId="{00000000-0000-0000-0000-000000000000}"/>
          </ac:spMkLst>
        </pc:spChg>
        <pc:picChg chg="del">
          <ac:chgData name="JOSE MIGUEL TORO BONILLA" userId="676c0905-4a43-49c3-9f52-96b165d280d0" providerId="ADAL" clId="{C5A816A6-BC58-47E6-9A27-B54ED613C4AF}" dt="2023-01-24T10:47:55.424" v="840" actId="478"/>
          <ac:picMkLst>
            <pc:docMk/>
            <pc:sldMk cId="2878362706" sldId="795"/>
            <ac:picMk id="2" creationId="{04860E82-8976-40C1-9021-E9C2B617C8A6}"/>
          </ac:picMkLst>
        </pc:picChg>
        <pc:picChg chg="del mod">
          <ac:chgData name="JOSE MIGUEL TORO BONILLA" userId="676c0905-4a43-49c3-9f52-96b165d280d0" providerId="ADAL" clId="{C5A816A6-BC58-47E6-9A27-B54ED613C4AF}" dt="2023-01-24T10:49:18.366" v="852" actId="478"/>
          <ac:picMkLst>
            <pc:docMk/>
            <pc:sldMk cId="2878362706" sldId="795"/>
            <ac:picMk id="5" creationId="{397B55C3-FC68-41B8-80FC-11B395EF2628}"/>
          </ac:picMkLst>
        </pc:picChg>
        <pc:picChg chg="del mod">
          <ac:chgData name="JOSE MIGUEL TORO BONILLA" userId="676c0905-4a43-49c3-9f52-96b165d280d0" providerId="ADAL" clId="{C5A816A6-BC58-47E6-9A27-B54ED613C4AF}" dt="2023-01-24T10:50:27.390" v="856" actId="478"/>
          <ac:picMkLst>
            <pc:docMk/>
            <pc:sldMk cId="2878362706" sldId="795"/>
            <ac:picMk id="6" creationId="{8C24875A-CC53-4A6E-BC07-78071E549AAC}"/>
          </ac:picMkLst>
        </pc:picChg>
        <pc:picChg chg="del">
          <ac:chgData name="JOSE MIGUEL TORO BONILLA" userId="676c0905-4a43-49c3-9f52-96b165d280d0" providerId="ADAL" clId="{C5A816A6-BC58-47E6-9A27-B54ED613C4AF}" dt="2023-01-24T10:49:09.522" v="851" actId="478"/>
          <ac:picMkLst>
            <pc:docMk/>
            <pc:sldMk cId="2878362706" sldId="795"/>
            <ac:picMk id="7" creationId="{D8755A17-5898-4D52-B055-3D1C5BFDFE81}"/>
          </ac:picMkLst>
        </pc:picChg>
        <pc:picChg chg="del">
          <ac:chgData name="JOSE MIGUEL TORO BONILLA" userId="676c0905-4a43-49c3-9f52-96b165d280d0" providerId="ADAL" clId="{C5A816A6-BC58-47E6-9A27-B54ED613C4AF}" dt="2023-01-24T10:46:36.375" v="833" actId="478"/>
          <ac:picMkLst>
            <pc:docMk/>
            <pc:sldMk cId="2878362706" sldId="795"/>
            <ac:picMk id="9" creationId="{ECA73D3F-B95D-4407-8948-8AE36C53AC4A}"/>
          </ac:picMkLst>
        </pc:picChg>
        <pc:cxnChg chg="del">
          <ac:chgData name="JOSE MIGUEL TORO BONILLA" userId="676c0905-4a43-49c3-9f52-96b165d280d0" providerId="ADAL" clId="{C5A816A6-BC58-47E6-9A27-B54ED613C4AF}" dt="2023-01-24T10:46:43.625" v="835" actId="478"/>
          <ac:cxnSpMkLst>
            <pc:docMk/>
            <pc:sldMk cId="2878362706" sldId="795"/>
            <ac:cxnSpMk id="8" creationId="{5B5DEEC0-54F0-4279-A4A8-ECFC61868952}"/>
          </ac:cxnSpMkLst>
        </pc:cxnChg>
      </pc:sldChg>
      <pc:sldChg chg="modSp mod">
        <pc:chgData name="JOSE MIGUEL TORO BONILLA" userId="676c0905-4a43-49c3-9f52-96b165d280d0" providerId="ADAL" clId="{C5A816A6-BC58-47E6-9A27-B54ED613C4AF}" dt="2023-01-24T10:52:48.304" v="904" actId="20577"/>
        <pc:sldMkLst>
          <pc:docMk/>
          <pc:sldMk cId="2844676817" sldId="796"/>
        </pc:sldMkLst>
        <pc:spChg chg="mod">
          <ac:chgData name="JOSE MIGUEL TORO BONILLA" userId="676c0905-4a43-49c3-9f52-96b165d280d0" providerId="ADAL" clId="{C5A816A6-BC58-47E6-9A27-B54ED613C4AF}" dt="2023-01-24T10:52:48.304" v="904" actId="20577"/>
          <ac:spMkLst>
            <pc:docMk/>
            <pc:sldMk cId="2844676817" sldId="796"/>
            <ac:spMk id="9" creationId="{00000000-0000-0000-0000-000000000000}"/>
          </ac:spMkLst>
        </pc:spChg>
      </pc:sldChg>
      <pc:sldChg chg="del">
        <pc:chgData name="JOSE MIGUEL TORO BONILLA" userId="676c0905-4a43-49c3-9f52-96b165d280d0" providerId="ADAL" clId="{C5A816A6-BC58-47E6-9A27-B54ED613C4AF}" dt="2023-02-11T20:47:09.080" v="2457" actId="2696"/>
        <pc:sldMkLst>
          <pc:docMk/>
          <pc:sldMk cId="1695618112" sldId="797"/>
        </pc:sldMkLst>
      </pc:sldChg>
      <pc:sldChg chg="del">
        <pc:chgData name="JOSE MIGUEL TORO BONILLA" userId="676c0905-4a43-49c3-9f52-96b165d280d0" providerId="ADAL" clId="{C5A816A6-BC58-47E6-9A27-B54ED613C4AF}" dt="2023-02-11T20:47:01.023" v="2456" actId="2696"/>
        <pc:sldMkLst>
          <pc:docMk/>
          <pc:sldMk cId="1074810125" sldId="798"/>
        </pc:sldMkLst>
      </pc:sldChg>
      <pc:sldChg chg="modSp del mod">
        <pc:chgData name="JOSE MIGUEL TORO BONILLA" userId="676c0905-4a43-49c3-9f52-96b165d280d0" providerId="ADAL" clId="{C5A816A6-BC58-47E6-9A27-B54ED613C4AF}" dt="2023-02-11T18:18:04.990" v="1443" actId="2696"/>
        <pc:sldMkLst>
          <pc:docMk/>
          <pc:sldMk cId="4116555618" sldId="799"/>
        </pc:sldMkLst>
        <pc:spChg chg="mod">
          <ac:chgData name="JOSE MIGUEL TORO BONILLA" userId="676c0905-4a43-49c3-9f52-96b165d280d0" providerId="ADAL" clId="{C5A816A6-BC58-47E6-9A27-B54ED613C4AF}" dt="2023-02-11T18:18:00.375" v="1442" actId="20577"/>
          <ac:spMkLst>
            <pc:docMk/>
            <pc:sldMk cId="4116555618" sldId="799"/>
            <ac:spMk id="21506" creationId="{5F11340C-D37E-4C2C-BD1E-9567CA06896B}"/>
          </ac:spMkLst>
        </pc:spChg>
      </pc:sldChg>
      <pc:sldChg chg="add del">
        <pc:chgData name="JOSE MIGUEL TORO BONILLA" userId="676c0905-4a43-49c3-9f52-96b165d280d0" providerId="ADAL" clId="{C5A816A6-BC58-47E6-9A27-B54ED613C4AF}" dt="2023-02-11T18:35:22.188" v="1854" actId="2696"/>
        <pc:sldMkLst>
          <pc:docMk/>
          <pc:sldMk cId="555022387" sldId="800"/>
        </pc:sldMkLst>
      </pc:sldChg>
      <pc:sldChg chg="del">
        <pc:chgData name="JOSE MIGUEL TORO BONILLA" userId="676c0905-4a43-49c3-9f52-96b165d280d0" providerId="ADAL" clId="{C5A816A6-BC58-47E6-9A27-B54ED613C4AF}" dt="2023-02-11T18:34:27.755" v="1851" actId="2696"/>
        <pc:sldMkLst>
          <pc:docMk/>
          <pc:sldMk cId="1905745639" sldId="801"/>
        </pc:sldMkLst>
      </pc:sldChg>
      <pc:sldChg chg="del">
        <pc:chgData name="JOSE MIGUEL TORO BONILLA" userId="676c0905-4a43-49c3-9f52-96b165d280d0" providerId="ADAL" clId="{C5A816A6-BC58-47E6-9A27-B54ED613C4AF}" dt="2023-01-24T11:17:52.835" v="936" actId="2696"/>
        <pc:sldMkLst>
          <pc:docMk/>
          <pc:sldMk cId="4096335715" sldId="802"/>
        </pc:sldMkLst>
      </pc:sldChg>
      <pc:sldChg chg="modSp mod">
        <pc:chgData name="JOSE MIGUEL TORO BONILLA" userId="676c0905-4a43-49c3-9f52-96b165d280d0" providerId="ADAL" clId="{C5A816A6-BC58-47E6-9A27-B54ED613C4AF}" dt="2023-02-11T18:17:00.058" v="1426" actId="20577"/>
        <pc:sldMkLst>
          <pc:docMk/>
          <pc:sldMk cId="3570124618" sldId="803"/>
        </pc:sldMkLst>
        <pc:spChg chg="mod">
          <ac:chgData name="JOSE MIGUEL TORO BONILLA" userId="676c0905-4a43-49c3-9f52-96b165d280d0" providerId="ADAL" clId="{C5A816A6-BC58-47E6-9A27-B54ED613C4AF}" dt="2023-02-11T18:16:54.473" v="1423" actId="14100"/>
          <ac:spMkLst>
            <pc:docMk/>
            <pc:sldMk cId="3570124618" sldId="803"/>
            <ac:spMk id="3" creationId="{80F3B960-EB37-BB41-9EA4-A96826575DB4}"/>
          </ac:spMkLst>
        </pc:spChg>
        <pc:spChg chg="mod">
          <ac:chgData name="JOSE MIGUEL TORO BONILLA" userId="676c0905-4a43-49c3-9f52-96b165d280d0" providerId="ADAL" clId="{C5A816A6-BC58-47E6-9A27-B54ED613C4AF}" dt="2023-02-11T18:17:00.058" v="1426" actId="20577"/>
          <ac:spMkLst>
            <pc:docMk/>
            <pc:sldMk cId="3570124618" sldId="803"/>
            <ac:spMk id="4" creationId="{C072E65C-2771-9047-A5AE-D1AFA609216B}"/>
          </ac:spMkLst>
        </pc:spChg>
      </pc:sldChg>
      <pc:sldChg chg="modSp mod">
        <pc:chgData name="JOSE MIGUEL TORO BONILLA" userId="676c0905-4a43-49c3-9f52-96b165d280d0" providerId="ADAL" clId="{C5A816A6-BC58-47E6-9A27-B54ED613C4AF}" dt="2023-02-11T18:23:14.633" v="1598" actId="12"/>
        <pc:sldMkLst>
          <pc:docMk/>
          <pc:sldMk cId="2996016739" sldId="804"/>
        </pc:sldMkLst>
        <pc:spChg chg="mod">
          <ac:chgData name="JOSE MIGUEL TORO BONILLA" userId="676c0905-4a43-49c3-9f52-96b165d280d0" providerId="ADAL" clId="{C5A816A6-BC58-47E6-9A27-B54ED613C4AF}" dt="2023-02-11T18:22:52.978" v="1595" actId="20577"/>
          <ac:spMkLst>
            <pc:docMk/>
            <pc:sldMk cId="2996016739" sldId="804"/>
            <ac:spMk id="10" creationId="{34642D86-5D61-4D6A-BD40-77180320E033}"/>
          </ac:spMkLst>
        </pc:spChg>
        <pc:spChg chg="mod">
          <ac:chgData name="JOSE MIGUEL TORO BONILLA" userId="676c0905-4a43-49c3-9f52-96b165d280d0" providerId="ADAL" clId="{C5A816A6-BC58-47E6-9A27-B54ED613C4AF}" dt="2023-02-11T18:23:14.633" v="1598" actId="12"/>
          <ac:spMkLst>
            <pc:docMk/>
            <pc:sldMk cId="2996016739" sldId="804"/>
            <ac:spMk id="59399" creationId="{66E2C21C-8F99-4341-BD12-9E73B2034CBF}"/>
          </ac:spMkLst>
        </pc:spChg>
      </pc:sldChg>
      <pc:sldChg chg="modSp del mod">
        <pc:chgData name="JOSE MIGUEL TORO BONILLA" userId="676c0905-4a43-49c3-9f52-96b165d280d0" providerId="ADAL" clId="{C5A816A6-BC58-47E6-9A27-B54ED613C4AF}" dt="2023-02-11T18:23:33.877" v="1599" actId="2696"/>
        <pc:sldMkLst>
          <pc:docMk/>
          <pc:sldMk cId="2991609553" sldId="805"/>
        </pc:sldMkLst>
        <pc:spChg chg="mod">
          <ac:chgData name="JOSE MIGUEL TORO BONILLA" userId="676c0905-4a43-49c3-9f52-96b165d280d0" providerId="ADAL" clId="{C5A816A6-BC58-47E6-9A27-B54ED613C4AF}" dt="2023-01-24T10:14:50.010" v="4" actId="1076"/>
          <ac:spMkLst>
            <pc:docMk/>
            <pc:sldMk cId="2991609553" sldId="805"/>
            <ac:spMk id="29" creationId="{0079E686-CCC5-4FA3-BC34-C103A1C5C7EB}"/>
          </ac:spMkLst>
        </pc:spChg>
      </pc:sldChg>
      <pc:sldChg chg="delSp modSp del mod">
        <pc:chgData name="JOSE MIGUEL TORO BONILLA" userId="676c0905-4a43-49c3-9f52-96b165d280d0" providerId="ADAL" clId="{C5A816A6-BC58-47E6-9A27-B54ED613C4AF}" dt="2023-02-11T18:26:23.404" v="1665" actId="2696"/>
        <pc:sldMkLst>
          <pc:docMk/>
          <pc:sldMk cId="1061844937" sldId="806"/>
        </pc:sldMkLst>
        <pc:spChg chg="del">
          <ac:chgData name="JOSE MIGUEL TORO BONILLA" userId="676c0905-4a43-49c3-9f52-96b165d280d0" providerId="ADAL" clId="{C5A816A6-BC58-47E6-9A27-B54ED613C4AF}" dt="2023-02-11T18:25:57.676" v="1663" actId="478"/>
          <ac:spMkLst>
            <pc:docMk/>
            <pc:sldMk cId="1061844937" sldId="806"/>
            <ac:spMk id="4" creationId="{79BF63FC-47BB-B649-A1C3-3054B8AAD880}"/>
          </ac:spMkLst>
        </pc:spChg>
        <pc:spChg chg="mod">
          <ac:chgData name="JOSE MIGUEL TORO BONILLA" userId="676c0905-4a43-49c3-9f52-96b165d280d0" providerId="ADAL" clId="{C5A816A6-BC58-47E6-9A27-B54ED613C4AF}" dt="2023-02-11T18:25:21.394" v="1654" actId="20577"/>
          <ac:spMkLst>
            <pc:docMk/>
            <pc:sldMk cId="1061844937" sldId="806"/>
            <ac:spMk id="10" creationId="{6EC82628-6A04-45B2-AAA4-B1FF46F4FEDC}"/>
          </ac:spMkLst>
        </pc:spChg>
        <pc:spChg chg="del">
          <ac:chgData name="JOSE MIGUEL TORO BONILLA" userId="676c0905-4a43-49c3-9f52-96b165d280d0" providerId="ADAL" clId="{C5A816A6-BC58-47E6-9A27-B54ED613C4AF}" dt="2023-02-11T18:25:38.637" v="1659" actId="478"/>
          <ac:spMkLst>
            <pc:docMk/>
            <pc:sldMk cId="1061844937" sldId="806"/>
            <ac:spMk id="17" creationId="{8F04C6F5-885C-E549-BE38-E2478CB05E5D}"/>
          </ac:spMkLst>
        </pc:spChg>
        <pc:spChg chg="del">
          <ac:chgData name="JOSE MIGUEL TORO BONILLA" userId="676c0905-4a43-49c3-9f52-96b165d280d0" providerId="ADAL" clId="{C5A816A6-BC58-47E6-9A27-B54ED613C4AF}" dt="2023-02-11T18:25:36.084" v="1658" actId="478"/>
          <ac:spMkLst>
            <pc:docMk/>
            <pc:sldMk cId="1061844937" sldId="806"/>
            <ac:spMk id="20" creationId="{CDB7E5B4-6819-0840-A5BB-1F4BF328748E}"/>
          </ac:spMkLst>
        </pc:spChg>
        <pc:spChg chg="del">
          <ac:chgData name="JOSE MIGUEL TORO BONILLA" userId="676c0905-4a43-49c3-9f52-96b165d280d0" providerId="ADAL" clId="{C5A816A6-BC58-47E6-9A27-B54ED613C4AF}" dt="2023-02-11T18:25:28.238" v="1655" actId="478"/>
          <ac:spMkLst>
            <pc:docMk/>
            <pc:sldMk cId="1061844937" sldId="806"/>
            <ac:spMk id="25" creationId="{B167723F-BAD6-7747-88CB-AFE8CFCC34D4}"/>
          </ac:spMkLst>
        </pc:spChg>
        <pc:spChg chg="del">
          <ac:chgData name="JOSE MIGUEL TORO BONILLA" userId="676c0905-4a43-49c3-9f52-96b165d280d0" providerId="ADAL" clId="{C5A816A6-BC58-47E6-9A27-B54ED613C4AF}" dt="2023-02-11T18:25:33.498" v="1657" actId="478"/>
          <ac:spMkLst>
            <pc:docMk/>
            <pc:sldMk cId="1061844937" sldId="806"/>
            <ac:spMk id="29" creationId="{853B1A23-2819-4FB3-94BE-E48C41EB36CB}"/>
          </ac:spMkLst>
        </pc:spChg>
        <pc:picChg chg="del mod">
          <ac:chgData name="JOSE MIGUEL TORO BONILLA" userId="676c0905-4a43-49c3-9f52-96b165d280d0" providerId="ADAL" clId="{C5A816A6-BC58-47E6-9A27-B54ED613C4AF}" dt="2023-02-11T18:25:55.043" v="1662" actId="478"/>
          <ac:picMkLst>
            <pc:docMk/>
            <pc:sldMk cId="1061844937" sldId="806"/>
            <ac:picMk id="3" creationId="{F6937138-0B0A-DA4A-B7CB-F2BE19CB4F55}"/>
          </ac:picMkLst>
        </pc:picChg>
        <pc:cxnChg chg="del mod">
          <ac:chgData name="JOSE MIGUEL TORO BONILLA" userId="676c0905-4a43-49c3-9f52-96b165d280d0" providerId="ADAL" clId="{C5A816A6-BC58-47E6-9A27-B54ED613C4AF}" dt="2023-02-11T18:25:30.668" v="1656" actId="478"/>
          <ac:cxnSpMkLst>
            <pc:docMk/>
            <pc:sldMk cId="1061844937" sldId="806"/>
            <ac:cxnSpMk id="22" creationId="{62DEC975-1F4F-9646-A152-FBDE7CE34C6E}"/>
          </ac:cxnSpMkLst>
        </pc:cxnChg>
        <pc:cxnChg chg="del mod">
          <ac:chgData name="JOSE MIGUEL TORO BONILLA" userId="676c0905-4a43-49c3-9f52-96b165d280d0" providerId="ADAL" clId="{C5A816A6-BC58-47E6-9A27-B54ED613C4AF}" dt="2023-02-11T18:26:00.291" v="1664" actId="478"/>
          <ac:cxnSpMkLst>
            <pc:docMk/>
            <pc:sldMk cId="1061844937" sldId="806"/>
            <ac:cxnSpMk id="31" creationId="{DDD63E05-A44F-4C4A-8E72-E1DC07BECDC0}"/>
          </ac:cxnSpMkLst>
        </pc:cxnChg>
      </pc:sldChg>
      <pc:sldChg chg="del">
        <pc:chgData name="JOSE MIGUEL TORO BONILLA" userId="676c0905-4a43-49c3-9f52-96b165d280d0" providerId="ADAL" clId="{C5A816A6-BC58-47E6-9A27-B54ED613C4AF}" dt="2023-02-11T18:28:48.077" v="1802" actId="2696"/>
        <pc:sldMkLst>
          <pc:docMk/>
          <pc:sldMk cId="3366033904" sldId="807"/>
        </pc:sldMkLst>
      </pc:sldChg>
      <pc:sldChg chg="del">
        <pc:chgData name="JOSE MIGUEL TORO BONILLA" userId="676c0905-4a43-49c3-9f52-96b165d280d0" providerId="ADAL" clId="{C5A816A6-BC58-47E6-9A27-B54ED613C4AF}" dt="2023-02-11T18:28:42.893" v="1801" actId="2696"/>
        <pc:sldMkLst>
          <pc:docMk/>
          <pc:sldMk cId="1481690828" sldId="808"/>
        </pc:sldMkLst>
      </pc:sldChg>
      <pc:sldChg chg="delSp modSp mod">
        <pc:chgData name="JOSE MIGUEL TORO BONILLA" userId="676c0905-4a43-49c3-9f52-96b165d280d0" providerId="ADAL" clId="{C5A816A6-BC58-47E6-9A27-B54ED613C4AF}" dt="2023-02-11T18:30:01.708" v="1824" actId="1076"/>
        <pc:sldMkLst>
          <pc:docMk/>
          <pc:sldMk cId="3764224649" sldId="809"/>
        </pc:sldMkLst>
        <pc:spChg chg="mod">
          <ac:chgData name="JOSE MIGUEL TORO BONILLA" userId="676c0905-4a43-49c3-9f52-96b165d280d0" providerId="ADAL" clId="{C5A816A6-BC58-47E6-9A27-B54ED613C4AF}" dt="2023-02-11T18:29:11.326" v="1819" actId="20577"/>
          <ac:spMkLst>
            <pc:docMk/>
            <pc:sldMk cId="3764224649" sldId="809"/>
            <ac:spMk id="10" creationId="{89C83A1B-0491-436E-9694-FDA5F500020B}"/>
          </ac:spMkLst>
        </pc:spChg>
        <pc:spChg chg="del">
          <ac:chgData name="JOSE MIGUEL TORO BONILLA" userId="676c0905-4a43-49c3-9f52-96b165d280d0" providerId="ADAL" clId="{C5A816A6-BC58-47E6-9A27-B54ED613C4AF}" dt="2023-02-11T18:29:52.774" v="1821" actId="478"/>
          <ac:spMkLst>
            <pc:docMk/>
            <pc:sldMk cId="3764224649" sldId="809"/>
            <ac:spMk id="13" creationId="{0578E936-FF54-CF41-89DA-1A4B55D20789}"/>
          </ac:spMkLst>
        </pc:spChg>
        <pc:spChg chg="del">
          <ac:chgData name="JOSE MIGUEL TORO BONILLA" userId="676c0905-4a43-49c3-9f52-96b165d280d0" providerId="ADAL" clId="{C5A816A6-BC58-47E6-9A27-B54ED613C4AF}" dt="2023-02-11T18:29:55.498" v="1822" actId="478"/>
          <ac:spMkLst>
            <pc:docMk/>
            <pc:sldMk cId="3764224649" sldId="809"/>
            <ac:spMk id="14" creationId="{896BABF4-4426-8D47-ADE7-0CB506D99158}"/>
          </ac:spMkLst>
        </pc:spChg>
        <pc:spChg chg="mod">
          <ac:chgData name="JOSE MIGUEL TORO BONILLA" userId="676c0905-4a43-49c3-9f52-96b165d280d0" providerId="ADAL" clId="{C5A816A6-BC58-47E6-9A27-B54ED613C4AF}" dt="2023-02-11T18:29:17.939" v="1820" actId="12"/>
          <ac:spMkLst>
            <pc:docMk/>
            <pc:sldMk cId="3764224649" sldId="809"/>
            <ac:spMk id="67591" creationId="{73DA1D13-5B2E-4E2D-9DE7-3C101BAF8109}"/>
          </ac:spMkLst>
        </pc:spChg>
        <pc:picChg chg="mod">
          <ac:chgData name="JOSE MIGUEL TORO BONILLA" userId="676c0905-4a43-49c3-9f52-96b165d280d0" providerId="ADAL" clId="{C5A816A6-BC58-47E6-9A27-B54ED613C4AF}" dt="2023-02-11T18:30:01.708" v="1824" actId="1076"/>
          <ac:picMkLst>
            <pc:docMk/>
            <pc:sldMk cId="3764224649" sldId="809"/>
            <ac:picMk id="5" creationId="{A0F5CE4C-D16E-4E4D-A58F-A61FC44963F3}"/>
          </ac:picMkLst>
        </pc:picChg>
        <pc:cxnChg chg="del mod">
          <ac:chgData name="JOSE MIGUEL TORO BONILLA" userId="676c0905-4a43-49c3-9f52-96b165d280d0" providerId="ADAL" clId="{C5A816A6-BC58-47E6-9A27-B54ED613C4AF}" dt="2023-02-11T18:29:58.398" v="1823" actId="478"/>
          <ac:cxnSpMkLst>
            <pc:docMk/>
            <pc:sldMk cId="3764224649" sldId="809"/>
            <ac:cxnSpMk id="15" creationId="{821D8288-3A29-914C-B5C1-537772AB152F}"/>
          </ac:cxnSpMkLst>
        </pc:cxnChg>
      </pc:sldChg>
      <pc:sldChg chg="modSp mod">
        <pc:chgData name="JOSE MIGUEL TORO BONILLA" userId="676c0905-4a43-49c3-9f52-96b165d280d0" providerId="ADAL" clId="{C5A816A6-BC58-47E6-9A27-B54ED613C4AF}" dt="2023-02-11T18:47:38.187" v="2002" actId="1076"/>
        <pc:sldMkLst>
          <pc:docMk/>
          <pc:sldMk cId="1589774700" sldId="810"/>
        </pc:sldMkLst>
        <pc:spChg chg="mod">
          <ac:chgData name="JOSE MIGUEL TORO BONILLA" userId="676c0905-4a43-49c3-9f52-96b165d280d0" providerId="ADAL" clId="{C5A816A6-BC58-47E6-9A27-B54ED613C4AF}" dt="2023-01-24T10:31:38.633" v="521" actId="20577"/>
          <ac:spMkLst>
            <pc:docMk/>
            <pc:sldMk cId="1589774700" sldId="810"/>
            <ac:spMk id="21505" creationId="{F8C69D95-C87C-4B1E-9D2B-291F48AAFB23}"/>
          </ac:spMkLst>
        </pc:spChg>
        <pc:spChg chg="mod">
          <ac:chgData name="JOSE MIGUEL TORO BONILLA" userId="676c0905-4a43-49c3-9f52-96b165d280d0" providerId="ADAL" clId="{C5A816A6-BC58-47E6-9A27-B54ED613C4AF}" dt="2023-02-11T18:47:38.187" v="2002" actId="1076"/>
          <ac:spMkLst>
            <pc:docMk/>
            <pc:sldMk cId="1589774700" sldId="810"/>
            <ac:spMk id="21506" creationId="{5F11340C-D37E-4C2C-BD1E-9567CA06896B}"/>
          </ac:spMkLst>
        </pc:spChg>
      </pc:sldChg>
      <pc:sldChg chg="modSp mod">
        <pc:chgData name="JOSE MIGUEL TORO BONILLA" userId="676c0905-4a43-49c3-9f52-96b165d280d0" providerId="ADAL" clId="{C5A816A6-BC58-47E6-9A27-B54ED613C4AF}" dt="2023-02-11T18:41:42.244" v="1946" actId="1076"/>
        <pc:sldMkLst>
          <pc:docMk/>
          <pc:sldMk cId="1946883837" sldId="811"/>
        </pc:sldMkLst>
        <pc:spChg chg="mod">
          <ac:chgData name="JOSE MIGUEL TORO BONILLA" userId="676c0905-4a43-49c3-9f52-96b165d280d0" providerId="ADAL" clId="{C5A816A6-BC58-47E6-9A27-B54ED613C4AF}" dt="2023-02-11T18:41:42.244" v="1946" actId="1076"/>
          <ac:spMkLst>
            <pc:docMk/>
            <pc:sldMk cId="1946883837" sldId="811"/>
            <ac:spMk id="3" creationId="{13A628E4-3770-92DD-A569-064B2E276AF5}"/>
          </ac:spMkLst>
        </pc:spChg>
        <pc:spChg chg="mod">
          <ac:chgData name="JOSE MIGUEL TORO BONILLA" userId="676c0905-4a43-49c3-9f52-96b165d280d0" providerId="ADAL" clId="{C5A816A6-BC58-47E6-9A27-B54ED613C4AF}" dt="2023-02-11T18:41:34.361" v="1945" actId="20577"/>
          <ac:spMkLst>
            <pc:docMk/>
            <pc:sldMk cId="1946883837" sldId="811"/>
            <ac:spMk id="5" creationId="{87EB4EFB-CE23-FA01-5CCB-97A832657692}"/>
          </ac:spMkLst>
        </pc:spChg>
        <pc:spChg chg="mod">
          <ac:chgData name="JOSE MIGUEL TORO BONILLA" userId="676c0905-4a43-49c3-9f52-96b165d280d0" providerId="ADAL" clId="{C5A816A6-BC58-47E6-9A27-B54ED613C4AF}" dt="2023-02-11T18:40:10.782" v="1936" actId="20577"/>
          <ac:spMkLst>
            <pc:docMk/>
            <pc:sldMk cId="1946883837" sldId="811"/>
            <ac:spMk id="108562" creationId="{65F28246-08F9-4B9B-BE4D-7D29DA8BEBF2}"/>
          </ac:spMkLst>
        </pc:spChg>
      </pc:sldChg>
      <pc:sldChg chg="addSp delSp modSp mod">
        <pc:chgData name="JOSE MIGUEL TORO BONILLA" userId="676c0905-4a43-49c3-9f52-96b165d280d0" providerId="ADAL" clId="{C5A816A6-BC58-47E6-9A27-B54ED613C4AF}" dt="2023-02-11T18:58:29.276" v="2300" actId="114"/>
        <pc:sldMkLst>
          <pc:docMk/>
          <pc:sldMk cId="1488936476" sldId="874"/>
        </pc:sldMkLst>
        <pc:spChg chg="add del mod">
          <ac:chgData name="JOSE MIGUEL TORO BONILLA" userId="676c0905-4a43-49c3-9f52-96b165d280d0" providerId="ADAL" clId="{C5A816A6-BC58-47E6-9A27-B54ED613C4AF}" dt="2023-02-11T18:46:18.900" v="1993"/>
          <ac:spMkLst>
            <pc:docMk/>
            <pc:sldMk cId="1488936476" sldId="874"/>
            <ac:spMk id="2" creationId="{938B6A51-6F6D-BE2B-66E3-7CEE4847A993}"/>
          </ac:spMkLst>
        </pc:spChg>
        <pc:spChg chg="add mod">
          <ac:chgData name="JOSE MIGUEL TORO BONILLA" userId="676c0905-4a43-49c3-9f52-96b165d280d0" providerId="ADAL" clId="{C5A816A6-BC58-47E6-9A27-B54ED613C4AF}" dt="2023-02-11T18:58:29.276" v="2300" actId="114"/>
          <ac:spMkLst>
            <pc:docMk/>
            <pc:sldMk cId="1488936476" sldId="874"/>
            <ac:spMk id="3" creationId="{5DB37A2B-43B3-4148-379B-F6584690C514}"/>
          </ac:spMkLst>
        </pc:spChg>
        <pc:spChg chg="mod">
          <ac:chgData name="JOSE MIGUEL TORO BONILLA" userId="676c0905-4a43-49c3-9f52-96b165d280d0" providerId="ADAL" clId="{C5A816A6-BC58-47E6-9A27-B54ED613C4AF}" dt="2023-02-11T18:45:43.512" v="1989" actId="1076"/>
          <ac:spMkLst>
            <pc:docMk/>
            <pc:sldMk cId="1488936476" sldId="874"/>
            <ac:spMk id="4" creationId="{FF092649-2ED6-ECCA-9444-C69CCC4C6D2C}"/>
          </ac:spMkLst>
        </pc:spChg>
        <pc:spChg chg="mod">
          <ac:chgData name="JOSE MIGUEL TORO BONILLA" userId="676c0905-4a43-49c3-9f52-96b165d280d0" providerId="ADAL" clId="{C5A816A6-BC58-47E6-9A27-B54ED613C4AF}" dt="2023-02-11T18:51:05.776" v="2139" actId="108"/>
          <ac:spMkLst>
            <pc:docMk/>
            <pc:sldMk cId="1488936476" sldId="874"/>
            <ac:spMk id="6" creationId="{31E442C7-00EA-5267-E681-F87EBEF905D9}"/>
          </ac:spMkLst>
        </pc:spChg>
        <pc:spChg chg="mod">
          <ac:chgData name="JOSE MIGUEL TORO BONILLA" userId="676c0905-4a43-49c3-9f52-96b165d280d0" providerId="ADAL" clId="{C5A816A6-BC58-47E6-9A27-B54ED613C4AF}" dt="2023-02-11T18:49:38.707" v="2116" actId="20577"/>
          <ac:spMkLst>
            <pc:docMk/>
            <pc:sldMk cId="1488936476" sldId="874"/>
            <ac:spMk id="8" creationId="{ECD1830A-804B-AA4F-9BC8-CCA396DA24D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845A7D63-35E4-4BE1-B5B9-C4BD467FA6F8}"/>
              </a:ext>
            </a:extLst>
          </p:cNvPr>
          <p:cNvSpPr>
            <a:spLocks noGrp="1" noChangeArrowheads="1"/>
          </p:cNvSpPr>
          <p:nvPr>
            <p:ph type="hdr" sz="quarter"/>
          </p:nvPr>
        </p:nvSpPr>
        <p:spPr bwMode="auto">
          <a:xfrm>
            <a:off x="0" y="0"/>
            <a:ext cx="3074988" cy="511175"/>
          </a:xfrm>
          <a:prstGeom prst="rect">
            <a:avLst/>
          </a:prstGeom>
          <a:noFill/>
          <a:ln w="9525">
            <a:noFill/>
            <a:miter lim="800000"/>
            <a:headEnd/>
            <a:tailEnd/>
          </a:ln>
        </p:spPr>
        <p:txBody>
          <a:bodyPr vert="horz" wrap="square" lIns="94900" tIns="47449" rIns="94900" bIns="47449" numCol="1" anchor="t" anchorCtr="0" compatLnSpc="1">
            <a:prstTxWarp prst="textNoShape">
              <a:avLst/>
            </a:prstTxWarp>
          </a:bodyPr>
          <a:lstStyle>
            <a:lvl1pPr defTabSz="949325">
              <a:defRPr sz="1200">
                <a:latin typeface="Arial" charset="0"/>
                <a:ea typeface="MS PGothic"/>
                <a:cs typeface="MS PGothic"/>
              </a:defRPr>
            </a:lvl1pPr>
          </a:lstStyle>
          <a:p>
            <a:pPr>
              <a:defRPr/>
            </a:pPr>
            <a:endParaRPr lang="es-ES"/>
          </a:p>
        </p:txBody>
      </p:sp>
      <p:sp>
        <p:nvSpPr>
          <p:cNvPr id="112643" name="Rectangle 3">
            <a:extLst>
              <a:ext uri="{FF2B5EF4-FFF2-40B4-BE49-F238E27FC236}">
                <a16:creationId xmlns:a16="http://schemas.microsoft.com/office/drawing/2014/main" id="{BF86B93C-4323-497B-B07A-E64485BC6347}"/>
              </a:ext>
            </a:extLst>
          </p:cNvPr>
          <p:cNvSpPr>
            <a:spLocks noGrp="1" noChangeArrowheads="1"/>
          </p:cNvSpPr>
          <p:nvPr>
            <p:ph type="dt" sz="quarter" idx="1"/>
          </p:nvPr>
        </p:nvSpPr>
        <p:spPr bwMode="auto">
          <a:xfrm>
            <a:off x="4022725" y="0"/>
            <a:ext cx="3074988" cy="511175"/>
          </a:xfrm>
          <a:prstGeom prst="rect">
            <a:avLst/>
          </a:prstGeom>
          <a:noFill/>
          <a:ln w="9525">
            <a:noFill/>
            <a:miter lim="800000"/>
            <a:headEnd/>
            <a:tailEnd/>
          </a:ln>
        </p:spPr>
        <p:txBody>
          <a:bodyPr vert="horz" wrap="square" lIns="94900" tIns="47449" rIns="94900" bIns="47449" numCol="1" anchor="t" anchorCtr="0" compatLnSpc="1">
            <a:prstTxWarp prst="textNoShape">
              <a:avLst/>
            </a:prstTxWarp>
          </a:bodyPr>
          <a:lstStyle>
            <a:lvl1pPr algn="r" defTabSz="949325">
              <a:defRPr sz="1200">
                <a:latin typeface="Arial" charset="0"/>
                <a:ea typeface="MS PGothic"/>
                <a:cs typeface="MS PGothic"/>
              </a:defRPr>
            </a:lvl1pPr>
          </a:lstStyle>
          <a:p>
            <a:pPr>
              <a:defRPr/>
            </a:pPr>
            <a:endParaRPr lang="es-ES"/>
          </a:p>
        </p:txBody>
      </p:sp>
      <p:sp>
        <p:nvSpPr>
          <p:cNvPr id="112644" name="Rectangle 4">
            <a:extLst>
              <a:ext uri="{FF2B5EF4-FFF2-40B4-BE49-F238E27FC236}">
                <a16:creationId xmlns:a16="http://schemas.microsoft.com/office/drawing/2014/main" id="{6D62AE8F-0521-4BDF-B866-E0FC1C69A0FD}"/>
              </a:ext>
            </a:extLst>
          </p:cNvPr>
          <p:cNvSpPr>
            <a:spLocks noGrp="1" noChangeArrowheads="1"/>
          </p:cNvSpPr>
          <p:nvPr>
            <p:ph type="ftr" sz="quarter" idx="2"/>
          </p:nvPr>
        </p:nvSpPr>
        <p:spPr bwMode="auto">
          <a:xfrm>
            <a:off x="0" y="9721850"/>
            <a:ext cx="3074988" cy="511175"/>
          </a:xfrm>
          <a:prstGeom prst="rect">
            <a:avLst/>
          </a:prstGeom>
          <a:noFill/>
          <a:ln w="9525">
            <a:noFill/>
            <a:miter lim="800000"/>
            <a:headEnd/>
            <a:tailEnd/>
          </a:ln>
        </p:spPr>
        <p:txBody>
          <a:bodyPr vert="horz" wrap="square" lIns="94900" tIns="47449" rIns="94900" bIns="47449" numCol="1" anchor="b" anchorCtr="0" compatLnSpc="1">
            <a:prstTxWarp prst="textNoShape">
              <a:avLst/>
            </a:prstTxWarp>
          </a:bodyPr>
          <a:lstStyle>
            <a:lvl1pPr defTabSz="949325">
              <a:defRPr sz="1200">
                <a:latin typeface="Arial" charset="0"/>
                <a:ea typeface="MS PGothic"/>
                <a:cs typeface="MS PGothic"/>
              </a:defRPr>
            </a:lvl1pPr>
          </a:lstStyle>
          <a:p>
            <a:pPr>
              <a:defRPr/>
            </a:pPr>
            <a:endParaRPr lang="es-ES"/>
          </a:p>
        </p:txBody>
      </p:sp>
      <p:sp>
        <p:nvSpPr>
          <p:cNvPr id="112645" name="Rectangle 5">
            <a:extLst>
              <a:ext uri="{FF2B5EF4-FFF2-40B4-BE49-F238E27FC236}">
                <a16:creationId xmlns:a16="http://schemas.microsoft.com/office/drawing/2014/main" id="{1CE62E7A-171A-4B0F-8D33-3D05E39193B8}"/>
              </a:ext>
            </a:extLst>
          </p:cNvPr>
          <p:cNvSpPr>
            <a:spLocks noGrp="1" noChangeArrowheads="1"/>
          </p:cNvSpPr>
          <p:nvPr>
            <p:ph type="sldNum" sz="quarter" idx="3"/>
          </p:nvPr>
        </p:nvSpPr>
        <p:spPr bwMode="auto">
          <a:xfrm>
            <a:off x="4022725" y="9721850"/>
            <a:ext cx="3074988" cy="511175"/>
          </a:xfrm>
          <a:prstGeom prst="rect">
            <a:avLst/>
          </a:prstGeom>
          <a:noFill/>
          <a:ln w="9525">
            <a:noFill/>
            <a:miter lim="800000"/>
            <a:headEnd/>
            <a:tailEnd/>
          </a:ln>
        </p:spPr>
        <p:txBody>
          <a:bodyPr vert="horz" wrap="square" lIns="94900" tIns="47449" rIns="94900" bIns="47449" numCol="1" anchor="b" anchorCtr="0" compatLnSpc="1">
            <a:prstTxWarp prst="textNoShape">
              <a:avLst/>
            </a:prstTxWarp>
          </a:bodyPr>
          <a:lstStyle>
            <a:lvl1pPr algn="r" defTabSz="949325">
              <a:defRPr sz="1200">
                <a:latin typeface="Arial" panose="020B0604020202020204" pitchFamily="34" charset="0"/>
              </a:defRPr>
            </a:lvl1pPr>
          </a:lstStyle>
          <a:p>
            <a:fld id="{FF3921E9-A8D1-43F7-A0AA-AEFDC964B2E7}" type="slidenum">
              <a:rPr lang="es-ES" altLang="es-ES"/>
              <a:pPr/>
              <a:t>‹Nº›</a:t>
            </a:fld>
            <a:endParaRPr lang="es-ES" altLang="es-E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E26455D-F757-4929-A814-35D5C21A4D90}"/>
              </a:ext>
            </a:extLst>
          </p:cNvPr>
          <p:cNvSpPr>
            <a:spLocks noGrp="1" noChangeArrowheads="1"/>
          </p:cNvSpPr>
          <p:nvPr>
            <p:ph type="hdr" sz="quarter"/>
          </p:nvPr>
        </p:nvSpPr>
        <p:spPr bwMode="auto">
          <a:xfrm>
            <a:off x="0" y="0"/>
            <a:ext cx="3074988" cy="511175"/>
          </a:xfrm>
          <a:prstGeom prst="rect">
            <a:avLst/>
          </a:prstGeom>
          <a:noFill/>
          <a:ln w="9525">
            <a:noFill/>
            <a:miter lim="800000"/>
            <a:headEnd/>
            <a:tailEnd/>
          </a:ln>
        </p:spPr>
        <p:txBody>
          <a:bodyPr vert="horz" wrap="square" lIns="94596" tIns="47299" rIns="94596" bIns="47299" numCol="1" anchor="t" anchorCtr="0" compatLnSpc="1">
            <a:prstTxWarp prst="textNoShape">
              <a:avLst/>
            </a:prstTxWarp>
          </a:bodyPr>
          <a:lstStyle>
            <a:lvl1pPr defTabSz="946150" eaLnBrk="0" hangingPunct="0">
              <a:defRPr sz="1200">
                <a:ea typeface="MS PGothic"/>
                <a:cs typeface="MS PGothic"/>
              </a:defRPr>
            </a:lvl1pPr>
          </a:lstStyle>
          <a:p>
            <a:pPr>
              <a:defRPr/>
            </a:pPr>
            <a:endParaRPr lang="es-ES"/>
          </a:p>
        </p:txBody>
      </p:sp>
      <p:sp>
        <p:nvSpPr>
          <p:cNvPr id="37891" name="Rectangle 3">
            <a:extLst>
              <a:ext uri="{FF2B5EF4-FFF2-40B4-BE49-F238E27FC236}">
                <a16:creationId xmlns:a16="http://schemas.microsoft.com/office/drawing/2014/main" id="{7C9DA0DC-B644-403D-9DD8-CB169009AE14}"/>
              </a:ext>
            </a:extLst>
          </p:cNvPr>
          <p:cNvSpPr>
            <a:spLocks noGrp="1" noChangeArrowheads="1"/>
          </p:cNvSpPr>
          <p:nvPr>
            <p:ph type="dt" idx="1"/>
          </p:nvPr>
        </p:nvSpPr>
        <p:spPr bwMode="auto">
          <a:xfrm>
            <a:off x="4022725" y="0"/>
            <a:ext cx="3074988" cy="511175"/>
          </a:xfrm>
          <a:prstGeom prst="rect">
            <a:avLst/>
          </a:prstGeom>
          <a:noFill/>
          <a:ln w="9525">
            <a:noFill/>
            <a:miter lim="800000"/>
            <a:headEnd/>
            <a:tailEnd/>
          </a:ln>
        </p:spPr>
        <p:txBody>
          <a:bodyPr vert="horz" wrap="square" lIns="94596" tIns="47299" rIns="94596" bIns="47299" numCol="1" anchor="t" anchorCtr="0" compatLnSpc="1">
            <a:prstTxWarp prst="textNoShape">
              <a:avLst/>
            </a:prstTxWarp>
          </a:bodyPr>
          <a:lstStyle>
            <a:lvl1pPr algn="r" defTabSz="946150" eaLnBrk="0" hangingPunct="0">
              <a:defRPr sz="1200">
                <a:ea typeface="MS PGothic"/>
                <a:cs typeface="MS PGothic"/>
              </a:defRPr>
            </a:lvl1pPr>
          </a:lstStyle>
          <a:p>
            <a:pPr>
              <a:defRPr/>
            </a:pPr>
            <a:fld id="{DF383379-9022-4599-81FF-5B43C8D66069}" type="datetimeFigureOut">
              <a:rPr lang="es-ES" altLang="es-ES"/>
              <a:pPr>
                <a:defRPr/>
              </a:pPr>
              <a:t>11/02/2023</a:t>
            </a:fld>
            <a:endParaRPr lang="es-ES" altLang="es-ES"/>
          </a:p>
        </p:txBody>
      </p:sp>
      <p:sp>
        <p:nvSpPr>
          <p:cNvPr id="17412" name="Rectangle 4">
            <a:extLst>
              <a:ext uri="{FF2B5EF4-FFF2-40B4-BE49-F238E27FC236}">
                <a16:creationId xmlns:a16="http://schemas.microsoft.com/office/drawing/2014/main" id="{35D65272-F954-46BB-85D9-60690B624BCE}"/>
              </a:ext>
            </a:extLst>
          </p:cNvPr>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a:extLst>
              <a:ext uri="{FF2B5EF4-FFF2-40B4-BE49-F238E27FC236}">
                <a16:creationId xmlns:a16="http://schemas.microsoft.com/office/drawing/2014/main" id="{ACB5BD53-5520-48DB-8088-D942A8BE31BB}"/>
              </a:ext>
            </a:extLst>
          </p:cNvPr>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p:spPr>
        <p:txBody>
          <a:bodyPr vert="horz" wrap="square" lIns="94596" tIns="47299" rIns="94596" bIns="47299" numCol="1" anchor="t" anchorCtr="0" compatLnSpc="1">
            <a:prstTxWarp prst="textNoShape">
              <a:avLst/>
            </a:prstTxWarp>
          </a:bodyPr>
          <a:lstStyle/>
          <a:p>
            <a:pPr lvl="0"/>
            <a:r>
              <a:rPr lang="es-ES" altLang="es-ES" noProof="0"/>
              <a:t>Haga clic para modificar el estilo de texto del patrón</a:t>
            </a:r>
          </a:p>
          <a:p>
            <a:pPr lvl="1"/>
            <a:r>
              <a:rPr lang="es-ES" altLang="es-ES" noProof="0"/>
              <a:t>Segundo nivel</a:t>
            </a:r>
          </a:p>
          <a:p>
            <a:pPr lvl="2"/>
            <a:r>
              <a:rPr lang="es-ES" altLang="es-ES" noProof="0"/>
              <a:t>Tercer nivel</a:t>
            </a:r>
          </a:p>
          <a:p>
            <a:pPr lvl="3"/>
            <a:r>
              <a:rPr lang="es-ES" altLang="es-ES" noProof="0"/>
              <a:t>Cuarto nivel</a:t>
            </a:r>
          </a:p>
          <a:p>
            <a:pPr lvl="4"/>
            <a:r>
              <a:rPr lang="es-ES" altLang="es-ES" noProof="0"/>
              <a:t>Quinto nivel</a:t>
            </a:r>
          </a:p>
        </p:txBody>
      </p:sp>
      <p:sp>
        <p:nvSpPr>
          <p:cNvPr id="37894" name="Rectangle 6">
            <a:extLst>
              <a:ext uri="{FF2B5EF4-FFF2-40B4-BE49-F238E27FC236}">
                <a16:creationId xmlns:a16="http://schemas.microsoft.com/office/drawing/2014/main" id="{0897B1DD-396B-4BF2-9DB8-84A31A05702D}"/>
              </a:ext>
            </a:extLst>
          </p:cNvPr>
          <p:cNvSpPr>
            <a:spLocks noGrp="1" noChangeArrowheads="1"/>
          </p:cNvSpPr>
          <p:nvPr>
            <p:ph type="ftr" sz="quarter" idx="4"/>
          </p:nvPr>
        </p:nvSpPr>
        <p:spPr bwMode="auto">
          <a:xfrm>
            <a:off x="0" y="9721850"/>
            <a:ext cx="3074988" cy="511175"/>
          </a:xfrm>
          <a:prstGeom prst="rect">
            <a:avLst/>
          </a:prstGeom>
          <a:noFill/>
          <a:ln w="9525">
            <a:noFill/>
            <a:miter lim="800000"/>
            <a:headEnd/>
            <a:tailEnd/>
          </a:ln>
        </p:spPr>
        <p:txBody>
          <a:bodyPr vert="horz" wrap="square" lIns="94596" tIns="47299" rIns="94596" bIns="47299" numCol="1" anchor="b" anchorCtr="0" compatLnSpc="1">
            <a:prstTxWarp prst="textNoShape">
              <a:avLst/>
            </a:prstTxWarp>
          </a:bodyPr>
          <a:lstStyle>
            <a:lvl1pPr defTabSz="946150" eaLnBrk="0" hangingPunct="0">
              <a:defRPr sz="1200">
                <a:ea typeface="MS PGothic"/>
                <a:cs typeface="MS PGothic"/>
              </a:defRPr>
            </a:lvl1pPr>
          </a:lstStyle>
          <a:p>
            <a:pPr>
              <a:defRPr/>
            </a:pPr>
            <a:endParaRPr lang="es-ES"/>
          </a:p>
        </p:txBody>
      </p:sp>
      <p:sp>
        <p:nvSpPr>
          <p:cNvPr id="37895" name="Rectangle 7">
            <a:extLst>
              <a:ext uri="{FF2B5EF4-FFF2-40B4-BE49-F238E27FC236}">
                <a16:creationId xmlns:a16="http://schemas.microsoft.com/office/drawing/2014/main" id="{005B3177-D5EA-4AD2-A363-E0E0E542BF58}"/>
              </a:ext>
            </a:extLst>
          </p:cNvPr>
          <p:cNvSpPr>
            <a:spLocks noGrp="1" noChangeArrowheads="1"/>
          </p:cNvSpPr>
          <p:nvPr>
            <p:ph type="sldNum" sz="quarter" idx="5"/>
          </p:nvPr>
        </p:nvSpPr>
        <p:spPr bwMode="auto">
          <a:xfrm>
            <a:off x="4022725" y="9721850"/>
            <a:ext cx="3074988" cy="511175"/>
          </a:xfrm>
          <a:prstGeom prst="rect">
            <a:avLst/>
          </a:prstGeom>
          <a:noFill/>
          <a:ln w="9525">
            <a:noFill/>
            <a:miter lim="800000"/>
            <a:headEnd/>
            <a:tailEnd/>
          </a:ln>
        </p:spPr>
        <p:txBody>
          <a:bodyPr vert="horz" wrap="square" lIns="94596" tIns="47299" rIns="94596" bIns="47299" numCol="1" anchor="b" anchorCtr="0" compatLnSpc="1">
            <a:prstTxWarp prst="textNoShape">
              <a:avLst/>
            </a:prstTxWarp>
          </a:bodyPr>
          <a:lstStyle>
            <a:lvl1pPr algn="r" defTabSz="946150" eaLnBrk="0" hangingPunct="0">
              <a:defRPr sz="1200"/>
            </a:lvl1pPr>
          </a:lstStyle>
          <a:p>
            <a:fld id="{053716EA-F146-4969-9D3F-F19588A18458}" type="slidenum">
              <a:rPr lang="es-ES" altLang="es-ES"/>
              <a:pPr/>
              <a:t>‹Nº›</a:t>
            </a:fld>
            <a:endParaRPr lang="es-ES" alt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a:defRPr>
    </a:lvl1pPr>
    <a:lvl2pPr marL="4572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a:defRPr>
    </a:lvl2pPr>
    <a:lvl3pPr marL="9144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a:defRPr>
    </a:lvl3pPr>
    <a:lvl4pPr marL="13716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a:defRPr>
    </a:lvl4pPr>
    <a:lvl5pPr marL="18288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a:extLst>
              <a:ext uri="{FF2B5EF4-FFF2-40B4-BE49-F238E27FC236}">
                <a16:creationId xmlns:a16="http://schemas.microsoft.com/office/drawing/2014/main" id="{19990696-FEDC-404B-AC15-73DA05B709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ahoma" panose="020B0604030504040204" pitchFamily="34" charset="0"/>
                <a:ea typeface="MS PGothic" panose="020B0600070205080204" pitchFamily="34" charset="-128"/>
              </a:defRPr>
            </a:lvl1pPr>
            <a:lvl2pPr marL="742950" indent="-285750" defTabSz="946150">
              <a:defRPr sz="2400">
                <a:solidFill>
                  <a:schemeClr val="tx1"/>
                </a:solidFill>
                <a:latin typeface="Tahoma" panose="020B0604030504040204" pitchFamily="34" charset="0"/>
                <a:ea typeface="MS PGothic" panose="020B0600070205080204" pitchFamily="34" charset="-128"/>
              </a:defRPr>
            </a:lvl2pPr>
            <a:lvl3pPr marL="1143000" indent="-228600" defTabSz="946150">
              <a:defRPr sz="2400">
                <a:solidFill>
                  <a:schemeClr val="tx1"/>
                </a:solidFill>
                <a:latin typeface="Tahoma" panose="020B0604030504040204" pitchFamily="34" charset="0"/>
                <a:ea typeface="MS PGothic" panose="020B0600070205080204" pitchFamily="34" charset="-128"/>
              </a:defRPr>
            </a:lvl3pPr>
            <a:lvl4pPr marL="1600200" indent="-228600" defTabSz="946150">
              <a:defRPr sz="2400">
                <a:solidFill>
                  <a:schemeClr val="tx1"/>
                </a:solidFill>
                <a:latin typeface="Tahoma" panose="020B0604030504040204" pitchFamily="34" charset="0"/>
                <a:ea typeface="MS PGothic" panose="020B0600070205080204" pitchFamily="34" charset="-128"/>
              </a:defRPr>
            </a:lvl4pPr>
            <a:lvl5pPr marL="2057400" indent="-228600" defTabSz="946150">
              <a:defRPr sz="2400">
                <a:solidFill>
                  <a:schemeClr val="tx1"/>
                </a:solidFill>
                <a:latin typeface="Tahoma" panose="020B0604030504040204" pitchFamily="34" charset="0"/>
                <a:ea typeface="MS PGothic" panose="020B0600070205080204" pitchFamily="34" charset="-128"/>
              </a:defRPr>
            </a:lvl5pPr>
            <a:lvl6pPr marL="2514600" indent="-228600" defTabSz="94615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4615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4615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4615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C718C269-7E1D-4ED3-81F5-B2964152F237}" type="slidenum">
              <a:rPr lang="es-ES" altLang="es-ES" sz="1200">
                <a:latin typeface="Arial" panose="020B0604020202020204" pitchFamily="34" charset="0"/>
              </a:rPr>
              <a:pPr/>
              <a:t>1</a:t>
            </a:fld>
            <a:endParaRPr lang="es-ES" altLang="es-ES" sz="1200">
              <a:latin typeface="Arial" panose="020B0604020202020204" pitchFamily="34" charset="0"/>
            </a:endParaRPr>
          </a:p>
        </p:txBody>
      </p:sp>
      <p:sp>
        <p:nvSpPr>
          <p:cNvPr id="93186" name="Rectangle 2">
            <a:extLst>
              <a:ext uri="{FF2B5EF4-FFF2-40B4-BE49-F238E27FC236}">
                <a16:creationId xmlns:a16="http://schemas.microsoft.com/office/drawing/2014/main" id="{8F6CE2CB-69CA-45B3-A4D2-1FF636D9A3C3}"/>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638C4B4F-CE06-46D5-9CCB-43A98350DE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53716EA-F146-4969-9D3F-F19588A18458}" type="slidenum">
              <a:rPr lang="es-ES" altLang="es-ES" smtClean="0"/>
              <a:pPr/>
              <a:t>11</a:t>
            </a:fld>
            <a:endParaRPr lang="es-ES" altLang="es-ES"/>
          </a:p>
        </p:txBody>
      </p:sp>
    </p:spTree>
    <p:extLst>
      <p:ext uri="{BB962C8B-B14F-4D97-AF65-F5344CB8AC3E}">
        <p14:creationId xmlns:p14="http://schemas.microsoft.com/office/powerpoint/2010/main" val="2187765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1 Marcador de imagen de diapositiva">
            <a:extLst>
              <a:ext uri="{FF2B5EF4-FFF2-40B4-BE49-F238E27FC236}">
                <a16:creationId xmlns:a16="http://schemas.microsoft.com/office/drawing/2014/main" id="{6F33A7B3-D6F0-4979-A1ED-6E8368F44FD1}"/>
              </a:ext>
            </a:extLst>
          </p:cNvPr>
          <p:cNvSpPr>
            <a:spLocks noGrp="1" noRot="1" noChangeAspect="1" noTextEdit="1"/>
          </p:cNvSpPr>
          <p:nvPr>
            <p:ph type="sldImg"/>
          </p:nvPr>
        </p:nvSpPr>
        <p:spPr>
          <a:ln/>
        </p:spPr>
      </p:sp>
      <p:sp>
        <p:nvSpPr>
          <p:cNvPr id="78850" name="2 Marcador de notas">
            <a:extLst>
              <a:ext uri="{FF2B5EF4-FFF2-40B4-BE49-F238E27FC236}">
                <a16:creationId xmlns:a16="http://schemas.microsoft.com/office/drawing/2014/main" id="{C1059212-CB5D-483E-969A-1EEC459080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p>
        </p:txBody>
      </p:sp>
      <p:sp>
        <p:nvSpPr>
          <p:cNvPr id="78851" name="3 Marcador de número de diapositiva">
            <a:extLst>
              <a:ext uri="{FF2B5EF4-FFF2-40B4-BE49-F238E27FC236}">
                <a16:creationId xmlns:a16="http://schemas.microsoft.com/office/drawing/2014/main" id="{187289D5-1C53-4A6F-AE5F-8174B26C023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ahoma" panose="020B0604030504040204" pitchFamily="34" charset="0"/>
                <a:ea typeface="MS PGothic" panose="020B0600070205080204" pitchFamily="34" charset="-128"/>
              </a:defRPr>
            </a:lvl1pPr>
            <a:lvl2pPr marL="742950" indent="-285750" defTabSz="946150">
              <a:defRPr sz="2400">
                <a:solidFill>
                  <a:schemeClr val="tx1"/>
                </a:solidFill>
                <a:latin typeface="Tahoma" panose="020B0604030504040204" pitchFamily="34" charset="0"/>
                <a:ea typeface="MS PGothic" panose="020B0600070205080204" pitchFamily="34" charset="-128"/>
              </a:defRPr>
            </a:lvl2pPr>
            <a:lvl3pPr marL="1143000" indent="-228600" defTabSz="946150">
              <a:defRPr sz="2400">
                <a:solidFill>
                  <a:schemeClr val="tx1"/>
                </a:solidFill>
                <a:latin typeface="Tahoma" panose="020B0604030504040204" pitchFamily="34" charset="0"/>
                <a:ea typeface="MS PGothic" panose="020B0600070205080204" pitchFamily="34" charset="-128"/>
              </a:defRPr>
            </a:lvl3pPr>
            <a:lvl4pPr marL="1600200" indent="-228600" defTabSz="946150">
              <a:defRPr sz="2400">
                <a:solidFill>
                  <a:schemeClr val="tx1"/>
                </a:solidFill>
                <a:latin typeface="Tahoma" panose="020B0604030504040204" pitchFamily="34" charset="0"/>
                <a:ea typeface="MS PGothic" panose="020B0600070205080204" pitchFamily="34" charset="-128"/>
              </a:defRPr>
            </a:lvl4pPr>
            <a:lvl5pPr marL="2057400" indent="-228600" defTabSz="946150">
              <a:defRPr sz="2400">
                <a:solidFill>
                  <a:schemeClr val="tx1"/>
                </a:solidFill>
                <a:latin typeface="Tahoma" panose="020B0604030504040204" pitchFamily="34" charset="0"/>
                <a:ea typeface="MS PGothic" panose="020B0600070205080204" pitchFamily="34" charset="-128"/>
              </a:defRPr>
            </a:lvl5pPr>
            <a:lvl6pPr marL="2514600" indent="-228600" defTabSz="94615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4615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4615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4615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1E2CBC38-6EB6-489C-AEE6-C986DFD051C4}" type="slidenum">
              <a:rPr lang="es-ES" altLang="es-ES" sz="1200"/>
              <a:pPr/>
              <a:t>22</a:t>
            </a:fld>
            <a:endParaRPr lang="es-ES" altLang="es-E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1 Marcador de imagen de diapositiva">
            <a:extLst>
              <a:ext uri="{FF2B5EF4-FFF2-40B4-BE49-F238E27FC236}">
                <a16:creationId xmlns:a16="http://schemas.microsoft.com/office/drawing/2014/main" id="{9F1566B1-C282-46EB-9512-BC2CAF460153}"/>
              </a:ext>
            </a:extLst>
          </p:cNvPr>
          <p:cNvSpPr>
            <a:spLocks noGrp="1" noRot="1" noChangeAspect="1" noTextEdit="1"/>
          </p:cNvSpPr>
          <p:nvPr>
            <p:ph type="sldImg"/>
          </p:nvPr>
        </p:nvSpPr>
        <p:spPr>
          <a:ln/>
        </p:spPr>
      </p:sp>
      <p:sp>
        <p:nvSpPr>
          <p:cNvPr id="80898" name="2 Marcador de notas">
            <a:extLst>
              <a:ext uri="{FF2B5EF4-FFF2-40B4-BE49-F238E27FC236}">
                <a16:creationId xmlns:a16="http://schemas.microsoft.com/office/drawing/2014/main" id="{CBF23BC8-5FEA-49E1-8CB7-CA8169DAA2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p>
        </p:txBody>
      </p:sp>
      <p:sp>
        <p:nvSpPr>
          <p:cNvPr id="80899" name="3 Marcador de número de diapositiva">
            <a:extLst>
              <a:ext uri="{FF2B5EF4-FFF2-40B4-BE49-F238E27FC236}">
                <a16:creationId xmlns:a16="http://schemas.microsoft.com/office/drawing/2014/main" id="{18D1D0DA-EB5A-4B91-A845-F03166FDB5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ahoma" panose="020B0604030504040204" pitchFamily="34" charset="0"/>
                <a:ea typeface="MS PGothic" panose="020B0600070205080204" pitchFamily="34" charset="-128"/>
              </a:defRPr>
            </a:lvl1pPr>
            <a:lvl2pPr marL="742950" indent="-285750" defTabSz="946150">
              <a:defRPr sz="2400">
                <a:solidFill>
                  <a:schemeClr val="tx1"/>
                </a:solidFill>
                <a:latin typeface="Tahoma" panose="020B0604030504040204" pitchFamily="34" charset="0"/>
                <a:ea typeface="MS PGothic" panose="020B0600070205080204" pitchFamily="34" charset="-128"/>
              </a:defRPr>
            </a:lvl2pPr>
            <a:lvl3pPr marL="1143000" indent="-228600" defTabSz="946150">
              <a:defRPr sz="2400">
                <a:solidFill>
                  <a:schemeClr val="tx1"/>
                </a:solidFill>
                <a:latin typeface="Tahoma" panose="020B0604030504040204" pitchFamily="34" charset="0"/>
                <a:ea typeface="MS PGothic" panose="020B0600070205080204" pitchFamily="34" charset="-128"/>
              </a:defRPr>
            </a:lvl3pPr>
            <a:lvl4pPr marL="1600200" indent="-228600" defTabSz="946150">
              <a:defRPr sz="2400">
                <a:solidFill>
                  <a:schemeClr val="tx1"/>
                </a:solidFill>
                <a:latin typeface="Tahoma" panose="020B0604030504040204" pitchFamily="34" charset="0"/>
                <a:ea typeface="MS PGothic" panose="020B0600070205080204" pitchFamily="34" charset="-128"/>
              </a:defRPr>
            </a:lvl4pPr>
            <a:lvl5pPr marL="2057400" indent="-228600" defTabSz="946150">
              <a:defRPr sz="2400">
                <a:solidFill>
                  <a:schemeClr val="tx1"/>
                </a:solidFill>
                <a:latin typeface="Tahoma" panose="020B0604030504040204" pitchFamily="34" charset="0"/>
                <a:ea typeface="MS PGothic" panose="020B0600070205080204" pitchFamily="34" charset="-128"/>
              </a:defRPr>
            </a:lvl5pPr>
            <a:lvl6pPr marL="2514600" indent="-228600" defTabSz="94615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4615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4615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4615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A7DD4058-BD99-4217-9F18-62ABB8F2B8B4}" type="slidenum">
              <a:rPr lang="es-ES" altLang="es-ES" sz="1200"/>
              <a:pPr/>
              <a:t>23</a:t>
            </a:fld>
            <a:endParaRPr lang="es-ES" altLang="es-E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a:extLst>
              <a:ext uri="{FF2B5EF4-FFF2-40B4-BE49-F238E27FC236}">
                <a16:creationId xmlns:a16="http://schemas.microsoft.com/office/drawing/2014/main" id="{19990696-FEDC-404B-AC15-73DA05B709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ahoma" panose="020B0604030504040204" pitchFamily="34" charset="0"/>
                <a:ea typeface="MS PGothic" panose="020B0600070205080204" pitchFamily="34" charset="-128"/>
              </a:defRPr>
            </a:lvl1pPr>
            <a:lvl2pPr marL="742950" indent="-285750" defTabSz="946150">
              <a:defRPr sz="2400">
                <a:solidFill>
                  <a:schemeClr val="tx1"/>
                </a:solidFill>
                <a:latin typeface="Tahoma" panose="020B0604030504040204" pitchFamily="34" charset="0"/>
                <a:ea typeface="MS PGothic" panose="020B0600070205080204" pitchFamily="34" charset="-128"/>
              </a:defRPr>
            </a:lvl2pPr>
            <a:lvl3pPr marL="1143000" indent="-228600" defTabSz="946150">
              <a:defRPr sz="2400">
                <a:solidFill>
                  <a:schemeClr val="tx1"/>
                </a:solidFill>
                <a:latin typeface="Tahoma" panose="020B0604030504040204" pitchFamily="34" charset="0"/>
                <a:ea typeface="MS PGothic" panose="020B0600070205080204" pitchFamily="34" charset="-128"/>
              </a:defRPr>
            </a:lvl3pPr>
            <a:lvl4pPr marL="1600200" indent="-228600" defTabSz="946150">
              <a:defRPr sz="2400">
                <a:solidFill>
                  <a:schemeClr val="tx1"/>
                </a:solidFill>
                <a:latin typeface="Tahoma" panose="020B0604030504040204" pitchFamily="34" charset="0"/>
                <a:ea typeface="MS PGothic" panose="020B0600070205080204" pitchFamily="34" charset="-128"/>
              </a:defRPr>
            </a:lvl4pPr>
            <a:lvl5pPr marL="2057400" indent="-228600" defTabSz="946150">
              <a:defRPr sz="2400">
                <a:solidFill>
                  <a:schemeClr val="tx1"/>
                </a:solidFill>
                <a:latin typeface="Tahoma" panose="020B0604030504040204" pitchFamily="34" charset="0"/>
                <a:ea typeface="MS PGothic" panose="020B0600070205080204" pitchFamily="34" charset="-128"/>
              </a:defRPr>
            </a:lvl5pPr>
            <a:lvl6pPr marL="2514600" indent="-228600" defTabSz="94615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4615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4615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4615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C718C269-7E1D-4ED3-81F5-B2964152F237}" type="slidenum">
              <a:rPr lang="es-ES" altLang="es-ES" sz="1200">
                <a:latin typeface="Arial" panose="020B0604020202020204" pitchFamily="34" charset="0"/>
              </a:rPr>
              <a:pPr/>
              <a:t>26</a:t>
            </a:fld>
            <a:endParaRPr lang="es-ES" altLang="es-ES" sz="1200">
              <a:latin typeface="Arial" panose="020B0604020202020204" pitchFamily="34" charset="0"/>
            </a:endParaRPr>
          </a:p>
        </p:txBody>
      </p:sp>
      <p:sp>
        <p:nvSpPr>
          <p:cNvPr id="93186" name="Rectangle 2">
            <a:extLst>
              <a:ext uri="{FF2B5EF4-FFF2-40B4-BE49-F238E27FC236}">
                <a16:creationId xmlns:a16="http://schemas.microsoft.com/office/drawing/2014/main" id="{8F6CE2CB-69CA-45B3-A4D2-1FF636D9A3C3}"/>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638C4B4F-CE06-46D5-9CCB-43A98350DE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latin typeface="Arial" panose="020B0604020202020204" pitchFamily="34" charset="0"/>
            </a:endParaRPr>
          </a:p>
        </p:txBody>
      </p:sp>
    </p:spTree>
    <p:extLst>
      <p:ext uri="{BB962C8B-B14F-4D97-AF65-F5344CB8AC3E}">
        <p14:creationId xmlns:p14="http://schemas.microsoft.com/office/powerpoint/2010/main" val="34793027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Line 7">
            <a:extLst>
              <a:ext uri="{FF2B5EF4-FFF2-40B4-BE49-F238E27FC236}">
                <a16:creationId xmlns:a16="http://schemas.microsoft.com/office/drawing/2014/main" id="{5B675044-F4D2-415F-9EB8-3070F78674B2}"/>
              </a:ext>
            </a:extLst>
          </p:cNvPr>
          <p:cNvSpPr>
            <a:spLocks noChangeShapeType="1"/>
          </p:cNvSpPr>
          <p:nvPr/>
        </p:nvSpPr>
        <p:spPr bwMode="auto">
          <a:xfrm>
            <a:off x="1116013" y="1268413"/>
            <a:ext cx="8027987" cy="0"/>
          </a:xfrm>
          <a:prstGeom prst="line">
            <a:avLst/>
          </a:prstGeom>
          <a:noFill/>
          <a:ln w="76200">
            <a:solidFill>
              <a:srgbClr val="990000"/>
            </a:solidFill>
            <a:round/>
            <a:headEnd/>
            <a:tailEnd/>
          </a:ln>
          <a:extLst>
            <a:ext uri="{909E8E84-426E-40dd-AFC4-6F175D3DCCD1}"/>
          </a:extLst>
        </p:spPr>
        <p:txBody>
          <a:bodyPr/>
          <a:lstStyle/>
          <a:p>
            <a:pPr eaLnBrk="0" hangingPunct="0">
              <a:defRPr/>
            </a:pPr>
            <a:endParaRPr lang="es-ES"/>
          </a:p>
        </p:txBody>
      </p:sp>
      <p:pic>
        <p:nvPicPr>
          <p:cNvPr id="5" name="Picture 8" descr="marca-dos-tintas_100x92">
            <a:extLst>
              <a:ext uri="{FF2B5EF4-FFF2-40B4-BE49-F238E27FC236}">
                <a16:creationId xmlns:a16="http://schemas.microsoft.com/office/drawing/2014/main" id="{9CB6A236-22C2-406B-86EB-EB06990EE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 y="103188"/>
            <a:ext cx="954088"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658" name="Rectangle 2"/>
          <p:cNvSpPr>
            <a:spLocks noGrp="1" noChangeArrowheads="1"/>
          </p:cNvSpPr>
          <p:nvPr>
            <p:ph type="ctrTitle"/>
          </p:nvPr>
        </p:nvSpPr>
        <p:spPr>
          <a:xfrm>
            <a:off x="685800" y="2130425"/>
            <a:ext cx="7772400" cy="1470025"/>
          </a:xfrm>
        </p:spPr>
        <p:txBody>
          <a:bodyPr/>
          <a:lstStyle>
            <a:lvl1pPr algn="ctr">
              <a:defRPr sz="4000" b="1">
                <a:solidFill>
                  <a:srgbClr val="990033"/>
                </a:solidFill>
              </a:defRPr>
            </a:lvl1pPr>
          </a:lstStyle>
          <a:p>
            <a:r>
              <a:rPr lang="es-ES"/>
              <a:t>Haga clic para modificar el estilo de título del patrón</a:t>
            </a:r>
          </a:p>
        </p:txBody>
      </p:sp>
      <p:sp>
        <p:nvSpPr>
          <p:cNvPr id="19865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4000" b="1"/>
            </a:lvl1pPr>
          </a:lstStyle>
          <a:p>
            <a:r>
              <a:rPr lang="es-ES"/>
              <a:t>Haga clic para modificar el estilo de subtítulo del patrón</a:t>
            </a:r>
          </a:p>
        </p:txBody>
      </p:sp>
      <p:sp>
        <p:nvSpPr>
          <p:cNvPr id="6" name="Rectangle 4">
            <a:extLst>
              <a:ext uri="{FF2B5EF4-FFF2-40B4-BE49-F238E27FC236}">
                <a16:creationId xmlns:a16="http://schemas.microsoft.com/office/drawing/2014/main" id="{A17BD7B8-2B97-4103-A23A-DC084AA27D0F}"/>
              </a:ext>
            </a:extLst>
          </p:cNvPr>
          <p:cNvSpPr>
            <a:spLocks noGrp="1" noChangeArrowheads="1"/>
          </p:cNvSpPr>
          <p:nvPr>
            <p:ph type="dt" sz="half" idx="10"/>
          </p:nvPr>
        </p:nvSpPr>
        <p:spPr/>
        <p:txBody>
          <a:bodyPr/>
          <a:lstStyle>
            <a:lvl1pPr>
              <a:defRPr/>
            </a:lvl1pPr>
          </a:lstStyle>
          <a:p>
            <a:pPr>
              <a:defRPr/>
            </a:pPr>
            <a:endParaRPr lang="es-ES"/>
          </a:p>
        </p:txBody>
      </p:sp>
      <p:sp>
        <p:nvSpPr>
          <p:cNvPr id="7" name="Rectangle 5">
            <a:extLst>
              <a:ext uri="{FF2B5EF4-FFF2-40B4-BE49-F238E27FC236}">
                <a16:creationId xmlns:a16="http://schemas.microsoft.com/office/drawing/2014/main" id="{A1E0A8FA-2D0C-45A1-9D69-EEC898C62CF4}"/>
              </a:ext>
            </a:extLst>
          </p:cNvPr>
          <p:cNvSpPr>
            <a:spLocks noGrp="1" noChangeArrowheads="1"/>
          </p:cNvSpPr>
          <p:nvPr>
            <p:ph type="ftr" sz="quarter" idx="11"/>
          </p:nvPr>
        </p:nvSpPr>
        <p:spPr/>
        <p:txBody>
          <a:bodyPr/>
          <a:lstStyle>
            <a:lvl1pPr>
              <a:defRPr/>
            </a:lvl1pPr>
          </a:lstStyle>
          <a:p>
            <a:pPr>
              <a:defRPr/>
            </a:pPr>
            <a:endParaRPr lang="es-ES"/>
          </a:p>
        </p:txBody>
      </p:sp>
      <p:sp>
        <p:nvSpPr>
          <p:cNvPr id="8" name="Rectangle 6">
            <a:extLst>
              <a:ext uri="{FF2B5EF4-FFF2-40B4-BE49-F238E27FC236}">
                <a16:creationId xmlns:a16="http://schemas.microsoft.com/office/drawing/2014/main" id="{0A3C2CEB-48EC-4169-BD27-1C9E5D6D39CB}"/>
              </a:ext>
            </a:extLst>
          </p:cNvPr>
          <p:cNvSpPr>
            <a:spLocks noGrp="1" noChangeArrowheads="1"/>
          </p:cNvSpPr>
          <p:nvPr>
            <p:ph type="sldNum" sz="quarter" idx="12"/>
          </p:nvPr>
        </p:nvSpPr>
        <p:spPr/>
        <p:txBody>
          <a:bodyPr/>
          <a:lstStyle>
            <a:lvl1pPr>
              <a:defRPr/>
            </a:lvl1pPr>
          </a:lstStyle>
          <a:p>
            <a:fld id="{D80D20EE-F6B0-4383-AC6A-E42E132009D9}" type="slidenum">
              <a:rPr lang="es-ES" altLang="es-ES"/>
              <a:pPr/>
              <a:t>‹Nº›</a:t>
            </a:fld>
            <a:endParaRPr lang="es-ES" altLang="es-ES"/>
          </a:p>
        </p:txBody>
      </p:sp>
    </p:spTree>
    <p:extLst>
      <p:ext uri="{BB962C8B-B14F-4D97-AF65-F5344CB8AC3E}">
        <p14:creationId xmlns:p14="http://schemas.microsoft.com/office/powerpoint/2010/main" val="1889129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D2B7B117-8248-415E-A07E-E7832A5E6997}"/>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FEAFC0A1-66A8-42D5-863E-1BC740A62BFB}"/>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6097AFEA-3BA9-4675-A1CB-22F79EF0849D}"/>
              </a:ext>
            </a:extLst>
          </p:cNvPr>
          <p:cNvSpPr>
            <a:spLocks noGrp="1" noChangeArrowheads="1"/>
          </p:cNvSpPr>
          <p:nvPr>
            <p:ph type="sldNum" sz="quarter" idx="12"/>
          </p:nvPr>
        </p:nvSpPr>
        <p:spPr>
          <a:ln/>
        </p:spPr>
        <p:txBody>
          <a:bodyPr/>
          <a:lstStyle>
            <a:lvl1pPr>
              <a:defRPr/>
            </a:lvl1pPr>
          </a:lstStyle>
          <a:p>
            <a:fld id="{98C6C1C4-C3F2-451D-8AB1-5689E8A51E13}" type="slidenum">
              <a:rPr lang="es-ES" altLang="es-ES"/>
              <a:pPr/>
              <a:t>‹Nº›</a:t>
            </a:fld>
            <a:endParaRPr lang="es-ES" altLang="es-ES"/>
          </a:p>
        </p:txBody>
      </p:sp>
    </p:spTree>
    <p:extLst>
      <p:ext uri="{BB962C8B-B14F-4D97-AF65-F5344CB8AC3E}">
        <p14:creationId xmlns:p14="http://schemas.microsoft.com/office/powerpoint/2010/main" val="296380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88913"/>
            <a:ext cx="2057400" cy="593725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188913"/>
            <a:ext cx="6019800" cy="59372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C6E68383-CE8E-4E9F-A627-3F27979707EA}"/>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59B2A6D2-BFF9-41A0-A70B-BC26B5108188}"/>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F205CA0A-28DB-4DA5-8B98-022E77F0DB71}"/>
              </a:ext>
            </a:extLst>
          </p:cNvPr>
          <p:cNvSpPr>
            <a:spLocks noGrp="1" noChangeArrowheads="1"/>
          </p:cNvSpPr>
          <p:nvPr>
            <p:ph type="sldNum" sz="quarter" idx="12"/>
          </p:nvPr>
        </p:nvSpPr>
        <p:spPr>
          <a:ln/>
        </p:spPr>
        <p:txBody>
          <a:bodyPr/>
          <a:lstStyle>
            <a:lvl1pPr>
              <a:defRPr/>
            </a:lvl1pPr>
          </a:lstStyle>
          <a:p>
            <a:fld id="{B95DAF59-8E5B-4370-AD2D-39F044347770}" type="slidenum">
              <a:rPr lang="es-ES" altLang="es-ES"/>
              <a:pPr/>
              <a:t>‹Nº›</a:t>
            </a:fld>
            <a:endParaRPr lang="es-ES" altLang="es-ES"/>
          </a:p>
        </p:txBody>
      </p:sp>
    </p:spTree>
    <p:extLst>
      <p:ext uri="{BB962C8B-B14F-4D97-AF65-F5344CB8AC3E}">
        <p14:creationId xmlns:p14="http://schemas.microsoft.com/office/powerpoint/2010/main" val="267984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547813" y="188913"/>
            <a:ext cx="7138987" cy="922337"/>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600200"/>
            <a:ext cx="4038600" cy="21859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48200" y="3938588"/>
            <a:ext cx="4038600" cy="21875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4">
            <a:extLst>
              <a:ext uri="{FF2B5EF4-FFF2-40B4-BE49-F238E27FC236}">
                <a16:creationId xmlns:a16="http://schemas.microsoft.com/office/drawing/2014/main" id="{AED75B9D-9534-4F90-9E11-DB8F9E74146D}"/>
              </a:ext>
            </a:extLst>
          </p:cNvPr>
          <p:cNvSpPr>
            <a:spLocks noGrp="1" noChangeArrowheads="1"/>
          </p:cNvSpPr>
          <p:nvPr>
            <p:ph type="dt" sz="half" idx="10"/>
          </p:nvPr>
        </p:nvSpPr>
        <p:spPr>
          <a:ln/>
        </p:spPr>
        <p:txBody>
          <a:bodyPr/>
          <a:lstStyle>
            <a:lvl1pPr>
              <a:defRPr/>
            </a:lvl1pPr>
          </a:lstStyle>
          <a:p>
            <a:pPr>
              <a:defRPr/>
            </a:pPr>
            <a:endParaRPr lang="es-ES"/>
          </a:p>
        </p:txBody>
      </p:sp>
      <p:sp>
        <p:nvSpPr>
          <p:cNvPr id="7" name="Rectangle 5">
            <a:extLst>
              <a:ext uri="{FF2B5EF4-FFF2-40B4-BE49-F238E27FC236}">
                <a16:creationId xmlns:a16="http://schemas.microsoft.com/office/drawing/2014/main" id="{A836B35E-8237-40E9-9BEF-285D3DA98D01}"/>
              </a:ext>
            </a:extLst>
          </p:cNvPr>
          <p:cNvSpPr>
            <a:spLocks noGrp="1" noChangeArrowheads="1"/>
          </p:cNvSpPr>
          <p:nvPr>
            <p:ph type="ftr" sz="quarter" idx="11"/>
          </p:nvPr>
        </p:nvSpPr>
        <p:spPr>
          <a:ln/>
        </p:spPr>
        <p:txBody>
          <a:bodyPr/>
          <a:lstStyle>
            <a:lvl1pPr>
              <a:defRPr/>
            </a:lvl1pPr>
          </a:lstStyle>
          <a:p>
            <a:pPr>
              <a:defRPr/>
            </a:pPr>
            <a:endParaRPr lang="es-ES"/>
          </a:p>
        </p:txBody>
      </p:sp>
      <p:sp>
        <p:nvSpPr>
          <p:cNvPr id="8" name="Rectangle 6">
            <a:extLst>
              <a:ext uri="{FF2B5EF4-FFF2-40B4-BE49-F238E27FC236}">
                <a16:creationId xmlns:a16="http://schemas.microsoft.com/office/drawing/2014/main" id="{3DB1F6E5-FB06-44E4-B930-A6D4DC6CC0EB}"/>
              </a:ext>
            </a:extLst>
          </p:cNvPr>
          <p:cNvSpPr>
            <a:spLocks noGrp="1" noChangeArrowheads="1"/>
          </p:cNvSpPr>
          <p:nvPr>
            <p:ph type="sldNum" sz="quarter" idx="12"/>
          </p:nvPr>
        </p:nvSpPr>
        <p:spPr>
          <a:ln/>
        </p:spPr>
        <p:txBody>
          <a:bodyPr/>
          <a:lstStyle>
            <a:lvl1pPr>
              <a:defRPr/>
            </a:lvl1pPr>
          </a:lstStyle>
          <a:p>
            <a:fld id="{EA10AB79-759E-422E-BB65-F3E1AD7DED15}" type="slidenum">
              <a:rPr lang="es-ES" altLang="es-ES"/>
              <a:pPr/>
              <a:t>‹Nº›</a:t>
            </a:fld>
            <a:endParaRPr lang="es-ES" altLang="es-ES"/>
          </a:p>
        </p:txBody>
      </p:sp>
    </p:spTree>
    <p:extLst>
      <p:ext uri="{BB962C8B-B14F-4D97-AF65-F5344CB8AC3E}">
        <p14:creationId xmlns:p14="http://schemas.microsoft.com/office/powerpoint/2010/main" val="1633944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547813" y="188913"/>
            <a:ext cx="7138987" cy="922337"/>
          </a:xfr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600200"/>
            <a:ext cx="4038600" cy="21859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48200" y="3938588"/>
            <a:ext cx="4038600" cy="21875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4">
            <a:extLst>
              <a:ext uri="{FF2B5EF4-FFF2-40B4-BE49-F238E27FC236}">
                <a16:creationId xmlns:a16="http://schemas.microsoft.com/office/drawing/2014/main" id="{554FE1D4-D55E-499E-ACDE-275E9DA1F8BF}"/>
              </a:ext>
            </a:extLst>
          </p:cNvPr>
          <p:cNvSpPr>
            <a:spLocks noGrp="1" noChangeArrowheads="1"/>
          </p:cNvSpPr>
          <p:nvPr>
            <p:ph type="dt" sz="half" idx="10"/>
          </p:nvPr>
        </p:nvSpPr>
        <p:spPr>
          <a:ln/>
        </p:spPr>
        <p:txBody>
          <a:bodyPr/>
          <a:lstStyle>
            <a:lvl1pPr>
              <a:defRPr/>
            </a:lvl1pPr>
          </a:lstStyle>
          <a:p>
            <a:pPr>
              <a:defRPr/>
            </a:pPr>
            <a:endParaRPr lang="es-ES"/>
          </a:p>
        </p:txBody>
      </p:sp>
      <p:sp>
        <p:nvSpPr>
          <p:cNvPr id="7" name="Rectangle 5">
            <a:extLst>
              <a:ext uri="{FF2B5EF4-FFF2-40B4-BE49-F238E27FC236}">
                <a16:creationId xmlns:a16="http://schemas.microsoft.com/office/drawing/2014/main" id="{2216D908-F113-4938-A7EE-6E95665ED38B}"/>
              </a:ext>
            </a:extLst>
          </p:cNvPr>
          <p:cNvSpPr>
            <a:spLocks noGrp="1" noChangeArrowheads="1"/>
          </p:cNvSpPr>
          <p:nvPr>
            <p:ph type="ftr" sz="quarter" idx="11"/>
          </p:nvPr>
        </p:nvSpPr>
        <p:spPr>
          <a:ln/>
        </p:spPr>
        <p:txBody>
          <a:bodyPr/>
          <a:lstStyle>
            <a:lvl1pPr>
              <a:defRPr/>
            </a:lvl1pPr>
          </a:lstStyle>
          <a:p>
            <a:pPr>
              <a:defRPr/>
            </a:pPr>
            <a:endParaRPr lang="es-ES"/>
          </a:p>
        </p:txBody>
      </p:sp>
      <p:sp>
        <p:nvSpPr>
          <p:cNvPr id="8" name="Rectangle 6">
            <a:extLst>
              <a:ext uri="{FF2B5EF4-FFF2-40B4-BE49-F238E27FC236}">
                <a16:creationId xmlns:a16="http://schemas.microsoft.com/office/drawing/2014/main" id="{0006079F-E134-4314-9150-C590EDD2DE76}"/>
              </a:ext>
            </a:extLst>
          </p:cNvPr>
          <p:cNvSpPr>
            <a:spLocks noGrp="1" noChangeArrowheads="1"/>
          </p:cNvSpPr>
          <p:nvPr>
            <p:ph type="sldNum" sz="quarter" idx="12"/>
          </p:nvPr>
        </p:nvSpPr>
        <p:spPr>
          <a:ln/>
        </p:spPr>
        <p:txBody>
          <a:bodyPr/>
          <a:lstStyle>
            <a:lvl1pPr>
              <a:defRPr/>
            </a:lvl1pPr>
          </a:lstStyle>
          <a:p>
            <a:fld id="{F4F4945B-0602-4540-AC24-5E42F7529FD2}" type="slidenum">
              <a:rPr lang="es-ES" altLang="es-ES"/>
              <a:pPr/>
              <a:t>‹Nº›</a:t>
            </a:fld>
            <a:endParaRPr lang="es-ES" altLang="es-ES"/>
          </a:p>
        </p:txBody>
      </p:sp>
    </p:spTree>
    <p:extLst>
      <p:ext uri="{BB962C8B-B14F-4D97-AF65-F5344CB8AC3E}">
        <p14:creationId xmlns:p14="http://schemas.microsoft.com/office/powerpoint/2010/main" val="1026978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547813" y="188913"/>
            <a:ext cx="7138987" cy="922337"/>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a:extLst>
              <a:ext uri="{FF2B5EF4-FFF2-40B4-BE49-F238E27FC236}">
                <a16:creationId xmlns:a16="http://schemas.microsoft.com/office/drawing/2014/main" id="{D78909A3-129B-4241-B836-E8D8A94AE7B8}"/>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8C3236A9-B164-4359-BBB0-FD7CC96EE442}"/>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0A85DA6B-497F-4CB0-A8D3-14DE41C59C9E}"/>
              </a:ext>
            </a:extLst>
          </p:cNvPr>
          <p:cNvSpPr>
            <a:spLocks noGrp="1" noChangeArrowheads="1"/>
          </p:cNvSpPr>
          <p:nvPr>
            <p:ph type="sldNum" sz="quarter" idx="12"/>
          </p:nvPr>
        </p:nvSpPr>
        <p:spPr>
          <a:ln/>
        </p:spPr>
        <p:txBody>
          <a:bodyPr/>
          <a:lstStyle>
            <a:lvl1pPr>
              <a:defRPr/>
            </a:lvl1pPr>
          </a:lstStyle>
          <a:p>
            <a:fld id="{B860E6BA-37EE-41CC-BC14-83E8575382A0}" type="slidenum">
              <a:rPr lang="es-ES" altLang="es-ES"/>
              <a:pPr/>
              <a:t>‹Nº›</a:t>
            </a:fld>
            <a:endParaRPr lang="es-ES" altLang="es-ES"/>
          </a:p>
        </p:txBody>
      </p:sp>
    </p:spTree>
    <p:extLst>
      <p:ext uri="{BB962C8B-B14F-4D97-AF65-F5344CB8AC3E}">
        <p14:creationId xmlns:p14="http://schemas.microsoft.com/office/powerpoint/2010/main" val="3776358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1_Diapositiva de título">
    <p:bg>
      <p:bgPr>
        <a:pattFill prst="ltHorz">
          <a:fgClr>
            <a:schemeClr val="bg2"/>
          </a:fgClr>
          <a:bgClr>
            <a:schemeClr val="bg1"/>
          </a:bgClr>
        </a:pattFill>
        <a:effectLst/>
      </p:bgPr>
    </p:bg>
    <p:spTree>
      <p:nvGrpSpPr>
        <p:cNvPr id="1" name=""/>
        <p:cNvGrpSpPr/>
        <p:nvPr/>
      </p:nvGrpSpPr>
      <p:grpSpPr>
        <a:xfrm>
          <a:off x="0" y="0"/>
          <a:ext cx="0" cy="0"/>
          <a:chOff x="0" y="0"/>
          <a:chExt cx="0" cy="0"/>
        </a:xfrm>
      </p:grpSpPr>
      <p:pic>
        <p:nvPicPr>
          <p:cNvPr id="2" name="Picture 2" descr="Imagen3">
            <a:extLst>
              <a:ext uri="{FF2B5EF4-FFF2-40B4-BE49-F238E27FC236}">
                <a16:creationId xmlns:a16="http://schemas.microsoft.com/office/drawing/2014/main" id="{94752DA7-89E9-433A-BFB3-4093F98107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7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7131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Line 7"/>
          <p:cNvSpPr>
            <a:spLocks noChangeShapeType="1"/>
          </p:cNvSpPr>
          <p:nvPr/>
        </p:nvSpPr>
        <p:spPr bwMode="auto">
          <a:xfrm>
            <a:off x="1116013" y="1268413"/>
            <a:ext cx="8027987" cy="0"/>
          </a:xfrm>
          <a:prstGeom prst="line">
            <a:avLst/>
          </a:prstGeom>
          <a:noFill/>
          <a:ln w="76200">
            <a:solidFill>
              <a:srgbClr val="990000"/>
            </a:solidFill>
            <a:round/>
            <a:headEnd/>
            <a:tailEnd/>
          </a:ln>
          <a:extLst>
            <a:ext uri="{909E8E84-426E-40dd-AFC4-6F175D3DCCD1}"/>
          </a:extLst>
        </p:spPr>
        <p:txBody>
          <a:bodyPr/>
          <a:lstStyle/>
          <a:p>
            <a:pPr eaLnBrk="0" hangingPunct="0">
              <a:defRPr/>
            </a:pPr>
            <a:endParaRPr lang="es-ES"/>
          </a:p>
        </p:txBody>
      </p:sp>
      <p:pic>
        <p:nvPicPr>
          <p:cNvPr id="5" name="Picture 8" descr="marca-dos-tintas_100x92"/>
          <p:cNvPicPr>
            <a:picLocks noChangeAspect="1" noChangeArrowheads="1"/>
          </p:cNvPicPr>
          <p:nvPr/>
        </p:nvPicPr>
        <p:blipFill>
          <a:blip r:embed="rId2"/>
          <a:srcRect/>
          <a:stretch>
            <a:fillRect/>
          </a:stretch>
        </p:blipFill>
        <p:spPr bwMode="auto">
          <a:xfrm>
            <a:off x="88900" y="103188"/>
            <a:ext cx="954088" cy="877887"/>
          </a:xfrm>
          <a:prstGeom prst="rect">
            <a:avLst/>
          </a:prstGeom>
          <a:noFill/>
          <a:ln w="9525">
            <a:noFill/>
            <a:miter lim="800000"/>
            <a:headEnd/>
            <a:tailEnd/>
          </a:ln>
        </p:spPr>
      </p:pic>
      <p:sp>
        <p:nvSpPr>
          <p:cNvPr id="198658" name="Rectangle 2"/>
          <p:cNvSpPr>
            <a:spLocks noGrp="1" noChangeArrowheads="1"/>
          </p:cNvSpPr>
          <p:nvPr>
            <p:ph type="ctrTitle"/>
          </p:nvPr>
        </p:nvSpPr>
        <p:spPr>
          <a:xfrm>
            <a:off x="685800" y="2130425"/>
            <a:ext cx="7772400" cy="1470025"/>
          </a:xfrm>
        </p:spPr>
        <p:txBody>
          <a:bodyPr/>
          <a:lstStyle>
            <a:lvl1pPr algn="ctr">
              <a:defRPr sz="4000" b="1">
                <a:solidFill>
                  <a:srgbClr val="990033"/>
                </a:solidFill>
              </a:defRPr>
            </a:lvl1pPr>
          </a:lstStyle>
          <a:p>
            <a:r>
              <a:rPr lang="es-ES"/>
              <a:t>Haga clic para modificar el estilo de título del patrón</a:t>
            </a:r>
          </a:p>
        </p:txBody>
      </p:sp>
      <p:sp>
        <p:nvSpPr>
          <p:cNvPr id="19865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4000" b="1"/>
            </a:lvl1pPr>
          </a:lstStyle>
          <a:p>
            <a:r>
              <a:rPr lang="es-ES"/>
              <a:t>Haga clic para modificar el estilo de subtítulo del patrón</a:t>
            </a:r>
          </a:p>
        </p:txBody>
      </p:sp>
      <p:sp>
        <p:nvSpPr>
          <p:cNvPr id="6" name="Rectangle 4"/>
          <p:cNvSpPr>
            <a:spLocks noGrp="1" noChangeArrowheads="1"/>
          </p:cNvSpPr>
          <p:nvPr>
            <p:ph type="dt" sz="half" idx="10"/>
          </p:nvPr>
        </p:nvSpPr>
        <p:spPr/>
        <p:txBody>
          <a:bodyPr/>
          <a:lstStyle>
            <a:lvl1pPr>
              <a:defRPr/>
            </a:lvl1pPr>
          </a:lstStyle>
          <a:p>
            <a:pPr>
              <a:defRPr/>
            </a:pPr>
            <a:endParaRPr lang="es-ES"/>
          </a:p>
        </p:txBody>
      </p:sp>
      <p:sp>
        <p:nvSpPr>
          <p:cNvPr id="7" name="Rectangle 5"/>
          <p:cNvSpPr>
            <a:spLocks noGrp="1" noChangeArrowheads="1"/>
          </p:cNvSpPr>
          <p:nvPr>
            <p:ph type="ftr" sz="quarter" idx="11"/>
          </p:nvPr>
        </p:nvSpPr>
        <p:spPr/>
        <p:txBody>
          <a:bodyPr/>
          <a:lstStyle>
            <a:lvl1pPr>
              <a:defRPr/>
            </a:lvl1pPr>
          </a:lstStyle>
          <a:p>
            <a:pPr>
              <a:defRPr/>
            </a:pPr>
            <a:endParaRPr lang="es-ES"/>
          </a:p>
        </p:txBody>
      </p:sp>
      <p:sp>
        <p:nvSpPr>
          <p:cNvPr id="8" name="Rectangle 6"/>
          <p:cNvSpPr>
            <a:spLocks noGrp="1" noChangeArrowheads="1"/>
          </p:cNvSpPr>
          <p:nvPr>
            <p:ph type="sldNum" sz="quarter" idx="12"/>
          </p:nvPr>
        </p:nvSpPr>
        <p:spPr/>
        <p:txBody>
          <a:bodyPr/>
          <a:lstStyle>
            <a:lvl1pPr>
              <a:defRPr/>
            </a:lvl1pPr>
          </a:lstStyle>
          <a:p>
            <a:pPr>
              <a:defRPr/>
            </a:pPr>
            <a:fld id="{7A15CFB5-1DA1-43AB-8FC7-76C7B402B34D}" type="slidenum">
              <a:rPr lang="es-ES" altLang="es-ES"/>
              <a:pPr>
                <a:defRPr/>
              </a:pPr>
              <a:t>‹Nº›</a:t>
            </a:fld>
            <a:endParaRPr lang="es-ES" altLang="es-E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08C6B8C8-D7F7-423B-81D5-1012C215669E}" type="slidenum">
              <a:rPr lang="es-ES" altLang="es-ES"/>
              <a:pPr>
                <a:defRPr/>
              </a:pPr>
              <a:t>‹Nº›</a:t>
            </a:fld>
            <a:endParaRPr lang="es-ES" altLang="es-E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1FFA5966-EA82-4C07-B6F5-1817CC06B1D3}" type="slidenum">
              <a:rPr lang="es-ES" altLang="es-ES"/>
              <a:pPr>
                <a:defRPr/>
              </a:pPr>
              <a:t>‹Nº›</a:t>
            </a:fld>
            <a:endParaRPr lang="es-ES" altLang="es-E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6DE8533E-6459-4D9A-B1C6-3F18AF957E37}" type="slidenum">
              <a:rPr lang="es-ES" altLang="es-ES"/>
              <a:pPr>
                <a:defRPr/>
              </a:pPr>
              <a:t>‹Nº›</a:t>
            </a:fld>
            <a:endParaRPr lang="es-ES" alt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58AEC0D9-8B4F-47BD-9461-5C113462A17A}"/>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A238DB3A-05D8-4268-8212-5010C36EA09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CD6ED9B4-BB8B-427F-AA25-842C0AF659D5}"/>
              </a:ext>
            </a:extLst>
          </p:cNvPr>
          <p:cNvSpPr>
            <a:spLocks noGrp="1" noChangeArrowheads="1"/>
          </p:cNvSpPr>
          <p:nvPr>
            <p:ph type="sldNum" sz="quarter" idx="12"/>
          </p:nvPr>
        </p:nvSpPr>
        <p:spPr>
          <a:ln/>
        </p:spPr>
        <p:txBody>
          <a:bodyPr/>
          <a:lstStyle>
            <a:lvl1pPr>
              <a:defRPr/>
            </a:lvl1pPr>
          </a:lstStyle>
          <a:p>
            <a:fld id="{0EAD32FD-C25F-48F2-85A0-612E276C5F5E}" type="slidenum">
              <a:rPr lang="es-ES" altLang="es-ES"/>
              <a:pPr/>
              <a:t>‹Nº›</a:t>
            </a:fld>
            <a:endParaRPr lang="es-ES" altLang="es-ES"/>
          </a:p>
        </p:txBody>
      </p:sp>
    </p:spTree>
    <p:extLst>
      <p:ext uri="{BB962C8B-B14F-4D97-AF65-F5344CB8AC3E}">
        <p14:creationId xmlns:p14="http://schemas.microsoft.com/office/powerpoint/2010/main" val="2618694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B8EA0A09-4B2F-45B0-88BE-5F82FCEE7F9D}" type="slidenum">
              <a:rPr lang="es-ES" altLang="es-ES"/>
              <a:pPr>
                <a:defRPr/>
              </a:pPr>
              <a:t>‹Nº›</a:t>
            </a:fld>
            <a:endParaRPr lang="es-ES" altLang="es-E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CBF05792-D39D-4C25-A331-E831144449F6}" type="slidenum">
              <a:rPr lang="es-ES" altLang="es-ES"/>
              <a:pPr>
                <a:defRPr/>
              </a:pPr>
              <a:t>‹Nº›</a:t>
            </a:fld>
            <a:endParaRPr lang="es-ES" altLang="es-E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242B9653-FDE4-42FF-ACA2-79F88FDFAC0D}" type="slidenum">
              <a:rPr lang="es-ES" altLang="es-ES"/>
              <a:pPr>
                <a:defRPr/>
              </a:pPr>
              <a:t>‹Nº›</a:t>
            </a:fld>
            <a:endParaRPr lang="es-ES" altLang="es-E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033EC560-BE94-4AA8-89F0-F01C000BB2FF}" type="slidenum">
              <a:rPr lang="es-ES" altLang="es-ES"/>
              <a:pPr>
                <a:defRPr/>
              </a:pPr>
              <a:t>‹Nº›</a:t>
            </a:fld>
            <a:endParaRPr lang="es-ES" altLang="es-E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358CEB3F-0BBD-40C8-83FB-22029D0E2A17}" type="slidenum">
              <a:rPr lang="es-ES" altLang="es-ES"/>
              <a:pPr>
                <a:defRPr/>
              </a:pPr>
              <a:t>‹Nº›</a:t>
            </a:fld>
            <a:endParaRPr lang="es-ES" altLang="es-E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506B334F-FB4C-40D0-9EFF-DDF5A3F41544}" type="slidenum">
              <a:rPr lang="es-ES" altLang="es-ES"/>
              <a:pPr>
                <a:defRPr/>
              </a:pPr>
              <a:t>‹Nº›</a:t>
            </a:fld>
            <a:endParaRPr lang="es-ES" altLang="es-E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88913"/>
            <a:ext cx="2057400" cy="593725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188913"/>
            <a:ext cx="6019800" cy="59372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F42F9A28-FB47-4574-995E-C216F3D431E3}" type="slidenum">
              <a:rPr lang="es-ES" altLang="es-ES"/>
              <a:pPr>
                <a:defRPr/>
              </a:pPr>
              <a:t>‹Nº›</a:t>
            </a:fld>
            <a:endParaRPr lang="es-ES" altLang="es-E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547813" y="188913"/>
            <a:ext cx="7138987" cy="922337"/>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600200"/>
            <a:ext cx="4038600" cy="21859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48200" y="3938588"/>
            <a:ext cx="4038600" cy="21875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4"/>
          <p:cNvSpPr>
            <a:spLocks noGrp="1" noChangeArrowheads="1"/>
          </p:cNvSpPr>
          <p:nvPr>
            <p:ph type="dt" sz="half" idx="10"/>
          </p:nvPr>
        </p:nvSpPr>
        <p:spPr>
          <a:ln/>
        </p:spPr>
        <p:txBody>
          <a:bodyPr/>
          <a:lstStyle>
            <a:lvl1pPr>
              <a:defRPr/>
            </a:lvl1pPr>
          </a:lstStyle>
          <a:p>
            <a:pPr>
              <a:defRPr/>
            </a:pPr>
            <a:endParaRPr lang="es-ES"/>
          </a:p>
        </p:txBody>
      </p:sp>
      <p:sp>
        <p:nvSpPr>
          <p:cNvPr id="7" name="Rectangle 5"/>
          <p:cNvSpPr>
            <a:spLocks noGrp="1" noChangeArrowheads="1"/>
          </p:cNvSpPr>
          <p:nvPr>
            <p:ph type="ftr" sz="quarter" idx="11"/>
          </p:nvPr>
        </p:nvSpPr>
        <p:spPr>
          <a:ln/>
        </p:spPr>
        <p:txBody>
          <a:bodyPr/>
          <a:lstStyle>
            <a:lvl1pPr>
              <a:defRPr/>
            </a:lvl1pPr>
          </a:lstStyle>
          <a:p>
            <a:pPr>
              <a:defRPr/>
            </a:pPr>
            <a:endParaRPr lang="es-ES"/>
          </a:p>
        </p:txBody>
      </p:sp>
      <p:sp>
        <p:nvSpPr>
          <p:cNvPr id="8" name="Rectangle 6"/>
          <p:cNvSpPr>
            <a:spLocks noGrp="1" noChangeArrowheads="1"/>
          </p:cNvSpPr>
          <p:nvPr>
            <p:ph type="sldNum" sz="quarter" idx="12"/>
          </p:nvPr>
        </p:nvSpPr>
        <p:spPr>
          <a:ln/>
        </p:spPr>
        <p:txBody>
          <a:bodyPr/>
          <a:lstStyle>
            <a:lvl1pPr>
              <a:defRPr/>
            </a:lvl1pPr>
          </a:lstStyle>
          <a:p>
            <a:pPr>
              <a:defRPr/>
            </a:pPr>
            <a:fld id="{2B30CD3E-E8E3-4EE5-BF70-6A69BC4CC809}" type="slidenum">
              <a:rPr lang="es-ES" altLang="es-ES"/>
              <a:pPr>
                <a:defRPr/>
              </a:pPr>
              <a:t>‹Nº›</a:t>
            </a:fld>
            <a:endParaRPr lang="es-ES" altLang="es-E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547813" y="188913"/>
            <a:ext cx="7138987" cy="922337"/>
          </a:xfr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600200"/>
            <a:ext cx="4038600" cy="21859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48200" y="3938588"/>
            <a:ext cx="4038600" cy="21875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4"/>
          <p:cNvSpPr>
            <a:spLocks noGrp="1" noChangeArrowheads="1"/>
          </p:cNvSpPr>
          <p:nvPr>
            <p:ph type="dt" sz="half" idx="10"/>
          </p:nvPr>
        </p:nvSpPr>
        <p:spPr>
          <a:ln/>
        </p:spPr>
        <p:txBody>
          <a:bodyPr/>
          <a:lstStyle>
            <a:lvl1pPr>
              <a:defRPr/>
            </a:lvl1pPr>
          </a:lstStyle>
          <a:p>
            <a:pPr>
              <a:defRPr/>
            </a:pPr>
            <a:endParaRPr lang="es-ES"/>
          </a:p>
        </p:txBody>
      </p:sp>
      <p:sp>
        <p:nvSpPr>
          <p:cNvPr id="7" name="Rectangle 5"/>
          <p:cNvSpPr>
            <a:spLocks noGrp="1" noChangeArrowheads="1"/>
          </p:cNvSpPr>
          <p:nvPr>
            <p:ph type="ftr" sz="quarter" idx="11"/>
          </p:nvPr>
        </p:nvSpPr>
        <p:spPr>
          <a:ln/>
        </p:spPr>
        <p:txBody>
          <a:bodyPr/>
          <a:lstStyle>
            <a:lvl1pPr>
              <a:defRPr/>
            </a:lvl1pPr>
          </a:lstStyle>
          <a:p>
            <a:pPr>
              <a:defRPr/>
            </a:pPr>
            <a:endParaRPr lang="es-ES"/>
          </a:p>
        </p:txBody>
      </p:sp>
      <p:sp>
        <p:nvSpPr>
          <p:cNvPr id="8" name="Rectangle 6"/>
          <p:cNvSpPr>
            <a:spLocks noGrp="1" noChangeArrowheads="1"/>
          </p:cNvSpPr>
          <p:nvPr>
            <p:ph type="sldNum" sz="quarter" idx="12"/>
          </p:nvPr>
        </p:nvSpPr>
        <p:spPr>
          <a:ln/>
        </p:spPr>
        <p:txBody>
          <a:bodyPr/>
          <a:lstStyle>
            <a:lvl1pPr>
              <a:defRPr/>
            </a:lvl1pPr>
          </a:lstStyle>
          <a:p>
            <a:pPr>
              <a:defRPr/>
            </a:pPr>
            <a:fld id="{842E1CCA-9DA7-4A74-A003-100E9D0C6A25}" type="slidenum">
              <a:rPr lang="es-ES" altLang="es-ES"/>
              <a:pPr>
                <a:defRPr/>
              </a:pPr>
              <a:t>‹Nº›</a:t>
            </a:fld>
            <a:endParaRPr lang="es-ES" altLang="es-E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547813" y="188913"/>
            <a:ext cx="7138987" cy="922337"/>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6A3710D3-F947-44C3-8631-87B6C93B9928}" type="slidenum">
              <a:rPr lang="es-ES" altLang="es-ES"/>
              <a:pPr>
                <a:defRPr/>
              </a:pPr>
              <a:t>‹Nº›</a:t>
            </a:fld>
            <a:endParaRPr lang="es-ES" alt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a:extLst>
              <a:ext uri="{FF2B5EF4-FFF2-40B4-BE49-F238E27FC236}">
                <a16:creationId xmlns:a16="http://schemas.microsoft.com/office/drawing/2014/main" id="{2CAE9811-B165-4517-873F-BC70195E30ED}"/>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DEEAB6F7-7220-4A8F-93AD-18D28582737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516C9BA2-60FF-4ADA-A8C3-99C3BB7DD0EB}"/>
              </a:ext>
            </a:extLst>
          </p:cNvPr>
          <p:cNvSpPr>
            <a:spLocks noGrp="1" noChangeArrowheads="1"/>
          </p:cNvSpPr>
          <p:nvPr>
            <p:ph type="sldNum" sz="quarter" idx="12"/>
          </p:nvPr>
        </p:nvSpPr>
        <p:spPr>
          <a:ln/>
        </p:spPr>
        <p:txBody>
          <a:bodyPr/>
          <a:lstStyle>
            <a:lvl1pPr>
              <a:defRPr/>
            </a:lvl1pPr>
          </a:lstStyle>
          <a:p>
            <a:fld id="{549EF03F-8B57-4123-ADD7-088CB2BA0836}" type="slidenum">
              <a:rPr lang="es-ES" altLang="es-ES"/>
              <a:pPr/>
              <a:t>‹Nº›</a:t>
            </a:fld>
            <a:endParaRPr lang="es-ES" altLang="es-ES"/>
          </a:p>
        </p:txBody>
      </p:sp>
    </p:spTree>
    <p:extLst>
      <p:ext uri="{BB962C8B-B14F-4D97-AF65-F5344CB8AC3E}">
        <p14:creationId xmlns:p14="http://schemas.microsoft.com/office/powerpoint/2010/main" val="28251835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cSld name="1_Diapositiva de título">
    <p:bg>
      <p:bgPr>
        <a:pattFill prst="ltHorz">
          <a:fgClr>
            <a:schemeClr val="bg2"/>
          </a:fgClr>
          <a:bgClr>
            <a:schemeClr val="bg1"/>
          </a:bgClr>
        </a:pattFill>
        <a:effectLst/>
      </p:bgPr>
    </p:bg>
    <p:spTree>
      <p:nvGrpSpPr>
        <p:cNvPr id="1" name=""/>
        <p:cNvGrpSpPr/>
        <p:nvPr/>
      </p:nvGrpSpPr>
      <p:grpSpPr>
        <a:xfrm>
          <a:off x="0" y="0"/>
          <a:ext cx="0" cy="0"/>
          <a:chOff x="0" y="0"/>
          <a:chExt cx="0" cy="0"/>
        </a:xfrm>
      </p:grpSpPr>
      <p:pic>
        <p:nvPicPr>
          <p:cNvPr id="2" name="Picture 2" descr="Imagen3"/>
          <p:cNvPicPr>
            <a:picLocks noChangeAspect="1" noChangeArrowheads="1"/>
          </p:cNvPicPr>
          <p:nvPr/>
        </p:nvPicPr>
        <p:blipFill>
          <a:blip r:embed="rId2"/>
          <a:srcRect/>
          <a:stretch>
            <a:fillRect/>
          </a:stretch>
        </p:blipFill>
        <p:spPr bwMode="auto">
          <a:xfrm>
            <a:off x="0" y="0"/>
            <a:ext cx="9144000" cy="6972300"/>
          </a:xfrm>
          <a:prstGeom prst="rect">
            <a:avLst/>
          </a:prstGeom>
          <a:noFill/>
          <a:ln w="9525">
            <a:noFill/>
            <a:miter lim="800000"/>
            <a:headEnd/>
            <a:tailEnd/>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a:extLst>
              <a:ext uri="{FF2B5EF4-FFF2-40B4-BE49-F238E27FC236}">
                <a16:creationId xmlns:a16="http://schemas.microsoft.com/office/drawing/2014/main" id="{89A66143-41FE-4858-8318-AE1937C5AE68}"/>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62C24966-28E6-4A57-AFC8-8B86B0F708B9}"/>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95A800E0-AB77-470B-BFD0-9BAD7DB6C4EE}"/>
              </a:ext>
            </a:extLst>
          </p:cNvPr>
          <p:cNvSpPr>
            <a:spLocks noGrp="1" noChangeArrowheads="1"/>
          </p:cNvSpPr>
          <p:nvPr>
            <p:ph type="sldNum" sz="quarter" idx="12"/>
          </p:nvPr>
        </p:nvSpPr>
        <p:spPr>
          <a:ln/>
        </p:spPr>
        <p:txBody>
          <a:bodyPr/>
          <a:lstStyle>
            <a:lvl1pPr>
              <a:defRPr/>
            </a:lvl1pPr>
          </a:lstStyle>
          <a:p>
            <a:fld id="{E2B74F2B-3E24-48D5-A9FB-C28D16A28696}" type="slidenum">
              <a:rPr lang="es-ES" altLang="es-ES"/>
              <a:pPr/>
              <a:t>‹Nº›</a:t>
            </a:fld>
            <a:endParaRPr lang="es-ES" altLang="es-ES"/>
          </a:p>
        </p:txBody>
      </p:sp>
    </p:spTree>
    <p:extLst>
      <p:ext uri="{BB962C8B-B14F-4D97-AF65-F5344CB8AC3E}">
        <p14:creationId xmlns:p14="http://schemas.microsoft.com/office/powerpoint/2010/main" val="502299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a:extLst>
              <a:ext uri="{FF2B5EF4-FFF2-40B4-BE49-F238E27FC236}">
                <a16:creationId xmlns:a16="http://schemas.microsoft.com/office/drawing/2014/main" id="{B8FFC63E-B4DA-4D1B-8012-FAF948AD01A7}"/>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5">
            <a:extLst>
              <a:ext uri="{FF2B5EF4-FFF2-40B4-BE49-F238E27FC236}">
                <a16:creationId xmlns:a16="http://schemas.microsoft.com/office/drawing/2014/main" id="{9C02CD30-2004-4240-B798-CFF686D2B13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6">
            <a:extLst>
              <a:ext uri="{FF2B5EF4-FFF2-40B4-BE49-F238E27FC236}">
                <a16:creationId xmlns:a16="http://schemas.microsoft.com/office/drawing/2014/main" id="{7122D4B8-A411-4AFC-9417-A234FFD248E3}"/>
              </a:ext>
            </a:extLst>
          </p:cNvPr>
          <p:cNvSpPr>
            <a:spLocks noGrp="1" noChangeArrowheads="1"/>
          </p:cNvSpPr>
          <p:nvPr>
            <p:ph type="sldNum" sz="quarter" idx="12"/>
          </p:nvPr>
        </p:nvSpPr>
        <p:spPr>
          <a:ln/>
        </p:spPr>
        <p:txBody>
          <a:bodyPr/>
          <a:lstStyle>
            <a:lvl1pPr>
              <a:defRPr/>
            </a:lvl1pPr>
          </a:lstStyle>
          <a:p>
            <a:fld id="{679EE679-DB61-4EE7-BC3B-E97CDD6226F0}" type="slidenum">
              <a:rPr lang="es-ES" altLang="es-ES"/>
              <a:pPr/>
              <a:t>‹Nº›</a:t>
            </a:fld>
            <a:endParaRPr lang="es-ES" altLang="es-ES"/>
          </a:p>
        </p:txBody>
      </p:sp>
    </p:spTree>
    <p:extLst>
      <p:ext uri="{BB962C8B-B14F-4D97-AF65-F5344CB8AC3E}">
        <p14:creationId xmlns:p14="http://schemas.microsoft.com/office/powerpoint/2010/main" val="494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a:extLst>
              <a:ext uri="{FF2B5EF4-FFF2-40B4-BE49-F238E27FC236}">
                <a16:creationId xmlns:a16="http://schemas.microsoft.com/office/drawing/2014/main" id="{FBF39703-A364-4574-8055-8E2895C5913B}"/>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5">
            <a:extLst>
              <a:ext uri="{FF2B5EF4-FFF2-40B4-BE49-F238E27FC236}">
                <a16:creationId xmlns:a16="http://schemas.microsoft.com/office/drawing/2014/main" id="{6F9B61F3-C680-47F5-96AB-CC58332B629C}"/>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6">
            <a:extLst>
              <a:ext uri="{FF2B5EF4-FFF2-40B4-BE49-F238E27FC236}">
                <a16:creationId xmlns:a16="http://schemas.microsoft.com/office/drawing/2014/main" id="{535A051B-5EB3-4BF1-BEEB-AF84039BE22A}"/>
              </a:ext>
            </a:extLst>
          </p:cNvPr>
          <p:cNvSpPr>
            <a:spLocks noGrp="1" noChangeArrowheads="1"/>
          </p:cNvSpPr>
          <p:nvPr>
            <p:ph type="sldNum" sz="quarter" idx="12"/>
          </p:nvPr>
        </p:nvSpPr>
        <p:spPr>
          <a:ln/>
        </p:spPr>
        <p:txBody>
          <a:bodyPr/>
          <a:lstStyle>
            <a:lvl1pPr>
              <a:defRPr/>
            </a:lvl1pPr>
          </a:lstStyle>
          <a:p>
            <a:fld id="{918521ED-C071-4559-ADDA-2CB2A8BA02A9}" type="slidenum">
              <a:rPr lang="es-ES" altLang="es-ES"/>
              <a:pPr/>
              <a:t>‹Nº›</a:t>
            </a:fld>
            <a:endParaRPr lang="es-ES" altLang="es-ES"/>
          </a:p>
        </p:txBody>
      </p:sp>
    </p:spTree>
    <p:extLst>
      <p:ext uri="{BB962C8B-B14F-4D97-AF65-F5344CB8AC3E}">
        <p14:creationId xmlns:p14="http://schemas.microsoft.com/office/powerpoint/2010/main" val="3693487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EB9F87A-9FA5-44BF-9EEB-CAEB0426E4F1}"/>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5">
            <a:extLst>
              <a:ext uri="{FF2B5EF4-FFF2-40B4-BE49-F238E27FC236}">
                <a16:creationId xmlns:a16="http://schemas.microsoft.com/office/drawing/2014/main" id="{E8B6B9D5-51D0-4DC9-A1C7-B777C2612963}"/>
              </a:ext>
            </a:extLst>
          </p:cNvPr>
          <p:cNvSpPr>
            <a:spLocks noGrp="1" noChangeArrowheads="1"/>
          </p:cNvSpPr>
          <p:nvPr>
            <p:ph type="ftr" sz="quarter" idx="11"/>
          </p:nvPr>
        </p:nvSpPr>
        <p:spPr>
          <a:ln/>
        </p:spPr>
        <p:txBody>
          <a:bodyPr/>
          <a:lstStyle>
            <a:lvl1pPr>
              <a:defRPr/>
            </a:lvl1pPr>
          </a:lstStyle>
          <a:p>
            <a:pPr>
              <a:defRPr/>
            </a:pPr>
            <a:endParaRPr lang="es-ES"/>
          </a:p>
        </p:txBody>
      </p:sp>
      <p:sp>
        <p:nvSpPr>
          <p:cNvPr id="4" name="Rectangle 6">
            <a:extLst>
              <a:ext uri="{FF2B5EF4-FFF2-40B4-BE49-F238E27FC236}">
                <a16:creationId xmlns:a16="http://schemas.microsoft.com/office/drawing/2014/main" id="{97CD13C4-AE29-4ABA-8532-CEB0716810A9}"/>
              </a:ext>
            </a:extLst>
          </p:cNvPr>
          <p:cNvSpPr>
            <a:spLocks noGrp="1" noChangeArrowheads="1"/>
          </p:cNvSpPr>
          <p:nvPr>
            <p:ph type="sldNum" sz="quarter" idx="12"/>
          </p:nvPr>
        </p:nvSpPr>
        <p:spPr>
          <a:ln/>
        </p:spPr>
        <p:txBody>
          <a:bodyPr/>
          <a:lstStyle>
            <a:lvl1pPr>
              <a:defRPr/>
            </a:lvl1pPr>
          </a:lstStyle>
          <a:p>
            <a:fld id="{E789115A-454B-4D86-A050-55B6301E0B9E}" type="slidenum">
              <a:rPr lang="es-ES" altLang="es-ES"/>
              <a:pPr/>
              <a:t>‹Nº›</a:t>
            </a:fld>
            <a:endParaRPr lang="es-ES" altLang="es-ES"/>
          </a:p>
        </p:txBody>
      </p:sp>
    </p:spTree>
    <p:extLst>
      <p:ext uri="{BB962C8B-B14F-4D97-AF65-F5344CB8AC3E}">
        <p14:creationId xmlns:p14="http://schemas.microsoft.com/office/powerpoint/2010/main" val="889927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02CA506A-A7DA-4E7C-8650-A132728C59FC}"/>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50BA1804-5D9B-4E21-81C7-6A511535D758}"/>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FD659496-D162-4087-B5CA-56FC3FB4E46D}"/>
              </a:ext>
            </a:extLst>
          </p:cNvPr>
          <p:cNvSpPr>
            <a:spLocks noGrp="1" noChangeArrowheads="1"/>
          </p:cNvSpPr>
          <p:nvPr>
            <p:ph type="sldNum" sz="quarter" idx="12"/>
          </p:nvPr>
        </p:nvSpPr>
        <p:spPr>
          <a:ln/>
        </p:spPr>
        <p:txBody>
          <a:bodyPr/>
          <a:lstStyle>
            <a:lvl1pPr>
              <a:defRPr/>
            </a:lvl1pPr>
          </a:lstStyle>
          <a:p>
            <a:fld id="{4CF388E8-E2A8-4CA6-84DE-7997759E8CA9}" type="slidenum">
              <a:rPr lang="es-ES" altLang="es-ES"/>
              <a:pPr/>
              <a:t>‹Nº›</a:t>
            </a:fld>
            <a:endParaRPr lang="es-ES" altLang="es-ES"/>
          </a:p>
        </p:txBody>
      </p:sp>
    </p:spTree>
    <p:extLst>
      <p:ext uri="{BB962C8B-B14F-4D97-AF65-F5344CB8AC3E}">
        <p14:creationId xmlns:p14="http://schemas.microsoft.com/office/powerpoint/2010/main" val="259783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9F09756D-F9D6-4395-8A78-D0A858E12CF0}"/>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B66B5B76-445E-4CC1-A6CC-D1F33649ECCB}"/>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33CA2235-2905-4ED0-AED6-A57E957FCF85}"/>
              </a:ext>
            </a:extLst>
          </p:cNvPr>
          <p:cNvSpPr>
            <a:spLocks noGrp="1" noChangeArrowheads="1"/>
          </p:cNvSpPr>
          <p:nvPr>
            <p:ph type="sldNum" sz="quarter" idx="12"/>
          </p:nvPr>
        </p:nvSpPr>
        <p:spPr>
          <a:ln/>
        </p:spPr>
        <p:txBody>
          <a:bodyPr/>
          <a:lstStyle>
            <a:lvl1pPr>
              <a:defRPr/>
            </a:lvl1pPr>
          </a:lstStyle>
          <a:p>
            <a:fld id="{4E094606-0C9E-4C35-9CC4-6B439575EAFF}" type="slidenum">
              <a:rPr lang="es-ES" altLang="es-ES"/>
              <a:pPr/>
              <a:t>‹Nº›</a:t>
            </a:fld>
            <a:endParaRPr lang="es-ES" altLang="es-ES"/>
          </a:p>
        </p:txBody>
      </p:sp>
    </p:spTree>
    <p:extLst>
      <p:ext uri="{BB962C8B-B14F-4D97-AF65-F5344CB8AC3E}">
        <p14:creationId xmlns:p14="http://schemas.microsoft.com/office/powerpoint/2010/main" val="161970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jpe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F749D84-E6EB-4DA5-A0B5-6E846DEA8253}"/>
              </a:ext>
            </a:extLst>
          </p:cNvPr>
          <p:cNvSpPr>
            <a:spLocks noGrp="1" noChangeArrowheads="1"/>
          </p:cNvSpPr>
          <p:nvPr>
            <p:ph type="title"/>
          </p:nvPr>
        </p:nvSpPr>
        <p:spPr bwMode="auto">
          <a:xfrm>
            <a:off x="1547813" y="188913"/>
            <a:ext cx="713898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ES"/>
              <a:t>Haga clic para cambiar el estilo de título	</a:t>
            </a:r>
          </a:p>
        </p:txBody>
      </p:sp>
      <p:sp>
        <p:nvSpPr>
          <p:cNvPr id="1027" name="Rectangle 3">
            <a:extLst>
              <a:ext uri="{FF2B5EF4-FFF2-40B4-BE49-F238E27FC236}">
                <a16:creationId xmlns:a16="http://schemas.microsoft.com/office/drawing/2014/main" id="{505DA1FC-EBCA-45D6-9095-365BE1CC49C4}"/>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ES"/>
              <a:t>Haga clic para modificar el estilo de texto del patrón</a:t>
            </a:r>
          </a:p>
          <a:p>
            <a:pPr lvl="1"/>
            <a:r>
              <a:rPr lang="en-US" altLang="es-ES"/>
              <a:t>Segundo nivel</a:t>
            </a:r>
          </a:p>
          <a:p>
            <a:pPr lvl="2"/>
            <a:r>
              <a:rPr lang="en-US" altLang="es-ES"/>
              <a:t>Tercer nivel</a:t>
            </a:r>
          </a:p>
          <a:p>
            <a:pPr lvl="3"/>
            <a:r>
              <a:rPr lang="en-US" altLang="es-ES"/>
              <a:t>Cuarto nivel</a:t>
            </a:r>
          </a:p>
          <a:p>
            <a:pPr lvl="4"/>
            <a:r>
              <a:rPr lang="en-US" altLang="es-ES"/>
              <a:t>Quinto nivel</a:t>
            </a:r>
          </a:p>
        </p:txBody>
      </p:sp>
      <p:sp>
        <p:nvSpPr>
          <p:cNvPr id="197636" name="Rectangle 4">
            <a:extLst>
              <a:ext uri="{FF2B5EF4-FFF2-40B4-BE49-F238E27FC236}">
                <a16:creationId xmlns:a16="http://schemas.microsoft.com/office/drawing/2014/main" id="{B559016A-E397-45A6-A799-29E4D99C1066}"/>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FontTx/>
              <a:buNone/>
              <a:defRPr sz="1400">
                <a:latin typeface="Tahoma" pitchFamily="34" charset="0"/>
                <a:ea typeface="+mn-ea"/>
                <a:cs typeface="+mn-cs"/>
              </a:defRPr>
            </a:lvl1pPr>
          </a:lstStyle>
          <a:p>
            <a:pPr>
              <a:defRPr/>
            </a:pPr>
            <a:endParaRPr lang="es-ES"/>
          </a:p>
        </p:txBody>
      </p:sp>
      <p:sp>
        <p:nvSpPr>
          <p:cNvPr id="197637" name="Rectangle 5">
            <a:extLst>
              <a:ext uri="{FF2B5EF4-FFF2-40B4-BE49-F238E27FC236}">
                <a16:creationId xmlns:a16="http://schemas.microsoft.com/office/drawing/2014/main" id="{300D851B-D855-4C6C-98CF-5087EC082871}"/>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FontTx/>
              <a:buNone/>
              <a:defRPr sz="1400">
                <a:latin typeface="Tahoma" pitchFamily="34" charset="0"/>
                <a:ea typeface="+mn-ea"/>
                <a:cs typeface="+mn-cs"/>
              </a:defRPr>
            </a:lvl1pPr>
          </a:lstStyle>
          <a:p>
            <a:pPr>
              <a:defRPr/>
            </a:pPr>
            <a:endParaRPr lang="es-ES"/>
          </a:p>
        </p:txBody>
      </p:sp>
      <p:sp>
        <p:nvSpPr>
          <p:cNvPr id="197638" name="Rectangle 6">
            <a:extLst>
              <a:ext uri="{FF2B5EF4-FFF2-40B4-BE49-F238E27FC236}">
                <a16:creationId xmlns:a16="http://schemas.microsoft.com/office/drawing/2014/main" id="{4E7F3FD1-A79F-4FEF-869B-366CF716CC56}"/>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B3D052D-B50F-4370-911D-8C8349C85548}" type="slidenum">
              <a:rPr lang="es-ES" altLang="es-ES"/>
              <a:pPr/>
              <a:t>‹Nº›</a:t>
            </a:fld>
            <a:endParaRPr lang="es-ES" altLang="es-ES"/>
          </a:p>
        </p:txBody>
      </p:sp>
      <p:sp>
        <p:nvSpPr>
          <p:cNvPr id="1031" name="Line 7">
            <a:extLst>
              <a:ext uri="{FF2B5EF4-FFF2-40B4-BE49-F238E27FC236}">
                <a16:creationId xmlns:a16="http://schemas.microsoft.com/office/drawing/2014/main" id="{726406ED-266B-4B98-A970-319E18BFC9F6}"/>
              </a:ext>
            </a:extLst>
          </p:cNvPr>
          <p:cNvSpPr>
            <a:spLocks noChangeShapeType="1"/>
          </p:cNvSpPr>
          <p:nvPr/>
        </p:nvSpPr>
        <p:spPr bwMode="auto">
          <a:xfrm>
            <a:off x="1116013" y="1268413"/>
            <a:ext cx="8027987" cy="0"/>
          </a:xfrm>
          <a:prstGeom prst="line">
            <a:avLst/>
          </a:prstGeom>
          <a:noFill/>
          <a:ln w="76200">
            <a:solidFill>
              <a:srgbClr val="990000"/>
            </a:solidFill>
            <a:round/>
            <a:headEnd/>
            <a:tailEnd/>
          </a:ln>
          <a:extLst>
            <a:ext uri="{909E8E84-426E-40dd-AFC4-6F175D3DCCD1}"/>
          </a:extLst>
        </p:spPr>
        <p:txBody>
          <a:bodyPr/>
          <a:lstStyle/>
          <a:p>
            <a:pPr eaLnBrk="0" hangingPunct="0">
              <a:defRPr/>
            </a:pPr>
            <a:endParaRPr lang="es-ES"/>
          </a:p>
        </p:txBody>
      </p:sp>
      <p:pic>
        <p:nvPicPr>
          <p:cNvPr id="1032" name="Picture 8" descr="marca-dos-tintas_100x92">
            <a:extLst>
              <a:ext uri="{FF2B5EF4-FFF2-40B4-BE49-F238E27FC236}">
                <a16:creationId xmlns:a16="http://schemas.microsoft.com/office/drawing/2014/main" id="{2C7C7DD6-CF25-4FA7-9B07-8464FFA1703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8900" y="103188"/>
            <a:ext cx="954088"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08" r:id="rId1"/>
    <p:sldLayoutId id="2147484021" r:id="rId2"/>
    <p:sldLayoutId id="2147484020" r:id="rId3"/>
    <p:sldLayoutId id="2147484019" r:id="rId4"/>
    <p:sldLayoutId id="2147484018" r:id="rId5"/>
    <p:sldLayoutId id="2147484017" r:id="rId6"/>
    <p:sldLayoutId id="2147484016" r:id="rId7"/>
    <p:sldLayoutId id="2147484015" r:id="rId8"/>
    <p:sldLayoutId id="2147484014" r:id="rId9"/>
    <p:sldLayoutId id="2147484013" r:id="rId10"/>
    <p:sldLayoutId id="2147484012" r:id="rId11"/>
    <p:sldLayoutId id="2147484011" r:id="rId12"/>
    <p:sldLayoutId id="2147484010" r:id="rId13"/>
    <p:sldLayoutId id="2147484009" r:id="rId14"/>
    <p:sldLayoutId id="2147484022" r:id="rId15"/>
  </p:sldLayoutIdLst>
  <p:txStyles>
    <p:titleStyle>
      <a:lvl1pPr algn="r" rtl="0" eaLnBrk="0" fontAlgn="base" hangingPunct="0">
        <a:spcBef>
          <a:spcPct val="0"/>
        </a:spcBef>
        <a:spcAft>
          <a:spcPct val="0"/>
        </a:spcAft>
        <a:defRPr sz="4400">
          <a:solidFill>
            <a:schemeClr val="tx2"/>
          </a:solidFill>
          <a:latin typeface="+mj-lt"/>
          <a:ea typeface="MS PGothic" pitchFamily="34" charset="-128"/>
          <a:cs typeface="MS PGothic"/>
        </a:defRPr>
      </a:lvl1pPr>
      <a:lvl2pPr algn="r" rtl="0" eaLnBrk="0" fontAlgn="base" hangingPunct="0">
        <a:spcBef>
          <a:spcPct val="0"/>
        </a:spcBef>
        <a:spcAft>
          <a:spcPct val="0"/>
        </a:spcAft>
        <a:defRPr sz="4400">
          <a:solidFill>
            <a:schemeClr val="tx2"/>
          </a:solidFill>
          <a:latin typeface="Arial" charset="0"/>
          <a:ea typeface="MS PGothic" pitchFamily="34" charset="-128"/>
          <a:cs typeface="MS PGothic"/>
        </a:defRPr>
      </a:lvl2pPr>
      <a:lvl3pPr algn="r" rtl="0" eaLnBrk="0" fontAlgn="base" hangingPunct="0">
        <a:spcBef>
          <a:spcPct val="0"/>
        </a:spcBef>
        <a:spcAft>
          <a:spcPct val="0"/>
        </a:spcAft>
        <a:defRPr sz="4400">
          <a:solidFill>
            <a:schemeClr val="tx2"/>
          </a:solidFill>
          <a:latin typeface="Arial" charset="0"/>
          <a:ea typeface="MS PGothic" pitchFamily="34" charset="-128"/>
          <a:cs typeface="MS PGothic"/>
        </a:defRPr>
      </a:lvl3pPr>
      <a:lvl4pPr algn="r" rtl="0" eaLnBrk="0" fontAlgn="base" hangingPunct="0">
        <a:spcBef>
          <a:spcPct val="0"/>
        </a:spcBef>
        <a:spcAft>
          <a:spcPct val="0"/>
        </a:spcAft>
        <a:defRPr sz="4400">
          <a:solidFill>
            <a:schemeClr val="tx2"/>
          </a:solidFill>
          <a:latin typeface="Arial" charset="0"/>
          <a:ea typeface="MS PGothic" pitchFamily="34" charset="-128"/>
          <a:cs typeface="MS PGothic"/>
        </a:defRPr>
      </a:lvl4pPr>
      <a:lvl5pPr algn="r" rtl="0" eaLnBrk="0" fontAlgn="base" hangingPunct="0">
        <a:spcBef>
          <a:spcPct val="0"/>
        </a:spcBef>
        <a:spcAft>
          <a:spcPct val="0"/>
        </a:spcAft>
        <a:defRPr sz="4400">
          <a:solidFill>
            <a:schemeClr val="tx2"/>
          </a:solidFill>
          <a:latin typeface="Arial" charset="0"/>
          <a:ea typeface="MS PGothic" pitchFamily="34" charset="-128"/>
          <a:cs typeface="MS PGothic"/>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Wingdings" panose="05000000000000000000" pitchFamily="2" charset="2"/>
        <a:buChar char="q"/>
        <a:defRPr sz="3200">
          <a:solidFill>
            <a:schemeClr val="tx1"/>
          </a:solidFill>
          <a:latin typeface="+mn-lt"/>
          <a:ea typeface="MS PGothic" pitchFamily="34" charset="-128"/>
          <a:cs typeface="MS PGothic"/>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mn-lt"/>
          <a:ea typeface="MS PGothic" pitchFamily="34" charset="-128"/>
          <a:cs typeface="MS PGothic"/>
        </a:defRPr>
      </a:lvl2pPr>
      <a:lvl3pPr marL="1143000" indent="-228600" algn="l" rtl="0" eaLnBrk="0" fontAlgn="base" hangingPunct="0">
        <a:spcBef>
          <a:spcPct val="20000"/>
        </a:spcBef>
        <a:spcAft>
          <a:spcPct val="0"/>
        </a:spcAft>
        <a:buSzPct val="70000"/>
        <a:buFont typeface="Wingdings" panose="05000000000000000000" pitchFamily="2" charset="2"/>
        <a:buChar char="v"/>
        <a:defRPr sz="2400">
          <a:solidFill>
            <a:schemeClr val="tx1"/>
          </a:solidFill>
          <a:latin typeface="+mn-lt"/>
          <a:ea typeface="MS PGothic" pitchFamily="34" charset="-128"/>
          <a:cs typeface="MS PGothic"/>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47813" y="188913"/>
            <a:ext cx="7138987" cy="922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s-ES"/>
              <a:t>Haga clic para modificar el estilo de texto del patrón</a:t>
            </a:r>
          </a:p>
          <a:p>
            <a:pPr lvl="1"/>
            <a:r>
              <a:rPr lang="en-US" altLang="es-ES"/>
              <a:t>Segundo nivel</a:t>
            </a:r>
          </a:p>
          <a:p>
            <a:pPr lvl="2"/>
            <a:r>
              <a:rPr lang="en-US" altLang="es-ES"/>
              <a:t>Tercer nivel</a:t>
            </a:r>
          </a:p>
          <a:p>
            <a:pPr lvl="3"/>
            <a:r>
              <a:rPr lang="en-US" altLang="es-ES"/>
              <a:t>Cuarto nivel</a:t>
            </a:r>
          </a:p>
          <a:p>
            <a:pPr lvl="4"/>
            <a:r>
              <a:rPr lang="en-US" altLang="es-ES"/>
              <a:t>Quinto nivel</a:t>
            </a:r>
          </a:p>
        </p:txBody>
      </p:sp>
      <p:sp>
        <p:nvSpPr>
          <p:cNvPr id="19763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FontTx/>
              <a:buNone/>
              <a:defRPr sz="1400">
                <a:latin typeface="Tahoma" pitchFamily="34" charset="0"/>
                <a:ea typeface="+mn-ea"/>
                <a:cs typeface="+mn-cs"/>
              </a:defRPr>
            </a:lvl1pPr>
          </a:lstStyle>
          <a:p>
            <a:pPr>
              <a:defRPr/>
            </a:pPr>
            <a:endParaRPr lang="es-ES"/>
          </a:p>
        </p:txBody>
      </p:sp>
      <p:sp>
        <p:nvSpPr>
          <p:cNvPr id="19763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FontTx/>
              <a:buNone/>
              <a:defRPr sz="1400">
                <a:latin typeface="Tahoma" pitchFamily="34" charset="0"/>
                <a:ea typeface="+mn-ea"/>
                <a:cs typeface="+mn-cs"/>
              </a:defRPr>
            </a:lvl1pPr>
          </a:lstStyle>
          <a:p>
            <a:pPr>
              <a:defRPr/>
            </a:pPr>
            <a:endParaRPr lang="es-ES"/>
          </a:p>
        </p:txBody>
      </p:sp>
      <p:sp>
        <p:nvSpPr>
          <p:cNvPr id="19763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a typeface="MS PGothic" pitchFamily="34" charset="-128"/>
                <a:cs typeface="+mn-cs"/>
              </a:defRPr>
            </a:lvl1pPr>
          </a:lstStyle>
          <a:p>
            <a:pPr>
              <a:defRPr/>
            </a:pPr>
            <a:fld id="{D3C958E6-99D3-4312-99A1-49F12DD38D13}" type="slidenum">
              <a:rPr lang="es-ES" altLang="es-ES"/>
              <a:pPr>
                <a:defRPr/>
              </a:pPr>
              <a:t>‹Nº›</a:t>
            </a:fld>
            <a:endParaRPr lang="es-ES" altLang="es-ES"/>
          </a:p>
        </p:txBody>
      </p:sp>
      <p:sp>
        <p:nvSpPr>
          <p:cNvPr id="1031" name="Line 7"/>
          <p:cNvSpPr>
            <a:spLocks noChangeShapeType="1"/>
          </p:cNvSpPr>
          <p:nvPr/>
        </p:nvSpPr>
        <p:spPr bwMode="auto">
          <a:xfrm>
            <a:off x="1116013" y="1268413"/>
            <a:ext cx="8027987" cy="0"/>
          </a:xfrm>
          <a:prstGeom prst="line">
            <a:avLst/>
          </a:prstGeom>
          <a:noFill/>
          <a:ln w="76200">
            <a:solidFill>
              <a:srgbClr val="990000"/>
            </a:solidFill>
            <a:round/>
            <a:headEnd/>
            <a:tailEnd/>
          </a:ln>
          <a:extLst>
            <a:ext uri="{909E8E84-426E-40dd-AFC4-6F175D3DCCD1}"/>
          </a:extLst>
        </p:spPr>
        <p:txBody>
          <a:bodyPr/>
          <a:lstStyle/>
          <a:p>
            <a:pPr eaLnBrk="0" hangingPunct="0">
              <a:defRPr/>
            </a:pPr>
            <a:endParaRPr lang="es-ES"/>
          </a:p>
        </p:txBody>
      </p:sp>
      <p:pic>
        <p:nvPicPr>
          <p:cNvPr id="1032" name="Picture 8" descr="marca-dos-tintas_100x92"/>
          <p:cNvPicPr>
            <a:picLocks noChangeAspect="1" noChangeArrowheads="1"/>
          </p:cNvPicPr>
          <p:nvPr/>
        </p:nvPicPr>
        <p:blipFill>
          <a:blip r:embed="rId17"/>
          <a:srcRect/>
          <a:stretch>
            <a:fillRect/>
          </a:stretch>
        </p:blipFill>
        <p:spPr bwMode="auto">
          <a:xfrm>
            <a:off x="88900" y="103188"/>
            <a:ext cx="954088" cy="8778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05"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 id="2147484004" r:id="rId14"/>
    <p:sldLayoutId id="2147484006" r:id="rId15"/>
  </p:sldLayoutIdLst>
  <p:txStyles>
    <p:titleStyle>
      <a:lvl1pPr algn="r" rtl="0" eaLnBrk="0" fontAlgn="base" hangingPunct="0">
        <a:spcBef>
          <a:spcPct val="0"/>
        </a:spcBef>
        <a:spcAft>
          <a:spcPct val="0"/>
        </a:spcAft>
        <a:defRPr sz="4400">
          <a:solidFill>
            <a:schemeClr val="tx2"/>
          </a:solidFill>
          <a:latin typeface="+mj-lt"/>
          <a:ea typeface="MS PGothic" pitchFamily="34" charset="-128"/>
          <a:cs typeface="MS PGothic"/>
        </a:defRPr>
      </a:lvl1pPr>
      <a:lvl2pPr algn="r" rtl="0" eaLnBrk="0" fontAlgn="base" hangingPunct="0">
        <a:spcBef>
          <a:spcPct val="0"/>
        </a:spcBef>
        <a:spcAft>
          <a:spcPct val="0"/>
        </a:spcAft>
        <a:defRPr sz="4400">
          <a:solidFill>
            <a:schemeClr val="tx2"/>
          </a:solidFill>
          <a:latin typeface="Arial" charset="0"/>
          <a:ea typeface="MS PGothic" pitchFamily="34" charset="-128"/>
          <a:cs typeface="MS PGothic"/>
        </a:defRPr>
      </a:lvl2pPr>
      <a:lvl3pPr algn="r" rtl="0" eaLnBrk="0" fontAlgn="base" hangingPunct="0">
        <a:spcBef>
          <a:spcPct val="0"/>
        </a:spcBef>
        <a:spcAft>
          <a:spcPct val="0"/>
        </a:spcAft>
        <a:defRPr sz="4400">
          <a:solidFill>
            <a:schemeClr val="tx2"/>
          </a:solidFill>
          <a:latin typeface="Arial" charset="0"/>
          <a:ea typeface="MS PGothic" pitchFamily="34" charset="-128"/>
          <a:cs typeface="MS PGothic"/>
        </a:defRPr>
      </a:lvl3pPr>
      <a:lvl4pPr algn="r" rtl="0" eaLnBrk="0" fontAlgn="base" hangingPunct="0">
        <a:spcBef>
          <a:spcPct val="0"/>
        </a:spcBef>
        <a:spcAft>
          <a:spcPct val="0"/>
        </a:spcAft>
        <a:defRPr sz="4400">
          <a:solidFill>
            <a:schemeClr val="tx2"/>
          </a:solidFill>
          <a:latin typeface="Arial" charset="0"/>
          <a:ea typeface="MS PGothic" pitchFamily="34" charset="-128"/>
          <a:cs typeface="MS PGothic"/>
        </a:defRPr>
      </a:lvl4pPr>
      <a:lvl5pPr algn="r" rtl="0" eaLnBrk="0" fontAlgn="base" hangingPunct="0">
        <a:spcBef>
          <a:spcPct val="0"/>
        </a:spcBef>
        <a:spcAft>
          <a:spcPct val="0"/>
        </a:spcAft>
        <a:defRPr sz="4400">
          <a:solidFill>
            <a:schemeClr val="tx2"/>
          </a:solidFill>
          <a:latin typeface="Arial" charset="0"/>
          <a:ea typeface="MS PGothic" pitchFamily="34" charset="-128"/>
          <a:cs typeface="MS PGothic"/>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q"/>
        <a:defRPr sz="3200">
          <a:solidFill>
            <a:schemeClr val="tx1"/>
          </a:solidFill>
          <a:latin typeface="+mn-lt"/>
          <a:ea typeface="MS PGothic" pitchFamily="34" charset="-128"/>
          <a:cs typeface="MS PGothic"/>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mn-lt"/>
          <a:ea typeface="MS PGothic" pitchFamily="34" charset="-128"/>
          <a:cs typeface="MS PGothic"/>
        </a:defRPr>
      </a:lvl2pPr>
      <a:lvl3pPr marL="1143000" indent="-228600" algn="l" rtl="0" eaLnBrk="0" fontAlgn="base" hangingPunct="0">
        <a:spcBef>
          <a:spcPct val="20000"/>
        </a:spcBef>
        <a:spcAft>
          <a:spcPct val="0"/>
        </a:spcAft>
        <a:buSzPct val="70000"/>
        <a:buFont typeface="Wingdings" pitchFamily="2" charset="2"/>
        <a:buChar char="v"/>
        <a:defRPr sz="2400">
          <a:solidFill>
            <a:schemeClr val="tx1"/>
          </a:solidFill>
          <a:latin typeface="+mn-lt"/>
          <a:ea typeface="MS PGothic" pitchFamily="34" charset="-128"/>
          <a:cs typeface="MS PGothic"/>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bin"/><Relationship Id="rId1" Type="http://schemas.openxmlformats.org/officeDocument/2006/relationships/slideLayout" Target="../slideLayouts/slideLayout2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2.xml"/><Relationship Id="rId5" Type="http://schemas.openxmlformats.org/officeDocument/2006/relationships/image" Target="../media/image30.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migueltoro/adda2021/blob/master/java/EjemplosGeneticos/src/us/lsi/ag/mochila/ProblemaMochilaAGRange.jav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migueltoro/adda2021/blob/master/java/EjemplosPL_AG_RF/src/us/lsi/problemas/asignacion/AsignacionTareasAG.java"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61C29930-13AE-4A90-8A7A-FDEBA01DDBE9}"/>
              </a:ext>
            </a:extLst>
          </p:cNvPr>
          <p:cNvSpPr>
            <a:spLocks noGrp="1" noChangeArrowheads="1"/>
          </p:cNvSpPr>
          <p:nvPr>
            <p:ph type="ctrTitle" idx="4294967295"/>
          </p:nvPr>
        </p:nvSpPr>
        <p:spPr>
          <a:xfrm>
            <a:off x="827088" y="1714500"/>
            <a:ext cx="8066087" cy="1306513"/>
          </a:xfrm>
        </p:spPr>
        <p:txBody>
          <a:bodyPr lIns="91416" tIns="45708" rIns="91416" bIns="45708"/>
          <a:lstStyle/>
          <a:p>
            <a:pPr algn="ctr"/>
            <a:r>
              <a:rPr lang="es-ES_tradnl" altLang="es-ES" b="1">
                <a:latin typeface="Arial Narrow" panose="020B0606020202030204" pitchFamily="34" charset="0"/>
              </a:rPr>
              <a:t>Algoritmos de </a:t>
            </a:r>
            <a:r>
              <a:rPr lang="es-ES" altLang="es-ES" b="1">
                <a:latin typeface="Arial Narrow" panose="020B0606020202030204" pitchFamily="34" charset="0"/>
              </a:rPr>
              <a:t>genéticos</a:t>
            </a:r>
          </a:p>
        </p:txBody>
      </p:sp>
      <p:sp>
        <p:nvSpPr>
          <p:cNvPr id="19458" name="Rectangle 3">
            <a:extLst>
              <a:ext uri="{FF2B5EF4-FFF2-40B4-BE49-F238E27FC236}">
                <a16:creationId xmlns:a16="http://schemas.microsoft.com/office/drawing/2014/main" id="{031C8EE3-DD8F-4A4B-8273-5D4E0F8D519F}"/>
              </a:ext>
            </a:extLst>
          </p:cNvPr>
          <p:cNvSpPr>
            <a:spLocks noGrp="1" noChangeArrowheads="1"/>
          </p:cNvSpPr>
          <p:nvPr>
            <p:ph type="subTitle" idx="4294967295"/>
          </p:nvPr>
        </p:nvSpPr>
        <p:spPr>
          <a:xfrm>
            <a:off x="1371600" y="3886200"/>
            <a:ext cx="6400800" cy="708025"/>
          </a:xfrm>
        </p:spPr>
        <p:txBody>
          <a:bodyPr lIns="91416" tIns="45708" rIns="91416" bIns="45708"/>
          <a:lstStyle/>
          <a:p>
            <a:pPr marL="0" indent="0" algn="ctr" defTabSz="863600" eaLnBrk="1" hangingPunct="1">
              <a:spcBef>
                <a:spcPct val="0"/>
              </a:spcBef>
              <a:buClrTx/>
              <a:buNone/>
            </a:pPr>
            <a:r>
              <a:rPr lang="es-ES" altLang="es-ES" sz="1900" b="1" dirty="0">
                <a:solidFill>
                  <a:srgbClr val="8E002F"/>
                </a:solidFill>
                <a:latin typeface="Arial Narrow"/>
                <a:ea typeface="MS PGothic"/>
              </a:rPr>
              <a:t>ESCUELA TÉCNICA SUPERIOR DE </a:t>
            </a:r>
            <a:endParaRPr lang="es-ES" altLang="es-ES" sz="1900" b="1" dirty="0">
              <a:solidFill>
                <a:srgbClr val="8E002F"/>
              </a:solidFill>
              <a:latin typeface="Arial Narrow" panose="020B0606020202030204" pitchFamily="34" charset="0"/>
            </a:endParaRPr>
          </a:p>
          <a:p>
            <a:pPr marL="0" indent="0" algn="ctr" defTabSz="863600" eaLnBrk="1" hangingPunct="1">
              <a:spcBef>
                <a:spcPct val="0"/>
              </a:spcBef>
              <a:buClrTx/>
              <a:buFont typeface="Wingdings" panose="05000000000000000000" pitchFamily="2" charset="2"/>
              <a:buNone/>
            </a:pPr>
            <a:r>
              <a:rPr lang="es-ES" altLang="es-ES" sz="1900" b="1" dirty="0">
                <a:solidFill>
                  <a:srgbClr val="8E002F"/>
                </a:solidFill>
                <a:latin typeface="Arial Narrow"/>
                <a:ea typeface="MS PGothic"/>
              </a:rPr>
              <a:t>INGENIERÍA INFORMÁTICA</a:t>
            </a:r>
          </a:p>
          <a:p>
            <a:pPr marL="0" indent="0" algn="ctr" defTabSz="863600" eaLnBrk="1" hangingPunct="1">
              <a:spcBef>
                <a:spcPct val="0"/>
              </a:spcBef>
              <a:buClrTx/>
              <a:buFont typeface="Wingdings" panose="05000000000000000000" pitchFamily="2" charset="2"/>
              <a:buNone/>
            </a:pPr>
            <a:r>
              <a:rPr lang="es-ES" altLang="es-ES" sz="1900" b="1" dirty="0">
                <a:solidFill>
                  <a:srgbClr val="8E002F"/>
                </a:solidFill>
                <a:latin typeface="Arial Narrow"/>
                <a:ea typeface="MS PGothic"/>
              </a:rPr>
              <a:t>Departamento de Lenguajes y Sistemas Informáticos</a:t>
            </a:r>
          </a:p>
          <a:p>
            <a:pPr marL="0" indent="0" algn="ctr" defTabSz="863600" eaLnBrk="1" hangingPunct="1">
              <a:spcBef>
                <a:spcPct val="0"/>
              </a:spcBef>
              <a:buClrTx/>
              <a:buFont typeface="Wingdings" panose="05000000000000000000" pitchFamily="2" charset="2"/>
              <a:buNone/>
            </a:pPr>
            <a:r>
              <a:rPr lang="es-ES" altLang="es-ES" sz="1900" b="1" dirty="0">
                <a:solidFill>
                  <a:srgbClr val="8E002F"/>
                </a:solidFill>
                <a:latin typeface="Arial Narrow"/>
                <a:ea typeface="MS PGothic"/>
              </a:rPr>
              <a:t>Curso 2021-2022</a:t>
            </a:r>
            <a:endParaRPr lang="es-ES" altLang="es-ES" sz="1900" b="1" dirty="0">
              <a:solidFill>
                <a:srgbClr val="8E002F"/>
              </a:solidFill>
              <a:latin typeface="Arial Narrow" panose="020B0606020202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A624F81E-5D8D-42F4-B25B-04E958A57D0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9394" name="Rectangle 4">
            <a:extLst>
              <a:ext uri="{FF2B5EF4-FFF2-40B4-BE49-F238E27FC236}">
                <a16:creationId xmlns:a16="http://schemas.microsoft.com/office/drawing/2014/main" id="{C1525555-39FC-420A-9D70-7CF99467341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9395" name="Rectangle 6">
            <a:extLst>
              <a:ext uri="{FF2B5EF4-FFF2-40B4-BE49-F238E27FC236}">
                <a16:creationId xmlns:a16="http://schemas.microsoft.com/office/drawing/2014/main" id="{EA275062-B4F4-428D-9A8D-F996C8A291A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9396" name="Rectangle 9">
            <a:extLst>
              <a:ext uri="{FF2B5EF4-FFF2-40B4-BE49-F238E27FC236}">
                <a16:creationId xmlns:a16="http://schemas.microsoft.com/office/drawing/2014/main" id="{C4EEC5AF-B552-4BA9-AD0C-D772210853E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9397" name="8 Marcador de número de diapositiva">
            <a:extLst>
              <a:ext uri="{FF2B5EF4-FFF2-40B4-BE49-F238E27FC236}">
                <a16:creationId xmlns:a16="http://schemas.microsoft.com/office/drawing/2014/main" id="{749B3FED-4144-49AF-9999-71E0A39484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4D805305-0195-4A95-8AD1-6752C84524D2}" type="slidenum">
              <a:rPr lang="es-ES" altLang="es-ES" sz="1400"/>
              <a:pPr/>
              <a:t>10</a:t>
            </a:fld>
            <a:endParaRPr lang="es-ES" altLang="es-ES" sz="1400"/>
          </a:p>
        </p:txBody>
      </p:sp>
      <p:sp>
        <p:nvSpPr>
          <p:cNvPr id="10" name="Rectangle 2">
            <a:extLst>
              <a:ext uri="{FF2B5EF4-FFF2-40B4-BE49-F238E27FC236}">
                <a16:creationId xmlns:a16="http://schemas.microsoft.com/office/drawing/2014/main" id="{34642D86-5D61-4D6A-BD40-77180320E033}"/>
              </a:ext>
            </a:extLst>
          </p:cNvPr>
          <p:cNvSpPr txBox="1">
            <a:spLocks noChangeArrowheads="1"/>
          </p:cNvSpPr>
          <p:nvPr/>
        </p:nvSpPr>
        <p:spPr bwMode="auto">
          <a:xfrm>
            <a:off x="1476375" y="341313"/>
            <a:ext cx="7362825" cy="922337"/>
          </a:xfrm>
          <a:prstGeom prst="rect">
            <a:avLst/>
          </a:prstGeom>
          <a:noFill/>
          <a:ln>
            <a:noFill/>
          </a:ln>
          <a:extLst>
            <a:ext uri="{909E8E84-426E-40dd-AFC4-6F175D3DCCD1}"/>
            <a:ext uri="{91240B29-F687-4f45-9708-019B960494DF}"/>
          </a:extLst>
        </p:spPr>
        <p:txBody>
          <a:bodyPr anchor="ct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r"/>
            <a:r>
              <a:rPr lang="es-ES" altLang="es-ES" sz="3600" dirty="0">
                <a:solidFill>
                  <a:schemeClr val="tx2"/>
                </a:solidFill>
                <a:latin typeface="Arial" panose="020B0604020202020204" pitchFamily="34" charset="0"/>
              </a:rPr>
              <a:t>Cromosoma</a:t>
            </a:r>
          </a:p>
        </p:txBody>
      </p:sp>
      <mc:AlternateContent xmlns:mc="http://schemas.openxmlformats.org/markup-compatibility/2006">
        <mc:Choice xmlns:a14="http://schemas.microsoft.com/office/drawing/2010/main" Requires="a14">
          <p:sp>
            <p:nvSpPr>
              <p:cNvPr id="59399" name="1 Marcador de contenido">
                <a:extLst>
                  <a:ext uri="{FF2B5EF4-FFF2-40B4-BE49-F238E27FC236}">
                    <a16:creationId xmlns:a16="http://schemas.microsoft.com/office/drawing/2014/main" id="{66E2C21C-8F99-4341-BD12-9E73B2034CBF}"/>
                  </a:ext>
                </a:extLst>
              </p:cNvPr>
              <p:cNvSpPr>
                <a:spLocks noGrp="1"/>
              </p:cNvSpPr>
              <p:nvPr>
                <p:ph idx="1"/>
              </p:nvPr>
            </p:nvSpPr>
            <p:spPr>
              <a:xfrm>
                <a:off x="268744" y="1492697"/>
                <a:ext cx="8881263" cy="4752528"/>
              </a:xfrm>
            </p:spPr>
            <p:txBody>
              <a:bodyPr/>
              <a:lstStyle/>
              <a:p>
                <a:pPr marL="0" indent="0">
                  <a:buNone/>
                </a:pPr>
                <a:r>
                  <a:rPr lang="es-ES" altLang="es-ES" sz="2400" dirty="0">
                    <a:ea typeface="MS PGothic"/>
                  </a:rPr>
                  <a:t>Chromosome, interfaz común a todos</a:t>
                </a:r>
              </a:p>
              <a:p>
                <a:pPr>
                  <a:buFont typeface="Wingdings" pitchFamily="2" charset="2"/>
                  <a:buChar char="Ø"/>
                </a:pPr>
                <a:endParaRPr lang="es-ES" altLang="es-ES" sz="2400" dirty="0">
                  <a:ea typeface="MS PGothic"/>
                </a:endParaRPr>
              </a:p>
              <a:p>
                <a:pPr marL="0" indent="0">
                  <a:buNone/>
                </a:pPr>
                <a:endParaRPr lang="es-ES" altLang="es-ES" sz="2400" dirty="0">
                  <a:ea typeface="MS PGothic"/>
                </a:endParaRPr>
              </a:p>
              <a:p>
                <a:pPr>
                  <a:buFont typeface="Wingdings" pitchFamily="2" charset="2"/>
                  <a:buChar char="Ø"/>
                </a:pPr>
                <a:endParaRPr lang="es-ES" altLang="es-ES" sz="2400" dirty="0">
                  <a:ea typeface="MS PGothic"/>
                </a:endParaRPr>
              </a:p>
              <a:p>
                <a:pPr marL="895350" indent="-374650">
                  <a:buFont typeface="Arial" panose="020B0604020202020204" pitchFamily="34" charset="0"/>
                  <a:buChar char="•"/>
                </a:pPr>
                <a:endParaRPr lang="en-GB" sz="2000" i="1" dirty="0"/>
              </a:p>
              <a:p>
                <a:pPr marL="895350" indent="-374650">
                  <a:buFont typeface="Arial" panose="020B0604020202020204" pitchFamily="34" charset="0"/>
                  <a:buChar char="•"/>
                </a:pPr>
                <a:r>
                  <a:rPr lang="en-GB" sz="2000" i="1" dirty="0"/>
                  <a:t>E: </a:t>
                </a:r>
                <a:r>
                  <a:rPr lang="en-GB" sz="2000" dirty="0"/>
                  <a:t>Tipo de los </a:t>
                </a:r>
                <a:r>
                  <a:rPr lang="en-GB" sz="2000" dirty="0" err="1"/>
                  <a:t>valores</a:t>
                </a:r>
                <a:r>
                  <a:rPr lang="en-GB" sz="2000" dirty="0"/>
                  <a:t> del </a:t>
                </a:r>
                <a:r>
                  <a:rPr lang="en-GB" sz="2000" dirty="0" err="1"/>
                  <a:t>cromosoma</a:t>
                </a:r>
                <a:r>
                  <a:rPr lang="en-GB" sz="2000" dirty="0"/>
                  <a:t>. </a:t>
                </a:r>
                <a:r>
                  <a:rPr lang="en-GB" sz="2000" dirty="0" err="1"/>
                  <a:t>Usualmente</a:t>
                </a:r>
                <a:r>
                  <a:rPr lang="en-GB" sz="2000" dirty="0"/>
                  <a:t> E es de </a:t>
                </a:r>
                <a:r>
                  <a:rPr lang="en-GB" sz="2000" dirty="0" err="1"/>
                  <a:t>tipo</a:t>
                </a:r>
                <a:r>
                  <a:rPr lang="en-GB" sz="2000" dirty="0"/>
                  <a:t> List&lt;R&gt;</a:t>
                </a:r>
              </a:p>
              <a:p>
                <a:pPr marL="895350" indent="-374650">
                  <a:buFont typeface="Arial" panose="020B0604020202020204" pitchFamily="34" charset="0"/>
                  <a:buChar char="•"/>
                </a:pPr>
                <a:r>
                  <a:rPr lang="en-GB" sz="2000" i="1" dirty="0"/>
                  <a:t>E decode(): </a:t>
                </a:r>
                <a:r>
                  <a:rPr lang="en-GB" sz="2000" dirty="0" err="1"/>
                  <a:t>Función</a:t>
                </a:r>
                <a:r>
                  <a:rPr lang="en-GB" sz="2000" dirty="0"/>
                  <a:t> de </a:t>
                </a:r>
                <a:r>
                  <a:rPr lang="en-GB" sz="2000" dirty="0" err="1"/>
                  <a:t>decodificación</a:t>
                </a:r>
                <a:r>
                  <a:rPr lang="en-GB" sz="2000" dirty="0"/>
                  <a:t> que </a:t>
                </a:r>
                <a:r>
                  <a:rPr lang="en-GB" sz="2000" dirty="0" err="1"/>
                  <a:t>proporciona</a:t>
                </a:r>
                <a:r>
                  <a:rPr lang="en-GB" sz="2000" dirty="0"/>
                  <a:t> los </a:t>
                </a:r>
                <a:r>
                  <a:rPr lang="en-GB" sz="2000" dirty="0" err="1"/>
                  <a:t>valores</a:t>
                </a:r>
                <a:r>
                  <a:rPr lang="en-GB" sz="2000" dirty="0"/>
                  <a:t> del </a:t>
                </a:r>
                <a:r>
                  <a:rPr lang="en-GB" sz="2000" dirty="0" err="1"/>
                  <a:t>cromosoma</a:t>
                </a:r>
                <a:r>
                  <a:rPr lang="en-GB" sz="2000" dirty="0"/>
                  <a:t> </a:t>
                </a:r>
              </a:p>
              <a:p>
                <a:pPr marL="895350" indent="-374650">
                  <a:buFont typeface="Arial" panose="020B0604020202020204" pitchFamily="34" charset="0"/>
                  <a:buChar char="•"/>
                </a:pPr>
                <a:r>
                  <a:rPr lang="en-GB" sz="2000" i="1" dirty="0"/>
                  <a:t>double fitness(): </a:t>
                </a:r>
                <a:r>
                  <a:rPr lang="en-GB" sz="2000" dirty="0"/>
                  <a:t>La </a:t>
                </a:r>
                <a:r>
                  <a:rPr lang="en-GB" sz="2000" dirty="0" err="1"/>
                  <a:t>función</a:t>
                </a:r>
                <a:r>
                  <a:rPr lang="en-GB" sz="2000" dirty="0"/>
                  <a:t> de fitness es </a:t>
                </a:r>
                <a14:m>
                  <m:oMath xmlns:m="http://schemas.openxmlformats.org/officeDocument/2006/math">
                    <m:func>
                      <m:funcPr>
                        <m:ctrlPr>
                          <a:rPr lang="es-ES" sz="1400" i="1" smtClean="0">
                            <a:effectLst/>
                            <a:latin typeface="Cambria Math" panose="02040503050406030204" pitchFamily="18" charset="0"/>
                          </a:rPr>
                        </m:ctrlPr>
                      </m:funcPr>
                      <m:fName>
                        <m:r>
                          <a:rPr lang="es-ES" sz="2000" i="1">
                            <a:effectLst/>
                            <a:latin typeface="Cambria Math" panose="02040503050406030204" pitchFamily="18" charset="0"/>
                            <a:ea typeface="Calibri" panose="020F0502020204030204" pitchFamily="34" charset="0"/>
                            <a:cs typeface="Times New Roman" panose="02020603050405020304" pitchFamily="18" charset="0"/>
                          </a:rPr>
                          <m:t>𝑚𝑎𝑥</m:t>
                        </m:r>
                      </m:fName>
                      <m:e>
                        <m:r>
                          <a:rPr lang="es-ES" sz="20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s-ES" sz="1400" i="1">
                                <a:effectLst/>
                                <a:latin typeface="Cambria Math" panose="02040503050406030204" pitchFamily="18" charset="0"/>
                              </a:rPr>
                            </m:ctrlPr>
                          </m:dPr>
                          <m:e>
                            <m:r>
                              <a:rPr lang="es-ES" sz="2000" i="1">
                                <a:effectLst/>
                                <a:latin typeface="Cambria Math" panose="02040503050406030204" pitchFamily="18" charset="0"/>
                                <a:ea typeface="Calibri" panose="020F0502020204030204" pitchFamily="34" charset="0"/>
                                <a:cs typeface="Times New Roman" panose="02020603050405020304" pitchFamily="18" charset="0"/>
                              </a:rPr>
                              <m:t>𝑥</m:t>
                            </m:r>
                          </m:e>
                        </m:d>
                        <m:r>
                          <a:rPr lang="es-ES" sz="2000" i="1">
                            <a:effectLst/>
                            <a:latin typeface="Cambria Math" panose="02040503050406030204" pitchFamily="18" charset="0"/>
                            <a:ea typeface="Calibri" panose="020F0502020204030204" pitchFamily="34" charset="0"/>
                            <a:cs typeface="Times New Roman" panose="02020603050405020304" pitchFamily="18" charset="0"/>
                          </a:rPr>
                          <m:t>−</m:t>
                        </m:r>
                        <m:r>
                          <a:rPr lang="es-ES" sz="2000" i="1">
                            <a:effectLst/>
                            <a:latin typeface="Cambria Math" panose="02040503050406030204" pitchFamily="18" charset="0"/>
                            <a:ea typeface="Calibri" panose="020F0502020204030204" pitchFamily="34" charset="0"/>
                            <a:cs typeface="Times New Roman" panose="02020603050405020304" pitchFamily="18" charset="0"/>
                          </a:rPr>
                          <m:t>𝑘</m:t>
                        </m:r>
                        <m:r>
                          <a:rPr lang="es-ES" sz="2000" i="1">
                            <a:effectLst/>
                            <a:latin typeface="Cambria Math" panose="02040503050406030204" pitchFamily="18" charset="0"/>
                            <a:ea typeface="Calibri" panose="020F0502020204030204" pitchFamily="34" charset="0"/>
                            <a:cs typeface="Times New Roman" panose="02020603050405020304" pitchFamily="18" charset="0"/>
                          </a:rPr>
                          <m:t>∗</m:t>
                        </m:r>
                        <m:r>
                          <a:rPr lang="es-ES" sz="2000" i="1">
                            <a:effectLst/>
                            <a:latin typeface="Cambria Math" panose="02040503050406030204" pitchFamily="18" charset="0"/>
                            <a:ea typeface="Calibri" panose="020F0502020204030204" pitchFamily="34" charset="0"/>
                            <a:cs typeface="Times New Roman" panose="02020603050405020304" pitchFamily="18" charset="0"/>
                          </a:rPr>
                          <m:t>𝑑𝑐</m:t>
                        </m:r>
                        <m:d>
                          <m:dPr>
                            <m:ctrlPr>
                              <a:rPr lang="es-E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s-ES" sz="2000" i="1">
                                <a:effectLst/>
                                <a:latin typeface="Cambria Math" panose="02040503050406030204" pitchFamily="18" charset="0"/>
                                <a:ea typeface="Calibri" panose="020F0502020204030204" pitchFamily="34" charset="0"/>
                                <a:cs typeface="Times New Roman" panose="02020603050405020304" pitchFamily="18" charset="0"/>
                              </a:rPr>
                              <m:t>𝑥</m:t>
                            </m:r>
                          </m:e>
                        </m:d>
                      </m:e>
                    </m:func>
                  </m:oMath>
                </a14:m>
                <a:r>
                  <a:rPr lang="en-GB" sz="2000" dirty="0"/>
                  <a:t>. </a:t>
                </a:r>
              </a:p>
              <a:p>
                <a:pPr marL="920750" lvl="1" indent="0">
                  <a:buNone/>
                </a:pPr>
                <a:r>
                  <a:rPr lang="en-GB" sz="2000" dirty="0" err="1"/>
                  <a:t>Siendo</a:t>
                </a:r>
                <a:r>
                  <a:rPr lang="en-GB" sz="2000" dirty="0"/>
                  <a:t> dc la </a:t>
                </a:r>
                <a:r>
                  <a:rPr lang="en-GB" sz="2000" dirty="0" err="1"/>
                  <a:t>distancia</a:t>
                </a:r>
                <a:r>
                  <a:rPr lang="en-GB" sz="2000" dirty="0"/>
                  <a:t> a las </a:t>
                </a:r>
                <a:r>
                  <a:rPr lang="en-GB" sz="2000" dirty="0" err="1"/>
                  <a:t>restricciones</a:t>
                </a:r>
                <a:r>
                  <a:rPr lang="en-GB" sz="2000" dirty="0"/>
                  <a:t> y </a:t>
                </a:r>
                <a14:m>
                  <m:oMath xmlns:m="http://schemas.openxmlformats.org/officeDocument/2006/math">
                    <m:r>
                      <a:rPr lang="es-ES" sz="2000" b="0" i="1" smtClean="0">
                        <a:latin typeface="Cambria Math" panose="02040503050406030204" pitchFamily="18" charset="0"/>
                      </a:rPr>
                      <m:t>𝑥</m:t>
                    </m:r>
                  </m:oMath>
                </a14:m>
                <a:r>
                  <a:rPr lang="en-GB" sz="2000" dirty="0"/>
                  <a:t> </a:t>
                </a:r>
                <a:r>
                  <a:rPr lang="en-GB" sz="2000" dirty="0" err="1"/>
                  <a:t>listas</a:t>
                </a:r>
                <a:r>
                  <a:rPr lang="en-GB" sz="2000" dirty="0"/>
                  <a:t> de </a:t>
                </a:r>
                <a:r>
                  <a:rPr lang="en-GB" sz="2000" dirty="0" err="1"/>
                  <a:t>valores</a:t>
                </a:r>
                <a:r>
                  <a:rPr lang="en-GB" sz="2000" dirty="0"/>
                  <a:t> que </a:t>
                </a:r>
                <a:r>
                  <a:rPr lang="en-GB" sz="2000" dirty="0" err="1"/>
                  <a:t>dependen</a:t>
                </a:r>
                <a:r>
                  <a:rPr lang="en-GB" sz="2000" dirty="0"/>
                  <a:t> del </a:t>
                </a:r>
                <a:r>
                  <a:rPr lang="en-GB" sz="2000" dirty="0" err="1"/>
                  <a:t>tipo</a:t>
                </a:r>
                <a:r>
                  <a:rPr lang="en-GB" sz="2000" dirty="0"/>
                  <a:t> de </a:t>
                </a:r>
                <a:r>
                  <a:rPr lang="en-GB" sz="2000" dirty="0" err="1"/>
                  <a:t>cromosoma</a:t>
                </a:r>
                <a:endParaRPr lang="en-GB" sz="2000" dirty="0"/>
              </a:p>
            </p:txBody>
          </p:sp>
        </mc:Choice>
        <mc:Fallback>
          <p:sp>
            <p:nvSpPr>
              <p:cNvPr id="59399" name="1 Marcador de contenido">
                <a:extLst>
                  <a:ext uri="{FF2B5EF4-FFF2-40B4-BE49-F238E27FC236}">
                    <a16:creationId xmlns:a16="http://schemas.microsoft.com/office/drawing/2014/main" id="{66E2C21C-8F99-4341-BD12-9E73B2034CBF}"/>
                  </a:ext>
                </a:extLst>
              </p:cNvPr>
              <p:cNvSpPr>
                <a:spLocks noGrp="1" noRot="1" noChangeAspect="1" noMove="1" noResize="1" noEditPoints="1" noAdjustHandles="1" noChangeArrowheads="1" noChangeShapeType="1" noTextEdit="1"/>
              </p:cNvSpPr>
              <p:nvPr>
                <p:ph idx="1"/>
              </p:nvPr>
            </p:nvSpPr>
            <p:spPr>
              <a:xfrm>
                <a:off x="268744" y="1492697"/>
                <a:ext cx="8881263" cy="4752528"/>
              </a:xfrm>
              <a:blipFill>
                <a:blip r:embed="rId2"/>
                <a:stretch>
                  <a:fillRect l="-1030" t="-899"/>
                </a:stretch>
              </a:blipFill>
            </p:spPr>
            <p:txBody>
              <a:bodyPr/>
              <a:lstStyle/>
              <a:p>
                <a:r>
                  <a:rPr lang="es-ES">
                    <a:noFill/>
                  </a:rPr>
                  <a:t> </a:t>
                </a:r>
              </a:p>
            </p:txBody>
          </p:sp>
        </mc:Fallback>
      </mc:AlternateContent>
      <p:pic>
        <p:nvPicPr>
          <p:cNvPr id="5" name="Picture 4" descr="Text&#10;&#10;Description automatically generated with medium confidence">
            <a:extLst>
              <a:ext uri="{FF2B5EF4-FFF2-40B4-BE49-F238E27FC236}">
                <a16:creationId xmlns:a16="http://schemas.microsoft.com/office/drawing/2014/main" id="{93D3C144-639D-364A-8B66-8BF33E21D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206" y="2157098"/>
            <a:ext cx="4319587" cy="1176765"/>
          </a:xfrm>
          <a:prstGeom prst="rect">
            <a:avLst/>
          </a:prstGeom>
          <a:ln>
            <a:solidFill>
              <a:srgbClr val="C00000"/>
            </a:solidFill>
          </a:ln>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A624F81E-5D8D-42F4-B25B-04E958A57D0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9394" name="Rectangle 4">
            <a:extLst>
              <a:ext uri="{FF2B5EF4-FFF2-40B4-BE49-F238E27FC236}">
                <a16:creationId xmlns:a16="http://schemas.microsoft.com/office/drawing/2014/main" id="{C1525555-39FC-420A-9D70-7CF99467341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9395" name="Rectangle 6">
            <a:extLst>
              <a:ext uri="{FF2B5EF4-FFF2-40B4-BE49-F238E27FC236}">
                <a16:creationId xmlns:a16="http://schemas.microsoft.com/office/drawing/2014/main" id="{EA275062-B4F4-428D-9A8D-F996C8A291A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9396" name="Rectangle 9">
            <a:extLst>
              <a:ext uri="{FF2B5EF4-FFF2-40B4-BE49-F238E27FC236}">
                <a16:creationId xmlns:a16="http://schemas.microsoft.com/office/drawing/2014/main" id="{C4EEC5AF-B552-4BA9-AD0C-D772210853E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9397" name="8 Marcador de número de diapositiva">
            <a:extLst>
              <a:ext uri="{FF2B5EF4-FFF2-40B4-BE49-F238E27FC236}">
                <a16:creationId xmlns:a16="http://schemas.microsoft.com/office/drawing/2014/main" id="{749B3FED-4144-49AF-9999-71E0A39484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4D805305-0195-4A95-8AD1-6752C84524D2}" type="slidenum">
              <a:rPr lang="es-ES" altLang="es-ES" sz="1400"/>
              <a:pPr/>
              <a:t>11</a:t>
            </a:fld>
            <a:endParaRPr lang="es-ES" altLang="es-ES" sz="1400"/>
          </a:p>
        </p:txBody>
      </p:sp>
      <p:sp>
        <p:nvSpPr>
          <p:cNvPr id="10" name="Rectangle 2">
            <a:extLst>
              <a:ext uri="{FF2B5EF4-FFF2-40B4-BE49-F238E27FC236}">
                <a16:creationId xmlns:a16="http://schemas.microsoft.com/office/drawing/2014/main" id="{34642D86-5D61-4D6A-BD40-77180320E033}"/>
              </a:ext>
            </a:extLst>
          </p:cNvPr>
          <p:cNvSpPr txBox="1">
            <a:spLocks noChangeArrowheads="1"/>
          </p:cNvSpPr>
          <p:nvPr/>
        </p:nvSpPr>
        <p:spPr bwMode="auto">
          <a:xfrm>
            <a:off x="1476375" y="341313"/>
            <a:ext cx="7362825" cy="922337"/>
          </a:xfrm>
          <a:prstGeom prst="rect">
            <a:avLst/>
          </a:prstGeom>
          <a:noFill/>
          <a:ln>
            <a:noFill/>
          </a:ln>
          <a:extLst>
            <a:ext uri="{909E8E84-426E-40dd-AFC4-6F175D3DCCD1}"/>
            <a:ext uri="{91240B29-F687-4f45-9708-019B960494DF}"/>
          </a:extLst>
        </p:spPr>
        <p:txBody>
          <a:bodyPr anchor="ct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r"/>
            <a:r>
              <a:rPr lang="es-ES" altLang="es-ES" sz="3600" dirty="0">
                <a:solidFill>
                  <a:schemeClr val="tx2"/>
                </a:solidFill>
                <a:latin typeface="Arial" panose="020B0604020202020204" pitchFamily="34" charset="0"/>
              </a:rPr>
              <a:t>Cromosoma Data</a:t>
            </a:r>
          </a:p>
        </p:txBody>
      </p:sp>
      <p:sp>
        <p:nvSpPr>
          <p:cNvPr id="59399" name="1 Marcador de contenido">
            <a:extLst>
              <a:ext uri="{FF2B5EF4-FFF2-40B4-BE49-F238E27FC236}">
                <a16:creationId xmlns:a16="http://schemas.microsoft.com/office/drawing/2014/main" id="{66E2C21C-8F99-4341-BD12-9E73B2034CBF}"/>
              </a:ext>
            </a:extLst>
          </p:cNvPr>
          <p:cNvSpPr>
            <a:spLocks noGrp="1"/>
          </p:cNvSpPr>
          <p:nvPr>
            <p:ph idx="1"/>
          </p:nvPr>
        </p:nvSpPr>
        <p:spPr>
          <a:xfrm>
            <a:off x="467544" y="1481832"/>
            <a:ext cx="8881263" cy="5239641"/>
          </a:xfrm>
        </p:spPr>
        <p:txBody>
          <a:bodyPr/>
          <a:lstStyle/>
          <a:p>
            <a:pPr marL="0" indent="0">
              <a:buNone/>
            </a:pPr>
            <a:r>
              <a:rPr lang="es-ES" altLang="es-ES" sz="2400" dirty="0" err="1">
                <a:ea typeface="MS PGothic"/>
              </a:rPr>
              <a:t>ChromosomeData</a:t>
            </a:r>
            <a:r>
              <a:rPr lang="es-ES" altLang="es-ES" sz="2400" dirty="0">
                <a:ea typeface="MS PGothic"/>
              </a:rPr>
              <a:t>, una vista con datos adicionales</a:t>
            </a:r>
          </a:p>
          <a:p>
            <a:pPr>
              <a:buFont typeface="Wingdings" pitchFamily="2" charset="2"/>
              <a:buChar char="Ø"/>
            </a:pPr>
            <a:endParaRPr lang="es-ES" altLang="es-ES" sz="2400" dirty="0">
              <a:ea typeface="MS PGothic"/>
            </a:endParaRPr>
          </a:p>
          <a:p>
            <a:pPr>
              <a:buFont typeface="Wingdings" pitchFamily="2" charset="2"/>
              <a:buChar char="Ø"/>
            </a:pPr>
            <a:endParaRPr lang="es-ES" altLang="es-ES" sz="2400" dirty="0">
              <a:ea typeface="MS PGothic"/>
            </a:endParaRPr>
          </a:p>
          <a:p>
            <a:pPr>
              <a:buFont typeface="Wingdings" pitchFamily="2" charset="2"/>
              <a:buChar char="Ø"/>
            </a:pPr>
            <a:endParaRPr lang="es-ES" altLang="es-ES" sz="2400" dirty="0">
              <a:ea typeface="MS PGothic"/>
            </a:endParaRPr>
          </a:p>
          <a:p>
            <a:pPr>
              <a:buFont typeface="Wingdings" pitchFamily="2" charset="2"/>
              <a:buChar char="Ø"/>
            </a:pPr>
            <a:endParaRPr lang="es-ES" altLang="es-ES" sz="2400" dirty="0">
              <a:ea typeface="MS PGothic"/>
            </a:endParaRPr>
          </a:p>
          <a:p>
            <a:pPr marL="801688" indent="-455613">
              <a:buFont typeface="Arial" panose="020B0604020202020204" pitchFamily="34" charset="0"/>
              <a:buChar char="•"/>
            </a:pPr>
            <a:r>
              <a:rPr lang="en-GB" sz="2000" i="1" dirty="0"/>
              <a:t>size()</a:t>
            </a:r>
            <a:r>
              <a:rPr lang="en-GB" sz="2000" dirty="0"/>
              <a:t>: </a:t>
            </a:r>
            <a:r>
              <a:rPr lang="en-GB" sz="2000" dirty="0" err="1"/>
              <a:t>tamaño</a:t>
            </a:r>
            <a:r>
              <a:rPr lang="en-GB" sz="2000" dirty="0"/>
              <a:t> de la </a:t>
            </a:r>
            <a:r>
              <a:rPr lang="en-GB" sz="2000" dirty="0" err="1"/>
              <a:t>lista</a:t>
            </a:r>
            <a:r>
              <a:rPr lang="en-GB" sz="2000" dirty="0"/>
              <a:t> del </a:t>
            </a:r>
            <a:r>
              <a:rPr lang="en-GB" sz="2000" dirty="0" err="1"/>
              <a:t>cromosoma</a:t>
            </a:r>
            <a:r>
              <a:rPr lang="en-GB" sz="2000" dirty="0"/>
              <a:t> y </a:t>
            </a:r>
          </a:p>
          <a:p>
            <a:pPr marL="801688" indent="-455613">
              <a:buFont typeface="Arial" panose="020B0604020202020204" pitchFamily="34" charset="0"/>
              <a:buChar char="•"/>
            </a:pPr>
            <a:r>
              <a:rPr lang="en-GB" sz="2000" i="1" dirty="0"/>
              <a:t>type()</a:t>
            </a:r>
            <a:r>
              <a:rPr lang="en-GB" sz="2000" dirty="0"/>
              <a:t>: </a:t>
            </a:r>
            <a:r>
              <a:rPr lang="en-GB" sz="2000" dirty="0" err="1"/>
              <a:t>tipo</a:t>
            </a:r>
            <a:r>
              <a:rPr lang="en-GB" sz="2000" dirty="0"/>
              <a:t> del </a:t>
            </a:r>
            <a:r>
              <a:rPr lang="en-GB" sz="2000" dirty="0" err="1"/>
              <a:t>cromosoma</a:t>
            </a:r>
            <a:r>
              <a:rPr lang="en-GB" sz="2000" dirty="0"/>
              <a:t> </a:t>
            </a:r>
          </a:p>
          <a:p>
            <a:pPr marL="801688" indent="-455613">
              <a:buFont typeface="Arial" panose="020B0604020202020204" pitchFamily="34" charset="0"/>
              <a:buChar char="•"/>
            </a:pPr>
            <a:r>
              <a:rPr lang="en-GB" sz="2000" i="1" dirty="0" err="1"/>
              <a:t>fitnessFunction</a:t>
            </a:r>
            <a:r>
              <a:rPr lang="en-GB" sz="2000" i="1" dirty="0"/>
              <a:t>(E value)</a:t>
            </a:r>
            <a:r>
              <a:rPr lang="en-GB" sz="2000" dirty="0"/>
              <a:t>: </a:t>
            </a:r>
            <a:r>
              <a:rPr lang="en-GB" sz="2000" dirty="0" err="1"/>
              <a:t>cálculo</a:t>
            </a:r>
            <a:r>
              <a:rPr lang="en-GB" sz="2000" dirty="0"/>
              <a:t> del </a:t>
            </a:r>
            <a:r>
              <a:rPr lang="en-GB" sz="2000" dirty="0" err="1"/>
              <a:t>valor</a:t>
            </a:r>
            <a:r>
              <a:rPr lang="en-GB" sz="2000" dirty="0"/>
              <a:t> del fitness a </a:t>
            </a:r>
            <a:r>
              <a:rPr lang="en-GB" sz="2000" dirty="0" err="1"/>
              <a:t>partir</a:t>
            </a:r>
            <a:r>
              <a:rPr lang="en-GB" sz="2000" dirty="0"/>
              <a:t> de los </a:t>
            </a:r>
            <a:r>
              <a:rPr lang="en-GB" sz="2000" dirty="0" err="1"/>
              <a:t>valores</a:t>
            </a:r>
            <a:r>
              <a:rPr lang="en-GB" sz="2000" dirty="0"/>
              <a:t> </a:t>
            </a:r>
          </a:p>
          <a:p>
            <a:pPr marL="801688" indent="-455613">
              <a:buFont typeface="Arial" panose="020B0604020202020204" pitchFamily="34" charset="0"/>
              <a:buChar char="•"/>
            </a:pPr>
            <a:r>
              <a:rPr lang="en-GB" sz="2000" i="1" dirty="0" err="1"/>
              <a:t>solucion</a:t>
            </a:r>
            <a:r>
              <a:rPr lang="en-GB" sz="2000" i="1" dirty="0"/>
              <a:t>(E value): </a:t>
            </a:r>
            <a:r>
              <a:rPr lang="en-GB" sz="2000" i="1" dirty="0" err="1"/>
              <a:t>s</a:t>
            </a:r>
            <a:r>
              <a:rPr lang="en-GB" sz="2000" dirty="0" err="1"/>
              <a:t>olución</a:t>
            </a:r>
            <a:r>
              <a:rPr lang="en-GB" sz="2000" dirty="0"/>
              <a:t> </a:t>
            </a:r>
            <a:r>
              <a:rPr lang="en-GB" sz="2000" dirty="0" err="1"/>
              <a:t>asociada</a:t>
            </a:r>
            <a:r>
              <a:rPr lang="en-GB" sz="2000" dirty="0"/>
              <a:t> al </a:t>
            </a:r>
            <a:r>
              <a:rPr lang="en-GB" sz="2000" dirty="0" err="1"/>
              <a:t>cromosoma</a:t>
            </a:r>
            <a:r>
              <a:rPr lang="en-GB" sz="2000" dirty="0"/>
              <a:t> </a:t>
            </a:r>
          </a:p>
          <a:p>
            <a:pPr marL="346075" indent="0">
              <a:buNone/>
            </a:pPr>
            <a:endParaRPr lang="es-ES" altLang="es-ES" sz="2000" dirty="0">
              <a:ea typeface="MS PGothic"/>
            </a:endParaRPr>
          </a:p>
          <a:p>
            <a:pPr marL="92075" lvl="1" indent="0">
              <a:buNone/>
            </a:pPr>
            <a:r>
              <a:rPr lang="es-ES" altLang="es-ES" sz="2000" dirty="0">
                <a:ea typeface="MS PGothic"/>
              </a:rPr>
              <a:t>Cualquier problema debe implementar alguno de sus subtipos: </a:t>
            </a:r>
            <a:br>
              <a:rPr lang="es-ES" altLang="es-ES" sz="2000" dirty="0"/>
            </a:br>
            <a:r>
              <a:rPr lang="es-ES" altLang="es-ES" sz="2000" i="1" dirty="0" err="1">
                <a:ea typeface="MS PGothic"/>
              </a:rPr>
              <a:t>SeqNormalData</a:t>
            </a:r>
            <a:r>
              <a:rPr lang="es-ES" altLang="es-ES" sz="2000" i="1" dirty="0">
                <a:ea typeface="MS PGothic"/>
              </a:rPr>
              <a:t>&lt;S&gt;, </a:t>
            </a:r>
            <a:r>
              <a:rPr lang="es-ES" altLang="es-ES" sz="2000" i="1" dirty="0" err="1">
                <a:ea typeface="MS PGothic"/>
              </a:rPr>
              <a:t>ValuesInRangeData</a:t>
            </a:r>
            <a:r>
              <a:rPr lang="es-ES" altLang="es-ES" sz="2000" i="1" dirty="0">
                <a:ea typeface="MS PGothic"/>
              </a:rPr>
              <a:t>&lt;E,S&gt;, </a:t>
            </a:r>
            <a:r>
              <a:rPr lang="es-ES" sz="2000" i="1" dirty="0" err="1">
                <a:ea typeface="MS PGothic"/>
                <a:cs typeface="Arial"/>
              </a:rPr>
              <a:t>ValuesInSetData</a:t>
            </a:r>
            <a:r>
              <a:rPr lang="es-ES" altLang="es-ES" sz="2000" i="1" dirty="0">
                <a:ea typeface="MS PGothic"/>
              </a:rPr>
              <a:t>&lt;S&gt; </a:t>
            </a:r>
            <a:endParaRPr lang="es-ES" altLang="es-ES" sz="2000" i="1" dirty="0"/>
          </a:p>
        </p:txBody>
      </p:sp>
      <p:pic>
        <p:nvPicPr>
          <p:cNvPr id="3" name="Picture 2" descr="Text&#10;&#10;Description automatically generated">
            <a:extLst>
              <a:ext uri="{FF2B5EF4-FFF2-40B4-BE49-F238E27FC236}">
                <a16:creationId xmlns:a16="http://schemas.microsoft.com/office/drawing/2014/main" id="{467A9AB3-7C54-214A-ACAE-AA52BB5D6B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1661" y="2121487"/>
            <a:ext cx="4639022" cy="1519448"/>
          </a:xfrm>
          <a:prstGeom prst="rect">
            <a:avLst/>
          </a:prstGeom>
          <a:ln>
            <a:solidFill>
              <a:srgbClr val="C00000"/>
            </a:solidFill>
          </a:ln>
        </p:spPr>
      </p:pic>
    </p:spTree>
    <p:extLst>
      <p:ext uri="{BB962C8B-B14F-4D97-AF65-F5344CB8AC3E}">
        <p14:creationId xmlns:p14="http://schemas.microsoft.com/office/powerpoint/2010/main" val="299601673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0959BCEB-9C1E-472B-BCBA-3B76B7C635B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63490" name="Rectangle 4">
            <a:extLst>
              <a:ext uri="{FF2B5EF4-FFF2-40B4-BE49-F238E27FC236}">
                <a16:creationId xmlns:a16="http://schemas.microsoft.com/office/drawing/2014/main" id="{D817126A-E995-4DDC-B145-0A88FB0FDED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63491" name="Rectangle 6">
            <a:extLst>
              <a:ext uri="{FF2B5EF4-FFF2-40B4-BE49-F238E27FC236}">
                <a16:creationId xmlns:a16="http://schemas.microsoft.com/office/drawing/2014/main" id="{E3BEFC85-D3C3-4B91-94E4-8C5D210FA7F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63492" name="Rectangle 9">
            <a:extLst>
              <a:ext uri="{FF2B5EF4-FFF2-40B4-BE49-F238E27FC236}">
                <a16:creationId xmlns:a16="http://schemas.microsoft.com/office/drawing/2014/main" id="{1B901415-D08B-487A-90ED-C4CC5A4C15A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63493" name="8 Marcador de número de diapositiva">
            <a:extLst>
              <a:ext uri="{FF2B5EF4-FFF2-40B4-BE49-F238E27FC236}">
                <a16:creationId xmlns:a16="http://schemas.microsoft.com/office/drawing/2014/main" id="{3702D2C9-3BFD-47B2-8649-D48ED4B7890A}"/>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r"/>
            <a:fld id="{69516E0D-0934-492C-BD87-E3AA0A7EA816}" type="slidenum">
              <a:rPr lang="es-ES" altLang="es-ES" sz="1400"/>
              <a:pPr algn="r"/>
              <a:t>12</a:t>
            </a:fld>
            <a:endParaRPr lang="es-ES" altLang="es-ES" sz="1400"/>
          </a:p>
        </p:txBody>
      </p:sp>
      <p:sp>
        <p:nvSpPr>
          <p:cNvPr id="10" name="Rectangle 2">
            <a:extLst>
              <a:ext uri="{FF2B5EF4-FFF2-40B4-BE49-F238E27FC236}">
                <a16:creationId xmlns:a16="http://schemas.microsoft.com/office/drawing/2014/main" id="{7A775344-8DC3-4D2E-97AD-430322CE15BA}"/>
              </a:ext>
            </a:extLst>
          </p:cNvPr>
          <p:cNvSpPr txBox="1">
            <a:spLocks noChangeArrowheads="1"/>
          </p:cNvSpPr>
          <p:nvPr/>
        </p:nvSpPr>
        <p:spPr bwMode="auto">
          <a:xfrm>
            <a:off x="1476375" y="341313"/>
            <a:ext cx="7362825" cy="922337"/>
          </a:xfrm>
          <a:prstGeom prst="rect">
            <a:avLst/>
          </a:prstGeom>
          <a:noFill/>
          <a:ln>
            <a:noFill/>
          </a:ln>
          <a:extLst>
            <a:ext uri="{909E8E84-426E-40dd-AFC4-6F175D3DCCD1}"/>
            <a:ext uri="{91240B29-F687-4f45-9708-019B960494DF}"/>
          </a:extLst>
        </p:spPr>
        <p:txBody>
          <a:bodyPr anchor="ct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r"/>
            <a:r>
              <a:rPr lang="es-ES" altLang="es-ES" sz="3600" dirty="0" err="1">
                <a:solidFill>
                  <a:schemeClr val="tx2"/>
                </a:solidFill>
                <a:latin typeface="Arial" panose="020B0604020202020204" pitchFamily="34" charset="0"/>
              </a:rPr>
              <a:t>ValuesInRange</a:t>
            </a:r>
            <a:endParaRPr lang="es-ES" altLang="es-ES" sz="3600" dirty="0">
              <a:solidFill>
                <a:schemeClr val="tx2"/>
              </a:solidFill>
              <a:latin typeface="Arial" panose="020B0604020202020204" pitchFamily="34" charset="0"/>
            </a:endParaRPr>
          </a:p>
        </p:txBody>
      </p:sp>
      <p:sp>
        <p:nvSpPr>
          <p:cNvPr id="2" name="1 Marcador de contenido">
            <a:extLst>
              <a:ext uri="{FF2B5EF4-FFF2-40B4-BE49-F238E27FC236}">
                <a16:creationId xmlns:a16="http://schemas.microsoft.com/office/drawing/2014/main" id="{A471F108-9995-4018-807A-C30B83CF5667}"/>
              </a:ext>
            </a:extLst>
          </p:cNvPr>
          <p:cNvSpPr>
            <a:spLocks noGrp="1"/>
          </p:cNvSpPr>
          <p:nvPr>
            <p:ph idx="4294967295"/>
          </p:nvPr>
        </p:nvSpPr>
        <p:spPr>
          <a:xfrm>
            <a:off x="457200" y="1491456"/>
            <a:ext cx="8229600" cy="4525963"/>
          </a:xfrm>
        </p:spPr>
        <p:txBody>
          <a:bodyPr/>
          <a:lstStyle/>
          <a:p>
            <a:pPr marL="0" indent="0">
              <a:buNone/>
              <a:defRPr/>
            </a:pPr>
            <a:r>
              <a:rPr lang="es-ES" sz="2800" dirty="0" err="1">
                <a:ea typeface="MS PGothic"/>
                <a:cs typeface="ＭＳ Ｐゴシック" charset="0"/>
              </a:rPr>
              <a:t>ValuesInRangeData</a:t>
            </a:r>
            <a:r>
              <a:rPr lang="es-ES" sz="2800" dirty="0">
                <a:ea typeface="MS PGothic"/>
                <a:cs typeface="ＭＳ Ｐゴシック" charset="0"/>
              </a:rPr>
              <a:t>&lt;E,S&gt;</a:t>
            </a:r>
          </a:p>
          <a:p>
            <a:pPr marL="0" indent="0">
              <a:buNone/>
              <a:defRPr/>
            </a:pPr>
            <a:endParaRPr lang="es-ES" sz="2800" dirty="0">
              <a:cs typeface="ＭＳ Ｐゴシック" charset="0"/>
            </a:endParaRPr>
          </a:p>
          <a:p>
            <a:pPr lvl="1">
              <a:defRPr/>
            </a:pPr>
            <a:r>
              <a:rPr lang="es-ES" sz="2000" dirty="0"/>
              <a:t>Representa una lista de valores de tipo E que están en un rango</a:t>
            </a:r>
          </a:p>
          <a:p>
            <a:pPr lvl="1">
              <a:defRPr/>
            </a:pPr>
            <a:endParaRPr lang="es-ES" sz="2000" dirty="0"/>
          </a:p>
          <a:p>
            <a:pPr lvl="1">
              <a:defRPr/>
            </a:pPr>
            <a:endParaRPr lang="es-ES" sz="2000" dirty="0"/>
          </a:p>
          <a:p>
            <a:pPr lvl="1">
              <a:defRPr/>
            </a:pPr>
            <a:endParaRPr lang="es-ES" sz="2000" dirty="0"/>
          </a:p>
          <a:p>
            <a:pPr lvl="1">
              <a:defRPr/>
            </a:pPr>
            <a:endParaRPr lang="es-ES" sz="2000" dirty="0"/>
          </a:p>
          <a:p>
            <a:pPr marL="457200" lvl="1" indent="0">
              <a:buNone/>
              <a:defRPr/>
            </a:pPr>
            <a:endParaRPr lang="es-ES" sz="2000" dirty="0"/>
          </a:p>
          <a:p>
            <a:pPr lvl="1">
              <a:defRPr/>
            </a:pPr>
            <a:r>
              <a:rPr lang="es-ES" sz="2000" dirty="0"/>
              <a:t>3 implementaciones: </a:t>
            </a:r>
          </a:p>
          <a:p>
            <a:pPr lvl="2">
              <a:defRPr/>
            </a:pPr>
            <a:r>
              <a:rPr lang="es-ES" sz="1600" dirty="0" err="1"/>
              <a:t>RangeChromosome</a:t>
            </a:r>
            <a:endParaRPr lang="es-ES" sz="1600" dirty="0"/>
          </a:p>
          <a:p>
            <a:pPr lvl="2">
              <a:defRPr/>
            </a:pPr>
            <a:r>
              <a:rPr lang="es-ES" sz="1600" dirty="0" err="1"/>
              <a:t>DoubleChromosome</a:t>
            </a:r>
            <a:endParaRPr lang="es-ES" sz="1600" dirty="0"/>
          </a:p>
          <a:p>
            <a:pPr lvl="2">
              <a:defRPr/>
            </a:pPr>
            <a:r>
              <a:rPr lang="es-ES" sz="1600" dirty="0" err="1"/>
              <a:t>BinaryChromosome</a:t>
            </a:r>
            <a:endParaRPr lang="es-ES" sz="1600" dirty="0"/>
          </a:p>
          <a:p>
            <a:pPr lvl="1">
              <a:defRPr/>
            </a:pPr>
            <a:endParaRPr lang="es-ES" sz="2000" dirty="0"/>
          </a:p>
          <a:p>
            <a:pPr marL="457200" lvl="1" indent="0">
              <a:buNone/>
              <a:defRPr/>
            </a:pPr>
            <a:endParaRPr lang="es-ES" sz="2000" dirty="0"/>
          </a:p>
          <a:p>
            <a:pPr lvl="1">
              <a:defRPr/>
            </a:pPr>
            <a:endParaRPr lang="es-ES" sz="2000" dirty="0"/>
          </a:p>
          <a:p>
            <a:pPr lvl="1">
              <a:defRPr/>
            </a:pPr>
            <a:endParaRPr lang="es-ES" sz="2000" dirty="0"/>
          </a:p>
          <a:p>
            <a:pPr marL="457200" lvl="1" indent="0">
              <a:buFont typeface="Wingdings" panose="05000000000000000000" pitchFamily="2" charset="2"/>
              <a:buNone/>
              <a:defRPr/>
            </a:pPr>
            <a:endParaRPr lang="es-ES" sz="2000" dirty="0"/>
          </a:p>
        </p:txBody>
      </p:sp>
      <p:pic>
        <p:nvPicPr>
          <p:cNvPr id="4" name="Picture 3" descr="Text&#10;&#10;Description automatically generated">
            <a:extLst>
              <a:ext uri="{FF2B5EF4-FFF2-40B4-BE49-F238E27FC236}">
                <a16:creationId xmlns:a16="http://schemas.microsoft.com/office/drawing/2014/main" id="{DD1A237F-EBD4-084D-BEFE-8559BC31C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050515"/>
            <a:ext cx="5962128" cy="1426834"/>
          </a:xfrm>
          <a:prstGeom prst="rect">
            <a:avLst/>
          </a:prstGeom>
          <a:ln>
            <a:solidFill>
              <a:srgbClr val="C00000"/>
            </a:solidFill>
          </a:ln>
        </p:spPr>
      </p:pic>
      <p:pic>
        <p:nvPicPr>
          <p:cNvPr id="6" name="Picture 5" descr="Text&#10;&#10;Description automatically generated">
            <a:extLst>
              <a:ext uri="{FF2B5EF4-FFF2-40B4-BE49-F238E27FC236}">
                <a16:creationId xmlns:a16="http://schemas.microsoft.com/office/drawing/2014/main" id="{C054B62E-A7C0-CB4D-9DB5-1598719F1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3991738"/>
            <a:ext cx="3308350" cy="1111250"/>
          </a:xfrm>
          <a:prstGeom prst="rect">
            <a:avLst/>
          </a:prstGeom>
          <a:ln>
            <a:solidFill>
              <a:srgbClr val="C00000"/>
            </a:solidFill>
          </a:ln>
        </p:spPr>
      </p:pic>
    </p:spTree>
    <p:extLst>
      <p:ext uri="{BB962C8B-B14F-4D97-AF65-F5344CB8AC3E}">
        <p14:creationId xmlns:p14="http://schemas.microsoft.com/office/powerpoint/2010/main" val="87581497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9C83A1B-0491-436E-9694-FDA5F500020B}"/>
              </a:ext>
            </a:extLst>
          </p:cNvPr>
          <p:cNvSpPr txBox="1">
            <a:spLocks noChangeArrowheads="1"/>
          </p:cNvSpPr>
          <p:nvPr/>
        </p:nvSpPr>
        <p:spPr bwMode="auto">
          <a:xfrm>
            <a:off x="1547813" y="188913"/>
            <a:ext cx="7138987" cy="922337"/>
          </a:xfrm>
          <a:prstGeom prst="rect">
            <a:avLst/>
          </a:prstGeom>
          <a:noFill/>
          <a:ln>
            <a:noFill/>
          </a:ln>
          <a:extLst>
            <a:ext uri="{909E8E84-426E-40dd-AFC4-6F175D3DCCD1}"/>
            <a:ext uri="{91240B29-F687-4f45-9708-019B960494DF}"/>
          </a:extLst>
        </p:spPr>
        <p:txBody>
          <a:bodyPr vert="horz" wrap="square" lIns="91440" tIns="45720" rIns="91440" bIns="45720" numCol="1" anchor="ctr" anchorCtr="0" compatLnSpc="1">
            <a:prstTxWarp prst="textNoShape">
              <a:avLst/>
            </a:prstTxWarp>
            <a:norm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r" eaLnBrk="0" hangingPunct="0">
              <a:spcAft>
                <a:spcPts val="600"/>
              </a:spcAft>
            </a:pPr>
            <a:r>
              <a:rPr lang="es-ES" altLang="es-ES" sz="4400">
                <a:solidFill>
                  <a:schemeClr val="tx2"/>
                </a:solidFill>
                <a:latin typeface="+mj-lt"/>
                <a:ea typeface="MS PGothic" pitchFamily="34" charset="-128"/>
                <a:cs typeface="MS PGothic"/>
              </a:rPr>
              <a:t>Secuencia Normal</a:t>
            </a:r>
          </a:p>
        </p:txBody>
      </p:sp>
      <p:sp>
        <p:nvSpPr>
          <p:cNvPr id="67591" name="1 Marcador de contenido">
            <a:extLst>
              <a:ext uri="{FF2B5EF4-FFF2-40B4-BE49-F238E27FC236}">
                <a16:creationId xmlns:a16="http://schemas.microsoft.com/office/drawing/2014/main" id="{73DA1D13-5B2E-4E2D-9DE7-3C101BAF8109}"/>
              </a:ext>
            </a:extLst>
          </p:cNvPr>
          <p:cNvSpPr>
            <a:spLocks noGrp="1"/>
          </p:cNvSpPr>
          <p:nvPr>
            <p:ph type="body" sz="half" idx="1"/>
          </p:nvPr>
        </p:nvSpPr>
        <p:spPr>
          <a:xfrm>
            <a:off x="457200" y="1600200"/>
            <a:ext cx="8686800" cy="4525963"/>
          </a:xfrm>
        </p:spPr>
        <p:txBody>
          <a:bodyPr vert="horz" wrap="square" lIns="91440" tIns="45720" rIns="91440" bIns="45720" numCol="1" anchor="t" anchorCtr="0" compatLnSpc="1">
            <a:prstTxWarp prst="textNoShape">
              <a:avLst/>
            </a:prstTxWarp>
            <a:normAutofit fontScale="92500" lnSpcReduction="10000"/>
          </a:bodyPr>
          <a:lstStyle/>
          <a:p>
            <a:pPr marL="0" indent="0">
              <a:lnSpc>
                <a:spcPct val="90000"/>
              </a:lnSpc>
              <a:buNone/>
            </a:pPr>
            <a:r>
              <a:rPr lang="es-ES" altLang="es-ES" sz="2500" dirty="0" err="1"/>
              <a:t>SeqNormalData</a:t>
            </a:r>
            <a:r>
              <a:rPr lang="es-ES" altLang="es-ES" sz="2500" dirty="0"/>
              <a:t>&lt;S&gt;</a:t>
            </a:r>
          </a:p>
          <a:p>
            <a:pPr marL="0" indent="0">
              <a:lnSpc>
                <a:spcPct val="90000"/>
              </a:lnSpc>
              <a:buNone/>
            </a:pPr>
            <a:endParaRPr lang="es-ES" altLang="es-ES" sz="2500" dirty="0"/>
          </a:p>
          <a:p>
            <a:pPr lvl="1">
              <a:lnSpc>
                <a:spcPct val="90000"/>
              </a:lnSpc>
            </a:pPr>
            <a:r>
              <a:rPr lang="es-ES" altLang="es-ES" sz="2500" dirty="0"/>
              <a:t>Sus valores son listas de </a:t>
            </a:r>
            <a:r>
              <a:rPr lang="es-ES" altLang="es-ES" sz="2500" i="1" dirty="0" err="1"/>
              <a:t>Integer</a:t>
            </a:r>
            <a:r>
              <a:rPr lang="es-ES" altLang="es-ES" sz="2500" dirty="0"/>
              <a:t> que se pueden construir a partir de permutaciones de una </a:t>
            </a:r>
            <a:r>
              <a:rPr lang="es-ES" altLang="es-ES" sz="2500" i="1" dirty="0"/>
              <a:t>secuencia normal </a:t>
            </a:r>
          </a:p>
          <a:p>
            <a:pPr lvl="1">
              <a:lnSpc>
                <a:spcPct val="90000"/>
              </a:lnSpc>
            </a:pPr>
            <a:r>
              <a:rPr lang="es-ES" altLang="es-ES" sz="2500" dirty="0"/>
              <a:t>La secuencia normal es una lista de enteros. Por defecto es la lista [0,1,...,n-1]</a:t>
            </a:r>
          </a:p>
          <a:p>
            <a:pPr marL="457200" lvl="1" indent="0">
              <a:lnSpc>
                <a:spcPct val="90000"/>
              </a:lnSpc>
              <a:buNone/>
            </a:pPr>
            <a:endParaRPr lang="es-ES" altLang="es-ES" sz="2500" dirty="0"/>
          </a:p>
          <a:p>
            <a:pPr marL="457200" lvl="1" indent="0">
              <a:lnSpc>
                <a:spcPct val="90000"/>
              </a:lnSpc>
              <a:buNone/>
            </a:pPr>
            <a:r>
              <a:rPr lang="es-ES" altLang="es-ES" sz="1900" dirty="0">
                <a:solidFill>
                  <a:srgbClr val="FF0000"/>
                </a:solidFill>
                <a:latin typeface="Consolas" panose="020B0609020204030204" pitchFamily="49" charset="0"/>
              </a:rPr>
              <a:t>interface</a:t>
            </a:r>
            <a:r>
              <a:rPr lang="es-ES" altLang="es-ES" sz="1900" dirty="0">
                <a:latin typeface="Consolas" panose="020B0609020204030204" pitchFamily="49" charset="0"/>
              </a:rPr>
              <a:t> </a:t>
            </a:r>
            <a:r>
              <a:rPr lang="es-ES" altLang="es-ES" sz="1900" dirty="0" err="1">
                <a:latin typeface="Consolas" panose="020B0609020204030204" pitchFamily="49" charset="0"/>
              </a:rPr>
              <a:t>SeqNormalData</a:t>
            </a:r>
            <a:r>
              <a:rPr lang="es-ES" altLang="es-ES" sz="1900" dirty="0">
                <a:latin typeface="Consolas" panose="020B0609020204030204" pitchFamily="49" charset="0"/>
              </a:rPr>
              <a:t>&lt;S&gt; </a:t>
            </a:r>
            <a:br>
              <a:rPr lang="es-ES" altLang="es-ES" sz="1900" dirty="0">
                <a:latin typeface="Consolas" panose="020B0609020204030204" pitchFamily="49" charset="0"/>
              </a:rPr>
            </a:br>
            <a:r>
              <a:rPr lang="es-ES" altLang="es-ES" sz="1900" dirty="0">
                <a:latin typeface="Consolas" panose="020B0609020204030204" pitchFamily="49" charset="0"/>
              </a:rPr>
              <a:t> 		</a:t>
            </a:r>
            <a:r>
              <a:rPr lang="es-ES" altLang="es-ES" sz="1900" dirty="0" err="1">
                <a:solidFill>
                  <a:srgbClr val="FF0000"/>
                </a:solidFill>
                <a:latin typeface="Consolas" panose="020B0609020204030204" pitchFamily="49" charset="0"/>
              </a:rPr>
              <a:t>extends</a:t>
            </a:r>
            <a:r>
              <a:rPr lang="es-ES" altLang="es-ES" sz="1900" dirty="0">
                <a:latin typeface="Consolas" panose="020B0609020204030204" pitchFamily="49" charset="0"/>
              </a:rPr>
              <a:t> </a:t>
            </a:r>
            <a:r>
              <a:rPr lang="es-ES" altLang="es-ES" sz="1900" dirty="0" err="1">
                <a:latin typeface="Consolas" panose="020B0609020204030204" pitchFamily="49" charset="0"/>
              </a:rPr>
              <a:t>ChromosomeData</a:t>
            </a:r>
            <a:r>
              <a:rPr lang="es-ES" altLang="es-ES" sz="1900" dirty="0">
                <a:latin typeface="Consolas" panose="020B0609020204030204" pitchFamily="49" charset="0"/>
              </a:rPr>
              <a:t>&lt;</a:t>
            </a:r>
            <a:r>
              <a:rPr lang="es-ES" altLang="es-ES" sz="1900" dirty="0" err="1">
                <a:latin typeface="Consolas" panose="020B0609020204030204" pitchFamily="49" charset="0"/>
              </a:rPr>
              <a:t>List</a:t>
            </a:r>
            <a:r>
              <a:rPr lang="es-ES" altLang="es-ES" sz="1900" dirty="0">
                <a:latin typeface="Consolas" panose="020B0609020204030204" pitchFamily="49" charset="0"/>
              </a:rPr>
              <a:t>&lt;</a:t>
            </a:r>
            <a:r>
              <a:rPr lang="es-ES" altLang="es-ES" sz="1900" dirty="0" err="1">
                <a:latin typeface="Consolas" panose="020B0609020204030204" pitchFamily="49" charset="0"/>
              </a:rPr>
              <a:t>Integer</a:t>
            </a:r>
            <a:r>
              <a:rPr lang="es-ES" altLang="es-ES" sz="1900" dirty="0">
                <a:latin typeface="Consolas" panose="020B0609020204030204" pitchFamily="49" charset="0"/>
              </a:rPr>
              <a:t>&gt;,S&gt; {	</a:t>
            </a:r>
          </a:p>
          <a:p>
            <a:pPr marL="457200" lvl="1" indent="0">
              <a:lnSpc>
                <a:spcPct val="90000"/>
              </a:lnSpc>
              <a:buNone/>
            </a:pPr>
            <a:r>
              <a:rPr lang="es-ES" altLang="es-ES" sz="1900" dirty="0">
                <a:latin typeface="Consolas" panose="020B0609020204030204" pitchFamily="49" charset="0"/>
              </a:rPr>
              <a:t>	</a:t>
            </a:r>
            <a:r>
              <a:rPr lang="es-ES" altLang="es-ES" sz="1900" dirty="0" err="1">
                <a:latin typeface="Consolas" panose="020B0609020204030204" pitchFamily="49" charset="0"/>
              </a:rPr>
              <a:t>Integer</a:t>
            </a:r>
            <a:r>
              <a:rPr lang="es-ES" altLang="es-ES" sz="1900" dirty="0">
                <a:latin typeface="Consolas" panose="020B0609020204030204" pitchFamily="49" charset="0"/>
              </a:rPr>
              <a:t> </a:t>
            </a:r>
            <a:r>
              <a:rPr lang="es-ES" altLang="es-ES" sz="1900" dirty="0" err="1">
                <a:latin typeface="Consolas" panose="020B0609020204030204" pitchFamily="49" charset="0"/>
              </a:rPr>
              <a:t>itemsNumber</a:t>
            </a:r>
            <a:r>
              <a:rPr lang="es-ES" altLang="es-ES" sz="1900" dirty="0">
                <a:latin typeface="Consolas" panose="020B0609020204030204" pitchFamily="49" charset="0"/>
              </a:rPr>
              <a:t>();</a:t>
            </a:r>
          </a:p>
          <a:p>
            <a:pPr marL="457200" lvl="1" indent="0">
              <a:lnSpc>
                <a:spcPct val="90000"/>
              </a:lnSpc>
              <a:buNone/>
            </a:pPr>
            <a:r>
              <a:rPr lang="es-ES" altLang="es-ES" sz="1900" dirty="0">
                <a:latin typeface="Consolas" panose="020B0609020204030204" pitchFamily="49" charset="0"/>
              </a:rPr>
              <a:t>	</a:t>
            </a:r>
            <a:r>
              <a:rPr lang="es-ES" altLang="es-ES" sz="1900" dirty="0">
                <a:solidFill>
                  <a:srgbClr val="FF0000"/>
                </a:solidFill>
                <a:latin typeface="Consolas" panose="020B0609020204030204" pitchFamily="49" charset="0"/>
              </a:rPr>
              <a:t>default </a:t>
            </a:r>
            <a:r>
              <a:rPr lang="es-ES" altLang="es-ES" sz="1900" dirty="0" err="1">
                <a:latin typeface="Consolas" panose="020B0609020204030204" pitchFamily="49" charset="0"/>
              </a:rPr>
              <a:t>Integer</a:t>
            </a:r>
            <a:r>
              <a:rPr lang="es-ES" altLang="es-ES" sz="1900" dirty="0">
                <a:latin typeface="Consolas" panose="020B0609020204030204" pitchFamily="49" charset="0"/>
              </a:rPr>
              <a:t> </a:t>
            </a:r>
            <a:r>
              <a:rPr lang="es-ES" altLang="es-ES" sz="1900" dirty="0" err="1">
                <a:latin typeface="Consolas" panose="020B0609020204030204" pitchFamily="49" charset="0"/>
              </a:rPr>
              <a:t>maxMultiplicity</a:t>
            </a:r>
            <a:r>
              <a:rPr lang="es-ES" altLang="es-ES" sz="1900" dirty="0">
                <a:latin typeface="Consolas" panose="020B0609020204030204" pitchFamily="49" charset="0"/>
              </a:rPr>
              <a:t>(</a:t>
            </a:r>
            <a:r>
              <a:rPr lang="es-ES" altLang="es-ES" sz="1900" dirty="0" err="1">
                <a:latin typeface="Consolas" panose="020B0609020204030204" pitchFamily="49" charset="0"/>
              </a:rPr>
              <a:t>int</a:t>
            </a:r>
            <a:r>
              <a:rPr lang="es-ES" altLang="es-ES" sz="1900" dirty="0">
                <a:latin typeface="Consolas" panose="020B0609020204030204" pitchFamily="49" charset="0"/>
              </a:rPr>
              <a:t> </a:t>
            </a:r>
            <a:r>
              <a:rPr lang="es-ES" altLang="es-ES" sz="1900" dirty="0" err="1">
                <a:latin typeface="Consolas" panose="020B0609020204030204" pitchFamily="49" charset="0"/>
              </a:rPr>
              <a:t>index</a:t>
            </a:r>
            <a:r>
              <a:rPr lang="es-ES" altLang="es-ES" sz="1900" dirty="0">
                <a:latin typeface="Consolas" panose="020B0609020204030204" pitchFamily="49" charset="0"/>
              </a:rPr>
              <a:t>){ </a:t>
            </a:r>
            <a:r>
              <a:rPr lang="es-ES" altLang="es-ES" sz="1900" dirty="0" err="1">
                <a:latin typeface="Consolas" panose="020B0609020204030204" pitchFamily="49" charset="0"/>
              </a:rPr>
              <a:t>return</a:t>
            </a:r>
            <a:r>
              <a:rPr lang="es-ES" altLang="es-ES" sz="1900" dirty="0">
                <a:latin typeface="Consolas" panose="020B0609020204030204" pitchFamily="49" charset="0"/>
              </a:rPr>
              <a:t> 1; }</a:t>
            </a:r>
          </a:p>
          <a:p>
            <a:pPr marL="457200" lvl="1" indent="0">
              <a:lnSpc>
                <a:spcPct val="90000"/>
              </a:lnSpc>
              <a:buNone/>
            </a:pPr>
            <a:r>
              <a:rPr lang="es-ES" altLang="es-ES" sz="1900" dirty="0">
                <a:latin typeface="Consolas" panose="020B0609020204030204" pitchFamily="49" charset="0"/>
              </a:rPr>
              <a:t>	</a:t>
            </a:r>
            <a:r>
              <a:rPr lang="es-ES" altLang="es-ES" sz="1900" dirty="0">
                <a:solidFill>
                  <a:srgbClr val="FF0000"/>
                </a:solidFill>
                <a:latin typeface="Consolas" panose="020B0609020204030204" pitchFamily="49" charset="0"/>
              </a:rPr>
              <a:t>default</a:t>
            </a:r>
            <a:r>
              <a:rPr lang="es-ES" altLang="es-ES" sz="1900" dirty="0">
                <a:latin typeface="Consolas" panose="020B0609020204030204" pitchFamily="49" charset="0"/>
              </a:rPr>
              <a:t> </a:t>
            </a:r>
            <a:r>
              <a:rPr lang="es-ES" altLang="es-ES" sz="1900" dirty="0" err="1">
                <a:latin typeface="Consolas" panose="020B0609020204030204" pitchFamily="49" charset="0"/>
              </a:rPr>
              <a:t>List</a:t>
            </a:r>
            <a:r>
              <a:rPr lang="es-ES" altLang="es-ES" sz="1900" dirty="0">
                <a:latin typeface="Consolas" panose="020B0609020204030204" pitchFamily="49" charset="0"/>
              </a:rPr>
              <a:t>&lt;</a:t>
            </a:r>
            <a:r>
              <a:rPr lang="es-ES" altLang="es-ES" sz="1900" dirty="0" err="1">
                <a:latin typeface="Consolas" panose="020B0609020204030204" pitchFamily="49" charset="0"/>
              </a:rPr>
              <a:t>Integer</a:t>
            </a:r>
            <a:r>
              <a:rPr lang="es-ES" altLang="es-ES" sz="1900" dirty="0">
                <a:latin typeface="Consolas" panose="020B0609020204030204" pitchFamily="49" charset="0"/>
              </a:rPr>
              <a:t>&gt; </a:t>
            </a:r>
            <a:r>
              <a:rPr lang="es-ES" altLang="es-ES" sz="1900" dirty="0" err="1">
                <a:latin typeface="Consolas" panose="020B0609020204030204" pitchFamily="49" charset="0"/>
              </a:rPr>
              <a:t>normalSequence</a:t>
            </a:r>
            <a:r>
              <a:rPr lang="es-ES" altLang="es-ES" sz="1900" dirty="0">
                <a:latin typeface="Consolas" panose="020B0609020204030204" pitchFamily="49" charset="0"/>
              </a:rPr>
              <a:t>() { ... }</a:t>
            </a:r>
          </a:p>
          <a:p>
            <a:pPr marL="457200" lvl="1" indent="0">
              <a:lnSpc>
                <a:spcPct val="90000"/>
              </a:lnSpc>
              <a:buNone/>
            </a:pPr>
            <a:r>
              <a:rPr lang="es-ES" altLang="es-ES" sz="1900" dirty="0">
                <a:latin typeface="Consolas" panose="020B0609020204030204" pitchFamily="49" charset="0"/>
              </a:rPr>
              <a:t>	</a:t>
            </a:r>
            <a:r>
              <a:rPr lang="es-ES" altLang="es-ES" sz="1900" dirty="0">
                <a:solidFill>
                  <a:srgbClr val="FF0000"/>
                </a:solidFill>
                <a:latin typeface="Consolas" panose="020B0609020204030204" pitchFamily="49" charset="0"/>
              </a:rPr>
              <a:t>default</a:t>
            </a:r>
            <a:r>
              <a:rPr lang="es-ES" altLang="es-ES" sz="1900" dirty="0">
                <a:latin typeface="Consolas" panose="020B0609020204030204" pitchFamily="49" charset="0"/>
              </a:rPr>
              <a:t> </a:t>
            </a:r>
            <a:r>
              <a:rPr lang="es-ES" altLang="es-ES" sz="1900" dirty="0" err="1">
                <a:latin typeface="Consolas" panose="020B0609020204030204" pitchFamily="49" charset="0"/>
              </a:rPr>
              <a:t>Integer</a:t>
            </a:r>
            <a:r>
              <a:rPr lang="es-ES" altLang="es-ES" sz="1900" dirty="0">
                <a:latin typeface="Consolas" panose="020B0609020204030204" pitchFamily="49" charset="0"/>
              </a:rPr>
              <a:t> </a:t>
            </a:r>
            <a:r>
              <a:rPr lang="es-ES" altLang="es-ES" sz="1900" dirty="0" err="1">
                <a:latin typeface="Consolas" panose="020B0609020204030204" pitchFamily="49" charset="0"/>
              </a:rPr>
              <a:t>size</a:t>
            </a:r>
            <a:r>
              <a:rPr lang="es-ES" altLang="es-ES" sz="1900" dirty="0">
                <a:latin typeface="Consolas" panose="020B0609020204030204" pitchFamily="49" charset="0"/>
              </a:rPr>
              <a:t>() { </a:t>
            </a:r>
            <a:r>
              <a:rPr lang="es-ES" altLang="es-ES" sz="1900" dirty="0" err="1">
                <a:latin typeface="Consolas" panose="020B0609020204030204" pitchFamily="49" charset="0"/>
              </a:rPr>
              <a:t>return</a:t>
            </a:r>
            <a:r>
              <a:rPr lang="es-ES" altLang="es-ES" sz="1900" dirty="0">
                <a:latin typeface="Consolas" panose="020B0609020204030204" pitchFamily="49" charset="0"/>
              </a:rPr>
              <a:t> </a:t>
            </a:r>
            <a:r>
              <a:rPr lang="es-ES" altLang="es-ES" sz="1900" dirty="0" err="1">
                <a:latin typeface="Consolas" panose="020B0609020204030204" pitchFamily="49" charset="0"/>
              </a:rPr>
              <a:t>normalSequence</a:t>
            </a:r>
            <a:r>
              <a:rPr lang="es-ES" altLang="es-ES" sz="1900" dirty="0">
                <a:latin typeface="Consolas" panose="020B0609020204030204" pitchFamily="49" charset="0"/>
              </a:rPr>
              <a:t>().</a:t>
            </a:r>
            <a:r>
              <a:rPr lang="es-ES" altLang="es-ES" sz="1900" dirty="0" err="1">
                <a:latin typeface="Consolas" panose="020B0609020204030204" pitchFamily="49" charset="0"/>
              </a:rPr>
              <a:t>size</a:t>
            </a:r>
            <a:r>
              <a:rPr lang="es-ES" altLang="es-ES" sz="1900" dirty="0">
                <a:latin typeface="Consolas" panose="020B0609020204030204" pitchFamily="49" charset="0"/>
              </a:rPr>
              <a:t>(); }	</a:t>
            </a:r>
          </a:p>
          <a:p>
            <a:pPr marL="457200" lvl="1" indent="0">
              <a:lnSpc>
                <a:spcPct val="90000"/>
              </a:lnSpc>
              <a:buNone/>
            </a:pPr>
            <a:r>
              <a:rPr lang="es-ES" altLang="es-ES" sz="1900" dirty="0">
                <a:latin typeface="Consolas" panose="020B0609020204030204" pitchFamily="49" charset="0"/>
              </a:rPr>
              <a:t>}</a:t>
            </a:r>
          </a:p>
          <a:p>
            <a:pPr lvl="1">
              <a:lnSpc>
                <a:spcPct val="90000"/>
              </a:lnSpc>
            </a:pPr>
            <a:endParaRPr lang="es-ES" altLang="es-ES" sz="2500" dirty="0"/>
          </a:p>
          <a:p>
            <a:pPr lvl="1">
              <a:lnSpc>
                <a:spcPct val="90000"/>
              </a:lnSpc>
            </a:pPr>
            <a:endParaRPr lang="es-ES" altLang="es-ES" sz="2500" dirty="0"/>
          </a:p>
          <a:p>
            <a:pPr lvl="1">
              <a:lnSpc>
                <a:spcPct val="90000"/>
              </a:lnSpc>
            </a:pPr>
            <a:endParaRPr lang="es-ES" altLang="es-ES" sz="2500" dirty="0"/>
          </a:p>
        </p:txBody>
      </p:sp>
      <p:sp>
        <p:nvSpPr>
          <p:cNvPr id="67589" name="8 Marcador de número de diapositiva" hidden="1">
            <a:extLst>
              <a:ext uri="{FF2B5EF4-FFF2-40B4-BE49-F238E27FC236}">
                <a16:creationId xmlns:a16="http://schemas.microsoft.com/office/drawing/2014/main" id="{0034EDC8-01E5-49F9-9F5F-324EE4FCDA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spcAft>
                <a:spcPts val="600"/>
              </a:spcAft>
            </a:pPr>
            <a:fld id="{AA1CAB4B-CEA0-4EF8-8820-FE6B7E193A90}" type="slidenum">
              <a:rPr lang="es-ES" altLang="es-ES" sz="1400"/>
              <a:pPr>
                <a:spcAft>
                  <a:spcPts val="600"/>
                </a:spcAft>
              </a:pPr>
              <a:t>13</a:t>
            </a:fld>
            <a:endParaRPr lang="es-ES" altLang="es-ES" sz="1400"/>
          </a:p>
        </p:txBody>
      </p:sp>
      <p:sp>
        <p:nvSpPr>
          <p:cNvPr id="67585" name="Rectangle 2">
            <a:extLst>
              <a:ext uri="{FF2B5EF4-FFF2-40B4-BE49-F238E27FC236}">
                <a16:creationId xmlns:a16="http://schemas.microsoft.com/office/drawing/2014/main" id="{A1272F5A-5202-4D19-9EF1-972DC787715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67586" name="Rectangle 4">
            <a:extLst>
              <a:ext uri="{FF2B5EF4-FFF2-40B4-BE49-F238E27FC236}">
                <a16:creationId xmlns:a16="http://schemas.microsoft.com/office/drawing/2014/main" id="{C07588DF-2D15-4A2E-9643-D39772C4DE7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67587" name="Rectangle 6">
            <a:extLst>
              <a:ext uri="{FF2B5EF4-FFF2-40B4-BE49-F238E27FC236}">
                <a16:creationId xmlns:a16="http://schemas.microsoft.com/office/drawing/2014/main" id="{02A6B825-4CA3-4EEE-9006-5AB2B6FC921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67588" name="Rectangle 9">
            <a:extLst>
              <a:ext uri="{FF2B5EF4-FFF2-40B4-BE49-F238E27FC236}">
                <a16:creationId xmlns:a16="http://schemas.microsoft.com/office/drawing/2014/main" id="{5DD4D3CA-4092-4509-8BD1-9DEC4CF1678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A1272F5A-5202-4D19-9EF1-972DC787715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67586" name="Rectangle 4">
            <a:extLst>
              <a:ext uri="{FF2B5EF4-FFF2-40B4-BE49-F238E27FC236}">
                <a16:creationId xmlns:a16="http://schemas.microsoft.com/office/drawing/2014/main" id="{C07588DF-2D15-4A2E-9643-D39772C4DE7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67587" name="Rectangle 6">
            <a:extLst>
              <a:ext uri="{FF2B5EF4-FFF2-40B4-BE49-F238E27FC236}">
                <a16:creationId xmlns:a16="http://schemas.microsoft.com/office/drawing/2014/main" id="{02A6B825-4CA3-4EEE-9006-5AB2B6FC921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67588" name="Rectangle 9">
            <a:extLst>
              <a:ext uri="{FF2B5EF4-FFF2-40B4-BE49-F238E27FC236}">
                <a16:creationId xmlns:a16="http://schemas.microsoft.com/office/drawing/2014/main" id="{5DD4D3CA-4092-4509-8BD1-9DEC4CF1678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67589" name="8 Marcador de número de diapositiva">
            <a:extLst>
              <a:ext uri="{FF2B5EF4-FFF2-40B4-BE49-F238E27FC236}">
                <a16:creationId xmlns:a16="http://schemas.microsoft.com/office/drawing/2014/main" id="{0034EDC8-01E5-49F9-9F5F-324EE4FCDA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AA1CAB4B-CEA0-4EF8-8820-FE6B7E193A90}" type="slidenum">
              <a:rPr lang="es-ES" altLang="es-ES" sz="1400"/>
              <a:pPr/>
              <a:t>14</a:t>
            </a:fld>
            <a:endParaRPr lang="es-ES" altLang="es-ES" sz="1400"/>
          </a:p>
        </p:txBody>
      </p:sp>
      <p:sp>
        <p:nvSpPr>
          <p:cNvPr id="10" name="Rectangle 2">
            <a:extLst>
              <a:ext uri="{FF2B5EF4-FFF2-40B4-BE49-F238E27FC236}">
                <a16:creationId xmlns:a16="http://schemas.microsoft.com/office/drawing/2014/main" id="{89C83A1B-0491-436E-9694-FDA5F500020B}"/>
              </a:ext>
            </a:extLst>
          </p:cNvPr>
          <p:cNvSpPr txBox="1">
            <a:spLocks noChangeArrowheads="1"/>
          </p:cNvSpPr>
          <p:nvPr/>
        </p:nvSpPr>
        <p:spPr bwMode="auto">
          <a:xfrm>
            <a:off x="1476375" y="341313"/>
            <a:ext cx="7362825" cy="922337"/>
          </a:xfrm>
          <a:prstGeom prst="rect">
            <a:avLst/>
          </a:prstGeom>
          <a:noFill/>
          <a:ln>
            <a:noFill/>
          </a:ln>
          <a:extLst>
            <a:ext uri="{909E8E84-426E-40dd-AFC4-6F175D3DCCD1}"/>
            <a:ext uri="{91240B29-F687-4f45-9708-019B960494DF}"/>
          </a:extLst>
        </p:spPr>
        <p:txBody>
          <a:bodyPr anchor="ct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r"/>
            <a:r>
              <a:rPr lang="es-ES" altLang="es-ES" sz="3600" dirty="0" err="1">
                <a:solidFill>
                  <a:schemeClr val="tx2"/>
                </a:solidFill>
                <a:latin typeface="Arial" panose="020B0604020202020204" pitchFamily="34" charset="0"/>
              </a:rPr>
              <a:t>ValuesInSet</a:t>
            </a:r>
            <a:endParaRPr lang="es-ES" altLang="es-ES" sz="3600" dirty="0">
              <a:solidFill>
                <a:schemeClr val="tx2"/>
              </a:solidFill>
              <a:latin typeface="Arial" panose="020B0604020202020204" pitchFamily="34" charset="0"/>
            </a:endParaRPr>
          </a:p>
        </p:txBody>
      </p:sp>
      <p:sp>
        <p:nvSpPr>
          <p:cNvPr id="67591" name="1 Marcador de contenido">
            <a:extLst>
              <a:ext uri="{FF2B5EF4-FFF2-40B4-BE49-F238E27FC236}">
                <a16:creationId xmlns:a16="http://schemas.microsoft.com/office/drawing/2014/main" id="{73DA1D13-5B2E-4E2D-9DE7-3C101BAF8109}"/>
              </a:ext>
            </a:extLst>
          </p:cNvPr>
          <p:cNvSpPr>
            <a:spLocks noGrp="1"/>
          </p:cNvSpPr>
          <p:nvPr>
            <p:ph idx="1"/>
          </p:nvPr>
        </p:nvSpPr>
        <p:spPr>
          <a:xfrm>
            <a:off x="457200" y="1491456"/>
            <a:ext cx="8229600" cy="4525963"/>
          </a:xfrm>
        </p:spPr>
        <p:txBody>
          <a:bodyPr/>
          <a:lstStyle/>
          <a:p>
            <a:pPr marL="0" indent="0">
              <a:buNone/>
            </a:pPr>
            <a:r>
              <a:rPr lang="es-ES" altLang="es-ES" sz="2800" dirty="0" err="1">
                <a:ea typeface="MS PGothic"/>
              </a:rPr>
              <a:t>ValuesInSetData</a:t>
            </a:r>
            <a:r>
              <a:rPr lang="es-ES" altLang="es-ES" sz="2800" dirty="0">
                <a:ea typeface="MS PGothic"/>
              </a:rPr>
              <a:t>&lt;S&gt;</a:t>
            </a:r>
            <a:endParaRPr lang="es-ES" altLang="es-ES" sz="2800" dirty="0"/>
          </a:p>
          <a:p>
            <a:pPr lvl="1"/>
            <a:r>
              <a:rPr lang="es-ES" altLang="es-ES" sz="2000" dirty="0">
                <a:ea typeface="MS PGothic"/>
              </a:rPr>
              <a:t>Sus valores son listas de enteros que cuyos valores en cada casilla están en un conjunto especificado </a:t>
            </a:r>
            <a:r>
              <a:rPr lang="es-ES" altLang="es-ES" sz="2000" i="1" dirty="0">
                <a:ea typeface="MS PGothic"/>
              </a:rPr>
              <a:t> </a:t>
            </a:r>
            <a:endParaRPr lang="es-ES" altLang="es-ES" sz="2000" dirty="0"/>
          </a:p>
          <a:p>
            <a:pPr lvl="1"/>
            <a:endParaRPr lang="es-ES" altLang="es-ES" sz="2000" dirty="0"/>
          </a:p>
          <a:p>
            <a:pPr lvl="1"/>
            <a:endParaRPr lang="es-ES" altLang="es-ES" sz="2000" dirty="0"/>
          </a:p>
          <a:p>
            <a:pPr lvl="1"/>
            <a:endParaRPr lang="es-ES" altLang="es-ES" sz="2000" dirty="0"/>
          </a:p>
          <a:p>
            <a:pPr lvl="1"/>
            <a:endParaRPr lang="es-ES" altLang="es-ES" sz="2000" dirty="0"/>
          </a:p>
          <a:p>
            <a:pPr lvl="1"/>
            <a:endParaRPr lang="es-ES" altLang="es-ES" sz="2000" dirty="0"/>
          </a:p>
          <a:p>
            <a:pPr lvl="1"/>
            <a:endParaRPr lang="es-ES" altLang="es-ES" sz="2000" dirty="0"/>
          </a:p>
          <a:p>
            <a:pPr lvl="1"/>
            <a:endParaRPr lang="es-ES" altLang="es-ES" sz="2000" dirty="0"/>
          </a:p>
          <a:p>
            <a:pPr lvl="1"/>
            <a:endParaRPr lang="es-ES" altLang="es-ES" sz="2000" dirty="0"/>
          </a:p>
        </p:txBody>
      </p:sp>
      <p:pic>
        <p:nvPicPr>
          <p:cNvPr id="5" name="Picture 4" descr="A picture containing text, indoor&#10;&#10;Description automatically generated">
            <a:extLst>
              <a:ext uri="{FF2B5EF4-FFF2-40B4-BE49-F238E27FC236}">
                <a16:creationId xmlns:a16="http://schemas.microsoft.com/office/drawing/2014/main" id="{A0F5CE4C-D16E-4E4D-A58F-A61FC4496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501008"/>
            <a:ext cx="4978939" cy="1609999"/>
          </a:xfrm>
          <a:prstGeom prst="rect">
            <a:avLst/>
          </a:prstGeom>
          <a:ln>
            <a:solidFill>
              <a:srgbClr val="C00000"/>
            </a:solidFill>
          </a:ln>
        </p:spPr>
      </p:pic>
    </p:spTree>
    <p:extLst>
      <p:ext uri="{BB962C8B-B14F-4D97-AF65-F5344CB8AC3E}">
        <p14:creationId xmlns:p14="http://schemas.microsoft.com/office/powerpoint/2010/main" val="376422464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F8C69D95-C87C-4B1E-9D2B-291F48AAFB23}"/>
              </a:ext>
            </a:extLst>
          </p:cNvPr>
          <p:cNvSpPr>
            <a:spLocks noGrp="1" noChangeArrowheads="1"/>
          </p:cNvSpPr>
          <p:nvPr>
            <p:ph type="title"/>
          </p:nvPr>
        </p:nvSpPr>
        <p:spPr/>
        <p:txBody>
          <a:bodyPr/>
          <a:lstStyle/>
          <a:p>
            <a:pPr eaLnBrk="1" hangingPunct="1"/>
            <a:r>
              <a:rPr lang="es-ES_tradnl" altLang="es-ES" dirty="0"/>
              <a:t>Codificación en listas</a:t>
            </a:r>
            <a:endParaRPr lang="es-ES" altLang="es-ES" dirty="0"/>
          </a:p>
        </p:txBody>
      </p:sp>
      <mc:AlternateContent xmlns:mc="http://schemas.openxmlformats.org/markup-compatibility/2006">
        <mc:Choice xmlns:a14="http://schemas.microsoft.com/office/drawing/2010/main" Requires="a14">
          <p:sp>
            <p:nvSpPr>
              <p:cNvPr id="21506" name="Rectangle 3">
                <a:extLst>
                  <a:ext uri="{FF2B5EF4-FFF2-40B4-BE49-F238E27FC236}">
                    <a16:creationId xmlns:a16="http://schemas.microsoft.com/office/drawing/2014/main" id="{5F11340C-D37E-4C2C-BD1E-9567CA06896B}"/>
                  </a:ext>
                </a:extLst>
              </p:cNvPr>
              <p:cNvSpPr>
                <a:spLocks noGrp="1" noChangeArrowheads="1"/>
              </p:cNvSpPr>
              <p:nvPr>
                <p:ph idx="1"/>
              </p:nvPr>
            </p:nvSpPr>
            <p:spPr>
              <a:xfrm>
                <a:off x="863600" y="2060848"/>
                <a:ext cx="7416800" cy="3599853"/>
              </a:xfrm>
            </p:spPr>
            <p:txBody>
              <a:bodyPr/>
              <a:lstStyle/>
              <a:p>
                <a:pPr eaLnBrk="1" hangingPunct="1">
                  <a:lnSpc>
                    <a:spcPct val="80000"/>
                  </a:lnSpc>
                  <a:spcAft>
                    <a:spcPts val="600"/>
                  </a:spcAft>
                  <a:buFont typeface="Arial" panose="020B0604020202020204" pitchFamily="34" charset="0"/>
                  <a:buChar char="•"/>
                </a:pPr>
                <a14:m>
                  <m:oMath xmlns:m="http://schemas.openxmlformats.org/officeDocument/2006/math">
                    <m:r>
                      <a:rPr lang="es-ES" altLang="es-ES" sz="2000" smtClean="0">
                        <a:ea typeface="MS PGothic"/>
                      </a:rPr>
                      <m:t>𝑖𝑛𝑡</m:t>
                    </m:r>
                    <m:r>
                      <a:rPr lang="es-ES" altLang="es-ES" sz="2000" smtClean="0">
                        <a:ea typeface="MS PGothic"/>
                      </a:rPr>
                      <m:t> </m:t>
                    </m:r>
                    <m:sSub>
                      <m:sSubPr>
                        <m:ctrlPr>
                          <a:rPr lang="es-ES" altLang="es-ES" sz="2000">
                            <a:ea typeface="MS PGothic"/>
                          </a:rPr>
                        </m:ctrlPr>
                      </m:sSubPr>
                      <m:e>
                        <m:r>
                          <a:rPr lang="es-ES" altLang="es-ES" sz="2000">
                            <a:ea typeface="MS PGothic"/>
                          </a:rPr>
                          <m:t>𝑥</m:t>
                        </m:r>
                      </m:e>
                      <m:sub>
                        <m:r>
                          <a:rPr lang="es-ES" altLang="es-ES" sz="2000">
                            <a:ea typeface="MS PGothic"/>
                          </a:rPr>
                          <m:t>𝑖</m:t>
                        </m:r>
                      </m:sub>
                    </m:sSub>
                    <m:r>
                      <a:rPr lang="es-ES" altLang="es-ES" sz="2000">
                        <a:ea typeface="MS PGothic"/>
                      </a:rPr>
                      <m:t>,</m:t>
                    </m:r>
                    <m:r>
                      <a:rPr lang="es-ES" altLang="es-ES" sz="2000">
                        <a:ea typeface="MS PGothic"/>
                      </a:rPr>
                      <m:t>𝑖</m:t>
                    </m:r>
                    <m:r>
                      <a:rPr lang="es-ES" altLang="es-ES" sz="2000">
                        <a:ea typeface="MS PGothic"/>
                      </a:rPr>
                      <m:t>=0..</m:t>
                    </m:r>
                    <m:r>
                      <a:rPr lang="es-ES" altLang="es-ES" sz="2000">
                        <a:ea typeface="MS PGothic"/>
                      </a:rPr>
                      <m:t>𝑛</m:t>
                    </m:r>
                    <m:r>
                      <a:rPr lang="es-ES" altLang="es-ES" sz="2000">
                        <a:ea typeface="MS PGothic"/>
                      </a:rPr>
                      <m:t>−1</m:t>
                    </m:r>
                  </m:oMath>
                </a14:m>
                <a:r>
                  <a:rPr lang="es-ES" altLang="es-ES" sz="2000" dirty="0">
                    <a:ea typeface="MS PGothic"/>
                  </a:rPr>
                  <a:t> </a:t>
                </a:r>
              </a:p>
              <a:p>
                <a:pPr lvl="1" eaLnBrk="1" hangingPunct="1">
                  <a:lnSpc>
                    <a:spcPct val="80000"/>
                  </a:lnSpc>
                  <a:spcAft>
                    <a:spcPts val="600"/>
                  </a:spcAft>
                  <a:buFont typeface="Arial" panose="020B0604020202020204" pitchFamily="34" charset="0"/>
                  <a:buChar char="•"/>
                </a:pPr>
                <a:r>
                  <a:rPr lang="es-ES" altLang="es-ES" sz="1800" kern="1200" dirty="0">
                    <a:latin typeface="Cambria" panose="02040503050406030204" pitchFamily="18" charset="0"/>
                    <a:cs typeface="Times New Roman" panose="02020603050405020304" pitchFamily="18" charset="0"/>
                  </a:rPr>
                  <a:t>Se codifican en </a:t>
                </a:r>
                <a:r>
                  <a:rPr lang="es-ES" altLang="es-ES" sz="1800" kern="1200" dirty="0" err="1">
                    <a:latin typeface="Cambria" panose="02040503050406030204" pitchFamily="18" charset="0"/>
                    <a:cs typeface="Times New Roman" panose="02020603050405020304" pitchFamily="18" charset="0"/>
                  </a:rPr>
                  <a:t>List</a:t>
                </a:r>
                <a:r>
                  <a:rPr lang="es-ES" altLang="es-ES" sz="1800" kern="1200" dirty="0">
                    <a:latin typeface="Cambria" panose="02040503050406030204" pitchFamily="18" charset="0"/>
                    <a:cs typeface="Times New Roman" panose="02020603050405020304" pitchFamily="18" charset="0"/>
                  </a:rPr>
                  <a:t>&lt;</a:t>
                </a:r>
                <a:r>
                  <a:rPr lang="es-ES" altLang="es-ES" sz="1800" kern="1200" dirty="0" err="1">
                    <a:latin typeface="Cambria" panose="02040503050406030204" pitchFamily="18" charset="0"/>
                    <a:cs typeface="Times New Roman" panose="02020603050405020304" pitchFamily="18" charset="0"/>
                  </a:rPr>
                  <a:t>Integer</a:t>
                </a:r>
                <a:r>
                  <a:rPr lang="es-ES" altLang="es-ES" sz="1800" kern="1200" dirty="0">
                    <a:latin typeface="Cambria" panose="02040503050406030204" pitchFamily="18" charset="0"/>
                    <a:cs typeface="Times New Roman" panose="02020603050405020304" pitchFamily="18" charset="0"/>
                  </a:rPr>
                  <a:t>&gt; </a:t>
                </a:r>
                <a:r>
                  <a:rPr lang="es-ES" altLang="es-ES" sz="1800" kern="1200" dirty="0" err="1">
                    <a:latin typeface="Cambria" panose="02040503050406030204" pitchFamily="18" charset="0"/>
                    <a:cs typeface="Times New Roman" panose="02020603050405020304" pitchFamily="18" charset="0"/>
                  </a:rPr>
                  <a:t>ls</a:t>
                </a:r>
                <a:r>
                  <a:rPr lang="es-ES" altLang="es-ES" sz="1800" kern="1200" dirty="0">
                    <a:latin typeface="Cambria" panose="02040503050406030204" pitchFamily="18" charset="0"/>
                    <a:cs typeface="Times New Roman" panose="02020603050405020304" pitchFamily="18" charset="0"/>
                  </a:rPr>
                  <a:t> de tamaño n. </a:t>
                </a:r>
              </a:p>
              <a:p>
                <a:pPr lvl="1" eaLnBrk="1" hangingPunct="1">
                  <a:lnSpc>
                    <a:spcPct val="80000"/>
                  </a:lnSpc>
                  <a:spcAft>
                    <a:spcPts val="600"/>
                  </a:spcAft>
                  <a:buFont typeface="Arial" panose="020B0604020202020204" pitchFamily="34" charset="0"/>
                  <a:buChar char="•"/>
                </a:pPr>
                <a:r>
                  <a:rPr lang="es-ES" altLang="es-ES" sz="1800" kern="1200" dirty="0">
                    <a:latin typeface="Cambria" panose="02040503050406030204" pitchFamily="18" charset="0"/>
                    <a:cs typeface="Times New Roman" panose="02020603050405020304" pitchFamily="18" charset="0"/>
                  </a:rPr>
                  <a:t>La variable </a:t>
                </a:r>
                <a14:m>
                  <m:oMath xmlns:m="http://schemas.openxmlformats.org/officeDocument/2006/math">
                    <m:sSub>
                      <m:sSubPr>
                        <m:ctrlPr>
                          <a:rPr lang="es-ES" altLang="es-ES" sz="1800" kern="1200"/>
                        </m:ctrlPr>
                      </m:sSubPr>
                      <m:e>
                        <m:r>
                          <a:rPr lang="es-ES" altLang="es-ES" sz="1800" kern="1200"/>
                          <m:t>𝑥</m:t>
                        </m:r>
                      </m:e>
                      <m:sub>
                        <m:r>
                          <a:rPr lang="es-ES" altLang="es-ES" sz="1800" kern="1200"/>
                          <m:t>𝑖</m:t>
                        </m:r>
                      </m:sub>
                    </m:sSub>
                    <m:r>
                      <a:rPr lang="es-ES" altLang="es-ES" sz="1800" kern="1200"/>
                      <m:t>≡</m:t>
                    </m:r>
                    <m:r>
                      <a:rPr lang="es-ES" altLang="es-ES" sz="1800" kern="1200"/>
                      <m:t>𝑙𝑠</m:t>
                    </m:r>
                    <m:r>
                      <a:rPr lang="es-ES" altLang="es-ES" sz="1800" kern="1200"/>
                      <m:t>.</m:t>
                    </m:r>
                    <m:r>
                      <a:rPr lang="es-ES" altLang="es-ES" sz="1800" kern="1200"/>
                      <m:t>𝑔𝑒𝑡</m:t>
                    </m:r>
                    <m:r>
                      <a:rPr lang="es-ES" altLang="es-ES" sz="1800" kern="1200"/>
                      <m:t>(</m:t>
                    </m:r>
                    <m:r>
                      <a:rPr lang="es-ES" altLang="es-ES" sz="1800" kern="1200"/>
                      <m:t>𝑖</m:t>
                    </m:r>
                    <m:r>
                      <a:rPr lang="es-ES" altLang="es-ES" sz="1800" kern="1200"/>
                      <m:t>)</m:t>
                    </m:r>
                  </m:oMath>
                </a14:m>
                <a:endParaRPr lang="es-ES" altLang="es-ES" sz="1800" kern="1200" dirty="0">
                  <a:latin typeface="Cambria" panose="02040503050406030204" pitchFamily="18" charset="0"/>
                  <a:cs typeface="Times New Roman" panose="02020603050405020304" pitchFamily="18" charset="0"/>
                </a:endParaRPr>
              </a:p>
              <a:p>
                <a:pPr eaLnBrk="1" hangingPunct="1">
                  <a:lnSpc>
                    <a:spcPct val="80000"/>
                  </a:lnSpc>
                  <a:spcAft>
                    <a:spcPts val="600"/>
                  </a:spcAft>
                  <a:buFont typeface="Arial" panose="020B0604020202020204" pitchFamily="34" charset="0"/>
                  <a:buChar char="•"/>
                </a:pPr>
                <a14:m>
                  <m:oMath xmlns:m="http://schemas.openxmlformats.org/officeDocument/2006/math">
                    <m:r>
                      <a:rPr lang="es-ES" altLang="es-ES" sz="2000">
                        <a:ea typeface="MS PGothic"/>
                      </a:rPr>
                      <m:t>𝑖𝑛𝑡</m:t>
                    </m:r>
                    <m:r>
                      <a:rPr lang="es-ES" altLang="es-ES" sz="2000">
                        <a:ea typeface="MS PGothic"/>
                      </a:rPr>
                      <m:t> </m:t>
                    </m:r>
                    <m:sSub>
                      <m:sSubPr>
                        <m:ctrlPr>
                          <a:rPr lang="es-ES" altLang="es-ES" sz="2000">
                            <a:ea typeface="MS PGothic"/>
                          </a:rPr>
                        </m:ctrlPr>
                      </m:sSubPr>
                      <m:e>
                        <m:r>
                          <a:rPr lang="es-ES" altLang="es-ES" sz="2000">
                            <a:ea typeface="MS PGothic"/>
                          </a:rPr>
                          <m:t>𝑥</m:t>
                        </m:r>
                      </m:e>
                      <m:sub>
                        <m:r>
                          <a:rPr lang="es-ES" altLang="es-ES" sz="2000">
                            <a:ea typeface="MS PGothic"/>
                          </a:rPr>
                          <m:t>𝑖𝑗</m:t>
                        </m:r>
                      </m:sub>
                    </m:sSub>
                    <m:r>
                      <a:rPr lang="es-ES" altLang="es-ES" sz="2000">
                        <a:ea typeface="MS PGothic"/>
                      </a:rPr>
                      <m:t>,</m:t>
                    </m:r>
                    <m:r>
                      <a:rPr lang="es-ES" altLang="es-ES" sz="2000">
                        <a:ea typeface="MS PGothic"/>
                      </a:rPr>
                      <m:t>𝑖</m:t>
                    </m:r>
                    <m:r>
                      <a:rPr lang="es-ES" altLang="es-ES" sz="2000">
                        <a:ea typeface="MS PGothic"/>
                      </a:rPr>
                      <m:t>=0..</m:t>
                    </m:r>
                    <m:r>
                      <a:rPr lang="es-ES" altLang="es-ES" sz="2000">
                        <a:ea typeface="MS PGothic"/>
                      </a:rPr>
                      <m:t>𝑛</m:t>
                    </m:r>
                    <m:r>
                      <a:rPr lang="es-ES" altLang="es-ES" sz="2000">
                        <a:ea typeface="MS PGothic"/>
                      </a:rPr>
                      <m:t>−1, </m:t>
                    </m:r>
                    <m:r>
                      <a:rPr lang="es-ES" altLang="es-ES" sz="2000">
                        <a:ea typeface="MS PGothic"/>
                      </a:rPr>
                      <m:t>𝑗</m:t>
                    </m:r>
                    <m:r>
                      <a:rPr lang="es-ES" altLang="es-ES" sz="2000">
                        <a:ea typeface="MS PGothic"/>
                      </a:rPr>
                      <m:t>=0..</m:t>
                    </m:r>
                    <m:r>
                      <a:rPr lang="es-ES" altLang="es-ES" sz="2000">
                        <a:ea typeface="MS PGothic"/>
                      </a:rPr>
                      <m:t>𝑚</m:t>
                    </m:r>
                    <m:r>
                      <a:rPr lang="es-ES" altLang="es-ES" sz="2000">
                        <a:ea typeface="MS PGothic"/>
                      </a:rPr>
                      <m:t>−1</m:t>
                    </m:r>
                  </m:oMath>
                </a14:m>
                <a:r>
                  <a:rPr lang="es-ES" altLang="es-ES" sz="2000" dirty="0">
                    <a:ea typeface="MS PGothic"/>
                  </a:rPr>
                  <a:t> </a:t>
                </a:r>
              </a:p>
              <a:p>
                <a:pPr lvl="1" eaLnBrk="1" hangingPunct="1">
                  <a:lnSpc>
                    <a:spcPct val="80000"/>
                  </a:lnSpc>
                  <a:spcAft>
                    <a:spcPts val="600"/>
                  </a:spcAft>
                  <a:buFont typeface="Arial" panose="020B0604020202020204" pitchFamily="34" charset="0"/>
                  <a:buChar char="•"/>
                </a:pPr>
                <a:r>
                  <a:rPr lang="es-ES" altLang="es-ES" sz="1800" kern="1200" dirty="0">
                    <a:latin typeface="Cambria" panose="02040503050406030204" pitchFamily="18" charset="0"/>
                    <a:cs typeface="Times New Roman" panose="02020603050405020304" pitchFamily="18" charset="0"/>
                  </a:rPr>
                  <a:t>Se codifican en </a:t>
                </a:r>
                <a:r>
                  <a:rPr lang="es-ES" altLang="es-ES" sz="1800" kern="1200" dirty="0" err="1">
                    <a:latin typeface="Cambria" panose="02040503050406030204" pitchFamily="18" charset="0"/>
                    <a:cs typeface="Times New Roman" panose="02020603050405020304" pitchFamily="18" charset="0"/>
                  </a:rPr>
                  <a:t>List</a:t>
                </a:r>
                <a:r>
                  <a:rPr lang="es-ES" altLang="es-ES" sz="1800" kern="1200" dirty="0">
                    <a:latin typeface="Cambria" panose="02040503050406030204" pitchFamily="18" charset="0"/>
                    <a:cs typeface="Times New Roman" panose="02020603050405020304" pitchFamily="18" charset="0"/>
                  </a:rPr>
                  <a:t>&lt;</a:t>
                </a:r>
                <a:r>
                  <a:rPr lang="es-ES" altLang="es-ES" sz="1800" kern="1200" dirty="0" err="1">
                    <a:latin typeface="Cambria" panose="02040503050406030204" pitchFamily="18" charset="0"/>
                    <a:cs typeface="Times New Roman" panose="02020603050405020304" pitchFamily="18" charset="0"/>
                  </a:rPr>
                  <a:t>Integer</a:t>
                </a:r>
                <a:r>
                  <a:rPr lang="es-ES" altLang="es-ES" sz="1800" kern="1200" dirty="0">
                    <a:latin typeface="Cambria" panose="02040503050406030204" pitchFamily="18" charset="0"/>
                    <a:cs typeface="Times New Roman" panose="02020603050405020304" pitchFamily="18" charset="0"/>
                  </a:rPr>
                  <a:t>&gt; </a:t>
                </a:r>
                <a:r>
                  <a:rPr lang="es-ES" altLang="es-ES" sz="1800" kern="1200" dirty="0" err="1">
                    <a:latin typeface="Cambria" panose="02040503050406030204" pitchFamily="18" charset="0"/>
                    <a:cs typeface="Times New Roman" panose="02020603050405020304" pitchFamily="18" charset="0"/>
                  </a:rPr>
                  <a:t>ls</a:t>
                </a:r>
                <a:r>
                  <a:rPr lang="es-ES" altLang="es-ES" sz="1800" kern="1200" dirty="0">
                    <a:latin typeface="Cambria" panose="02040503050406030204" pitchFamily="18" charset="0"/>
                    <a:cs typeface="Times New Roman" panose="02020603050405020304" pitchFamily="18" charset="0"/>
                  </a:rPr>
                  <a:t> de tamaño n*m. </a:t>
                </a:r>
              </a:p>
              <a:p>
                <a:pPr lvl="1" eaLnBrk="1" hangingPunct="1">
                  <a:lnSpc>
                    <a:spcPct val="80000"/>
                  </a:lnSpc>
                  <a:spcAft>
                    <a:spcPts val="600"/>
                  </a:spcAft>
                  <a:buFont typeface="Arial" panose="020B0604020202020204" pitchFamily="34" charset="0"/>
                  <a:buChar char="•"/>
                </a:pPr>
                <a:r>
                  <a:rPr lang="es-ES" altLang="es-ES" sz="1800" kern="1200" dirty="0">
                    <a:latin typeface="Cambria" panose="02040503050406030204" pitchFamily="18" charset="0"/>
                    <a:cs typeface="Times New Roman" panose="02020603050405020304" pitchFamily="18" charset="0"/>
                  </a:rPr>
                  <a:t>La variable </a:t>
                </a:r>
                <a14:m>
                  <m:oMath xmlns:m="http://schemas.openxmlformats.org/officeDocument/2006/math">
                    <m:sSub>
                      <m:sSubPr>
                        <m:ctrlPr>
                          <a:rPr lang="es-ES" altLang="es-ES" sz="1800" kern="1200"/>
                        </m:ctrlPr>
                      </m:sSubPr>
                      <m:e>
                        <m:r>
                          <a:rPr lang="es-ES" altLang="es-ES" sz="1800" kern="1200"/>
                          <m:t>𝑥</m:t>
                        </m:r>
                      </m:e>
                      <m:sub>
                        <m:r>
                          <a:rPr lang="es-ES" altLang="es-ES" sz="1800" kern="1200"/>
                          <m:t>𝑖𝑗</m:t>
                        </m:r>
                      </m:sub>
                    </m:sSub>
                    <m:r>
                      <a:rPr lang="es-ES" altLang="es-ES" sz="1800" kern="1200"/>
                      <m:t>≡</m:t>
                    </m:r>
                    <m:r>
                      <a:rPr lang="es-ES" altLang="es-ES" sz="1800" kern="1200"/>
                      <m:t>𝑙𝑠</m:t>
                    </m:r>
                    <m:r>
                      <a:rPr lang="es-ES" altLang="es-ES" sz="1800" kern="1200"/>
                      <m:t>.</m:t>
                    </m:r>
                    <m:r>
                      <a:rPr lang="es-ES" altLang="es-ES" sz="1800" kern="1200"/>
                      <m:t>𝑔𝑒𝑡</m:t>
                    </m:r>
                    <m:r>
                      <a:rPr lang="es-ES" altLang="es-ES" sz="1800" kern="1200"/>
                      <m:t>(</m:t>
                    </m:r>
                    <m:r>
                      <a:rPr lang="es-ES" altLang="es-ES" sz="1800" kern="1200"/>
                      <m:t>𝑚</m:t>
                    </m:r>
                    <m:r>
                      <a:rPr lang="es-ES" altLang="es-ES" sz="1800" kern="1200"/>
                      <m:t>∗</m:t>
                    </m:r>
                    <m:r>
                      <a:rPr lang="es-ES" altLang="es-ES" sz="1800" kern="1200"/>
                      <m:t>𝑖</m:t>
                    </m:r>
                    <m:r>
                      <a:rPr lang="es-ES" altLang="es-ES" sz="1800" kern="1200"/>
                      <m:t>+</m:t>
                    </m:r>
                    <m:r>
                      <a:rPr lang="es-ES" altLang="es-ES" sz="1800" kern="1200"/>
                      <m:t>𝑗</m:t>
                    </m:r>
                    <m:r>
                      <a:rPr lang="es-ES" altLang="es-ES" sz="1800" kern="1200"/>
                      <m:t>)</m:t>
                    </m:r>
                  </m:oMath>
                </a14:m>
                <a:endParaRPr lang="es-ES" altLang="es-ES" sz="1800" kern="1200" dirty="0">
                  <a:latin typeface="Cambria" panose="02040503050406030204" pitchFamily="18" charset="0"/>
                  <a:cs typeface="Times New Roman" panose="02020603050405020304" pitchFamily="18" charset="0"/>
                </a:endParaRPr>
              </a:p>
              <a:p>
                <a:pPr eaLnBrk="1" hangingPunct="1">
                  <a:lnSpc>
                    <a:spcPct val="80000"/>
                  </a:lnSpc>
                  <a:spcAft>
                    <a:spcPts val="600"/>
                  </a:spcAft>
                  <a:buFont typeface="Arial" panose="020B0604020202020204" pitchFamily="34" charset="0"/>
                  <a:buChar char="•"/>
                </a:pPr>
                <a14:m>
                  <m:oMath xmlns:m="http://schemas.openxmlformats.org/officeDocument/2006/math">
                    <m:r>
                      <a:rPr lang="es-ES" altLang="es-ES" sz="2000">
                        <a:ea typeface="MS PGothic"/>
                      </a:rPr>
                      <m:t>𝑖𝑛𝑡</m:t>
                    </m:r>
                    <m:r>
                      <a:rPr lang="es-ES" altLang="es-ES" sz="2000">
                        <a:ea typeface="MS PGothic"/>
                      </a:rPr>
                      <m:t> </m:t>
                    </m:r>
                    <m:sSub>
                      <m:sSubPr>
                        <m:ctrlPr>
                          <a:rPr lang="es-ES" altLang="es-ES" sz="2000">
                            <a:ea typeface="MS PGothic"/>
                          </a:rPr>
                        </m:ctrlPr>
                      </m:sSubPr>
                      <m:e>
                        <m:r>
                          <a:rPr lang="es-ES" altLang="es-ES" sz="2000">
                            <a:ea typeface="MS PGothic"/>
                          </a:rPr>
                          <m:t>𝑥</m:t>
                        </m:r>
                      </m:e>
                      <m:sub>
                        <m:r>
                          <a:rPr lang="es-ES" altLang="es-ES" sz="2000">
                            <a:ea typeface="MS PGothic"/>
                          </a:rPr>
                          <m:t>𝑖𝑗</m:t>
                        </m:r>
                      </m:sub>
                    </m:sSub>
                    <m:r>
                      <a:rPr lang="es-ES" altLang="es-ES" sz="2000">
                        <a:ea typeface="MS PGothic"/>
                      </a:rPr>
                      <m:t>,</m:t>
                    </m:r>
                    <m:r>
                      <a:rPr lang="es-ES" altLang="es-ES" sz="2000">
                        <a:ea typeface="MS PGothic"/>
                      </a:rPr>
                      <m:t>𝑖</m:t>
                    </m:r>
                    <m:r>
                      <a:rPr lang="es-ES" altLang="es-ES" sz="2000">
                        <a:ea typeface="MS PGothic"/>
                      </a:rPr>
                      <m:t>=0..</m:t>
                    </m:r>
                    <m:r>
                      <a:rPr lang="es-ES" altLang="es-ES" sz="2000">
                        <a:ea typeface="MS PGothic"/>
                      </a:rPr>
                      <m:t>𝑛</m:t>
                    </m:r>
                    <m:r>
                      <a:rPr lang="es-ES" altLang="es-ES" sz="2000">
                        <a:ea typeface="MS PGothic"/>
                      </a:rPr>
                      <m:t>−1, </m:t>
                    </m:r>
                    <m:r>
                      <a:rPr lang="es-ES" altLang="es-ES" sz="2000">
                        <a:ea typeface="MS PGothic"/>
                      </a:rPr>
                      <m:t>𝑗</m:t>
                    </m:r>
                    <m:r>
                      <a:rPr lang="es-ES" altLang="es-ES" sz="2000">
                        <a:ea typeface="MS PGothic"/>
                      </a:rPr>
                      <m:t>=0..</m:t>
                    </m:r>
                    <m:r>
                      <a:rPr lang="es-ES" altLang="es-ES" sz="2000">
                        <a:ea typeface="MS PGothic"/>
                      </a:rPr>
                      <m:t>𝑚</m:t>
                    </m:r>
                    <m:r>
                      <a:rPr lang="es-ES" altLang="es-ES" sz="2000">
                        <a:ea typeface="MS PGothic"/>
                      </a:rPr>
                      <m:t>−1</m:t>
                    </m:r>
                    <m:r>
                      <a:rPr lang="es-ES" altLang="es-ES" sz="2000" b="0" i="0" smtClean="0">
                        <a:latin typeface="Cambria Math" panose="02040503050406030204" pitchFamily="18" charset="0"/>
                        <a:ea typeface="MS PGothic"/>
                      </a:rPr>
                      <m:t>,</m:t>
                    </m:r>
                    <m:r>
                      <m:rPr>
                        <m:sty m:val="p"/>
                      </m:rPr>
                      <a:rPr lang="es-ES" altLang="es-ES" sz="2000" b="0" i="0" smtClean="0">
                        <a:latin typeface="Cambria Math" panose="02040503050406030204" pitchFamily="18" charset="0"/>
                        <a:ea typeface="MS PGothic"/>
                      </a:rPr>
                      <m:t>int</m:t>
                    </m:r>
                    <m:r>
                      <a:rPr lang="es-ES" altLang="es-ES" sz="2000">
                        <a:ea typeface="MS PGothic"/>
                      </a:rPr>
                      <m:t> </m:t>
                    </m:r>
                    <m:sSub>
                      <m:sSubPr>
                        <m:ctrlPr>
                          <a:rPr lang="es-ES" altLang="es-ES" sz="2000">
                            <a:ea typeface="MS PGothic"/>
                          </a:rPr>
                        </m:ctrlPr>
                      </m:sSubPr>
                      <m:e>
                        <m:r>
                          <a:rPr lang="es-ES" altLang="es-ES" sz="2000">
                            <a:ea typeface="MS PGothic"/>
                          </a:rPr>
                          <m:t>𝑦</m:t>
                        </m:r>
                      </m:e>
                      <m:sub>
                        <m:r>
                          <a:rPr lang="es-ES" altLang="es-ES" sz="2000">
                            <a:ea typeface="MS PGothic"/>
                          </a:rPr>
                          <m:t>𝑖</m:t>
                        </m:r>
                      </m:sub>
                    </m:sSub>
                    <m:r>
                      <a:rPr lang="es-ES" altLang="es-ES" sz="2000">
                        <a:ea typeface="MS PGothic"/>
                      </a:rPr>
                      <m:t>,</m:t>
                    </m:r>
                    <m:r>
                      <a:rPr lang="es-ES" altLang="es-ES" sz="2000">
                        <a:ea typeface="MS PGothic"/>
                      </a:rPr>
                      <m:t>𝑖</m:t>
                    </m:r>
                    <m:r>
                      <a:rPr lang="es-ES" altLang="es-ES" sz="2000">
                        <a:ea typeface="MS PGothic"/>
                      </a:rPr>
                      <m:t>=0..</m:t>
                    </m:r>
                    <m:r>
                      <a:rPr lang="es-ES" altLang="es-ES" sz="2000">
                        <a:ea typeface="MS PGothic"/>
                      </a:rPr>
                      <m:t>𝑟</m:t>
                    </m:r>
                    <m:r>
                      <a:rPr lang="es-ES" altLang="es-ES" sz="2000">
                        <a:ea typeface="MS PGothic"/>
                      </a:rPr>
                      <m:t>−1</m:t>
                    </m:r>
                  </m:oMath>
                </a14:m>
                <a:r>
                  <a:rPr lang="es-ES" altLang="es-ES" sz="2000" dirty="0">
                    <a:ea typeface="MS PGothic"/>
                  </a:rPr>
                  <a:t>  </a:t>
                </a:r>
              </a:p>
              <a:p>
                <a:pPr lvl="1" eaLnBrk="1" hangingPunct="1">
                  <a:lnSpc>
                    <a:spcPct val="80000"/>
                  </a:lnSpc>
                  <a:spcAft>
                    <a:spcPts val="600"/>
                  </a:spcAft>
                  <a:buFont typeface="Arial" panose="020B0604020202020204" pitchFamily="34" charset="0"/>
                  <a:buChar char="•"/>
                </a:pPr>
                <a:r>
                  <a:rPr lang="es-ES" altLang="es-ES" sz="1800" kern="1200" dirty="0">
                    <a:latin typeface="Cambria" panose="02040503050406030204" pitchFamily="18" charset="0"/>
                    <a:cs typeface="Times New Roman" panose="02020603050405020304" pitchFamily="18" charset="0"/>
                  </a:rPr>
                  <a:t>Se codifican en </a:t>
                </a:r>
                <a:r>
                  <a:rPr lang="es-ES" altLang="es-ES" sz="1800" kern="1200" dirty="0" err="1">
                    <a:latin typeface="Cambria" panose="02040503050406030204" pitchFamily="18" charset="0"/>
                    <a:cs typeface="Times New Roman" panose="02020603050405020304" pitchFamily="18" charset="0"/>
                  </a:rPr>
                  <a:t>List</a:t>
                </a:r>
                <a:r>
                  <a:rPr lang="es-ES" altLang="es-ES" sz="1800" kern="1200" dirty="0">
                    <a:latin typeface="Cambria" panose="02040503050406030204" pitchFamily="18" charset="0"/>
                    <a:cs typeface="Times New Roman" panose="02020603050405020304" pitchFamily="18" charset="0"/>
                  </a:rPr>
                  <a:t>&lt;</a:t>
                </a:r>
                <a:r>
                  <a:rPr lang="es-ES" altLang="es-ES" sz="1800" kern="1200" dirty="0" err="1">
                    <a:latin typeface="Cambria" panose="02040503050406030204" pitchFamily="18" charset="0"/>
                    <a:cs typeface="Times New Roman" panose="02020603050405020304" pitchFamily="18" charset="0"/>
                  </a:rPr>
                  <a:t>Integer</a:t>
                </a:r>
                <a:r>
                  <a:rPr lang="es-ES" altLang="es-ES" sz="1800" kern="1200" dirty="0">
                    <a:latin typeface="Cambria" panose="02040503050406030204" pitchFamily="18" charset="0"/>
                    <a:cs typeface="Times New Roman" panose="02020603050405020304" pitchFamily="18" charset="0"/>
                  </a:rPr>
                  <a:t>&gt; </a:t>
                </a:r>
                <a:r>
                  <a:rPr lang="es-ES" altLang="es-ES" sz="1800" kern="1200" dirty="0" err="1">
                    <a:latin typeface="Cambria" panose="02040503050406030204" pitchFamily="18" charset="0"/>
                    <a:cs typeface="Times New Roman" panose="02020603050405020304" pitchFamily="18" charset="0"/>
                  </a:rPr>
                  <a:t>ls</a:t>
                </a:r>
                <a:r>
                  <a:rPr lang="es-ES" altLang="es-ES" sz="1800" kern="1200" dirty="0">
                    <a:latin typeface="Cambria" panose="02040503050406030204" pitchFamily="18" charset="0"/>
                    <a:cs typeface="Times New Roman" panose="02020603050405020304" pitchFamily="18" charset="0"/>
                  </a:rPr>
                  <a:t> de tamaño n*</a:t>
                </a:r>
                <a:r>
                  <a:rPr lang="es-ES" altLang="es-ES" sz="1800" kern="1200" dirty="0" err="1">
                    <a:latin typeface="Cambria" panose="02040503050406030204" pitchFamily="18" charset="0"/>
                    <a:cs typeface="Times New Roman" panose="02020603050405020304" pitchFamily="18" charset="0"/>
                  </a:rPr>
                  <a:t>m+r</a:t>
                </a:r>
                <a:r>
                  <a:rPr lang="es-ES" altLang="es-ES" sz="1800" kern="1200" dirty="0">
                    <a:latin typeface="Cambria" panose="02040503050406030204" pitchFamily="18" charset="0"/>
                    <a:cs typeface="Times New Roman" panose="02020603050405020304" pitchFamily="18" charset="0"/>
                  </a:rPr>
                  <a:t>. </a:t>
                </a:r>
              </a:p>
              <a:p>
                <a:pPr lvl="1" eaLnBrk="1" hangingPunct="1">
                  <a:lnSpc>
                    <a:spcPct val="80000"/>
                  </a:lnSpc>
                  <a:spcAft>
                    <a:spcPts val="600"/>
                  </a:spcAft>
                  <a:buFont typeface="Arial" panose="020B0604020202020204" pitchFamily="34" charset="0"/>
                  <a:buChar char="•"/>
                </a:pPr>
                <a:r>
                  <a:rPr lang="es-ES" altLang="es-ES" sz="1800" kern="1200" dirty="0">
                    <a:latin typeface="Cambria" panose="02040503050406030204" pitchFamily="18" charset="0"/>
                    <a:cs typeface="Times New Roman" panose="02020603050405020304" pitchFamily="18" charset="0"/>
                  </a:rPr>
                  <a:t>Las variables </a:t>
                </a:r>
                <a14:m>
                  <m:oMath xmlns:m="http://schemas.openxmlformats.org/officeDocument/2006/math">
                    <m:sSub>
                      <m:sSubPr>
                        <m:ctrlPr>
                          <a:rPr lang="es-ES" altLang="es-ES" sz="1800" kern="1200"/>
                        </m:ctrlPr>
                      </m:sSubPr>
                      <m:e>
                        <m:r>
                          <a:rPr lang="es-ES" altLang="es-ES" sz="1800" kern="1200"/>
                          <m:t>𝑥</m:t>
                        </m:r>
                      </m:e>
                      <m:sub>
                        <m:r>
                          <a:rPr lang="es-ES" altLang="es-ES" sz="1800" kern="1200"/>
                          <m:t>𝑖𝑗</m:t>
                        </m:r>
                      </m:sub>
                    </m:sSub>
                    <m:r>
                      <a:rPr lang="es-ES" altLang="es-ES" sz="1800" kern="1200"/>
                      <m:t>≡</m:t>
                    </m:r>
                    <m:r>
                      <a:rPr lang="es-ES" altLang="es-ES" sz="1800" kern="1200"/>
                      <m:t>𝑙𝑠</m:t>
                    </m:r>
                    <m:r>
                      <a:rPr lang="es-ES" altLang="es-ES" sz="1800" kern="1200"/>
                      <m:t>.</m:t>
                    </m:r>
                    <m:r>
                      <a:rPr lang="es-ES" altLang="es-ES" sz="1800" kern="1200"/>
                      <m:t>𝑔𝑒𝑡</m:t>
                    </m:r>
                    <m:r>
                      <a:rPr lang="es-ES" altLang="es-ES" sz="1800" kern="1200"/>
                      <m:t>(</m:t>
                    </m:r>
                    <m:r>
                      <a:rPr lang="es-ES" altLang="es-ES" sz="1800" kern="1200"/>
                      <m:t>𝑚</m:t>
                    </m:r>
                    <m:r>
                      <a:rPr lang="es-ES" altLang="es-ES" sz="1800" kern="1200"/>
                      <m:t>∗</m:t>
                    </m:r>
                    <m:r>
                      <a:rPr lang="es-ES" altLang="es-ES" sz="1800" kern="1200"/>
                      <m:t>𝑖</m:t>
                    </m:r>
                    <m:r>
                      <a:rPr lang="es-ES" altLang="es-ES" sz="1800" kern="1200"/>
                      <m:t>+</m:t>
                    </m:r>
                    <m:r>
                      <a:rPr lang="es-ES" altLang="es-ES" sz="1800" kern="1200"/>
                      <m:t>𝑗</m:t>
                    </m:r>
                    <m:r>
                      <a:rPr lang="es-ES" altLang="es-ES" sz="1800" kern="1200"/>
                      <m:t>)</m:t>
                    </m:r>
                  </m:oMath>
                </a14:m>
                <a:r>
                  <a:rPr lang="es-ES" altLang="es-ES" sz="1800" kern="1200" dirty="0">
                    <a:latin typeface="Cambria" panose="02040503050406030204" pitchFamily="18" charset="0"/>
                    <a:cs typeface="Times New Roman" panose="02020603050405020304" pitchFamily="18" charset="0"/>
                  </a:rPr>
                  <a:t>, </a:t>
                </a:r>
                <a14:m>
                  <m:oMath xmlns:m="http://schemas.openxmlformats.org/officeDocument/2006/math">
                    <m:sSub>
                      <m:sSubPr>
                        <m:ctrlPr>
                          <a:rPr lang="es-ES" altLang="es-ES" sz="1800" kern="1200"/>
                        </m:ctrlPr>
                      </m:sSubPr>
                      <m:e>
                        <m:r>
                          <a:rPr lang="es-ES" altLang="es-ES" sz="1800" kern="1200"/>
                          <m:t>𝑦</m:t>
                        </m:r>
                      </m:e>
                      <m:sub>
                        <m:r>
                          <a:rPr lang="es-ES" altLang="es-ES" sz="1800" kern="1200"/>
                          <m:t>𝑖</m:t>
                        </m:r>
                      </m:sub>
                    </m:sSub>
                  </m:oMath>
                </a14:m>
                <a:r>
                  <a:rPr lang="es-ES" altLang="es-ES" sz="1800" kern="1200" dirty="0">
                    <a:latin typeface="Cambria" panose="02040503050406030204" pitchFamily="18" charset="0"/>
                    <a:cs typeface="Times New Roman" panose="02020603050405020304" pitchFamily="18" charset="0"/>
                  </a:rPr>
                  <a:t>= </a:t>
                </a:r>
                <a14:m>
                  <m:oMath xmlns:m="http://schemas.openxmlformats.org/officeDocument/2006/math">
                    <m:r>
                      <a:rPr lang="es-ES" altLang="es-ES" sz="1800" kern="1200"/>
                      <m:t>𝑙𝑠</m:t>
                    </m:r>
                    <m:r>
                      <a:rPr lang="es-ES" altLang="es-ES" sz="1800" kern="1200"/>
                      <m:t>.</m:t>
                    </m:r>
                    <m:r>
                      <a:rPr lang="es-ES" altLang="es-ES" sz="1800" kern="1200"/>
                      <m:t>𝑔𝑒𝑡</m:t>
                    </m:r>
                    <m:r>
                      <a:rPr lang="es-ES" altLang="es-ES" sz="1800" kern="1200"/>
                      <m:t>(</m:t>
                    </m:r>
                    <m:r>
                      <a:rPr lang="es-ES" altLang="es-ES" sz="1800" kern="1200"/>
                      <m:t>𝑖</m:t>
                    </m:r>
                    <m:r>
                      <a:rPr lang="es-ES" altLang="es-ES" sz="1800" kern="1200"/>
                      <m:t>+</m:t>
                    </m:r>
                    <m:r>
                      <a:rPr lang="es-ES" altLang="es-ES" sz="1800" kern="1200"/>
                      <m:t>𝑛</m:t>
                    </m:r>
                    <m:r>
                      <a:rPr lang="es-ES" altLang="es-ES" sz="1800" kern="1200"/>
                      <m:t>∗</m:t>
                    </m:r>
                    <m:r>
                      <a:rPr lang="es-ES" altLang="es-ES" sz="1800" kern="1200"/>
                      <m:t>𝑚</m:t>
                    </m:r>
                    <m:r>
                      <a:rPr lang="es-ES" altLang="es-ES" sz="1800" kern="1200"/>
                      <m:t>)</m:t>
                    </m:r>
                  </m:oMath>
                </a14:m>
                <a:r>
                  <a:rPr lang="es-ES" altLang="es-ES" sz="1800" kern="1200" dirty="0">
                    <a:latin typeface="Cambria" panose="02040503050406030204" pitchFamily="18" charset="0"/>
                    <a:cs typeface="Times New Roman" panose="02020603050405020304" pitchFamily="18" charset="0"/>
                  </a:rPr>
                  <a:t> </a:t>
                </a:r>
              </a:p>
              <a:p>
                <a:pPr algn="just" eaLnBrk="1" hangingPunct="1">
                  <a:lnSpc>
                    <a:spcPct val="80000"/>
                  </a:lnSpc>
                  <a:spcAft>
                    <a:spcPts val="600"/>
                  </a:spcAft>
                  <a:buFont typeface="Arial" panose="020B0604020202020204" pitchFamily="34" charset="0"/>
                  <a:buChar char="•"/>
                </a:pPr>
                <a:endParaRPr lang="es-ES" altLang="es-ES" sz="2000" dirty="0"/>
              </a:p>
            </p:txBody>
          </p:sp>
        </mc:Choice>
        <mc:Fallback>
          <p:sp>
            <p:nvSpPr>
              <p:cNvPr id="21506" name="Rectangle 3">
                <a:extLst>
                  <a:ext uri="{FF2B5EF4-FFF2-40B4-BE49-F238E27FC236}">
                    <a16:creationId xmlns:a16="http://schemas.microsoft.com/office/drawing/2014/main" id="{5F11340C-D37E-4C2C-BD1E-9567CA06896B}"/>
                  </a:ext>
                </a:extLst>
              </p:cNvPr>
              <p:cNvSpPr>
                <a:spLocks noGrp="1" noRot="1" noChangeAspect="1" noMove="1" noResize="1" noEditPoints="1" noAdjustHandles="1" noChangeArrowheads="1" noChangeShapeType="1" noTextEdit="1"/>
              </p:cNvSpPr>
              <p:nvPr>
                <p:ph idx="1"/>
              </p:nvPr>
            </p:nvSpPr>
            <p:spPr>
              <a:xfrm>
                <a:off x="863600" y="2060848"/>
                <a:ext cx="7416800" cy="3599853"/>
              </a:xfrm>
              <a:blipFill>
                <a:blip r:embed="rId2"/>
                <a:stretch>
                  <a:fillRect l="-740" t="-2030"/>
                </a:stretch>
              </a:blipFill>
            </p:spPr>
            <p:txBody>
              <a:bodyPr/>
              <a:lstStyle/>
              <a:p>
                <a:r>
                  <a:rPr lang="es-ES">
                    <a:noFill/>
                  </a:rPr>
                  <a:t> </a:t>
                </a:r>
              </a:p>
            </p:txBody>
          </p:sp>
        </mc:Fallback>
      </mc:AlternateContent>
    </p:spTree>
    <p:extLst>
      <p:ext uri="{BB962C8B-B14F-4D97-AF65-F5344CB8AC3E}">
        <p14:creationId xmlns:p14="http://schemas.microsoft.com/office/powerpoint/2010/main" val="1589774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2 Marcador de contenido">
            <a:extLst>
              <a:ext uri="{FF2B5EF4-FFF2-40B4-BE49-F238E27FC236}">
                <a16:creationId xmlns:a16="http://schemas.microsoft.com/office/drawing/2014/main" id="{E4C23979-D9C2-4BA4-8DB9-576A1DF35873}"/>
              </a:ext>
            </a:extLst>
          </p:cNvPr>
          <p:cNvSpPr>
            <a:spLocks noGrp="1"/>
          </p:cNvSpPr>
          <p:nvPr>
            <p:ph idx="4294967295"/>
          </p:nvPr>
        </p:nvSpPr>
        <p:spPr>
          <a:xfrm>
            <a:off x="465826" y="1505456"/>
            <a:ext cx="8229600" cy="4525963"/>
          </a:xfrm>
        </p:spPr>
        <p:txBody>
          <a:bodyPr/>
          <a:lstStyle/>
          <a:p>
            <a:pPr algn="just" eaLnBrk="1" hangingPunct="1">
              <a:spcAft>
                <a:spcPts val="600"/>
              </a:spcAft>
              <a:buClr>
                <a:srgbClr val="000000"/>
              </a:buClr>
            </a:pPr>
            <a:r>
              <a:rPr lang="es-ES" altLang="es-ES" sz="2400" dirty="0"/>
              <a:t>Problema de la Mochila:</a:t>
            </a:r>
          </a:p>
        </p:txBody>
      </p:sp>
      <p:sp>
        <p:nvSpPr>
          <p:cNvPr id="107523" name="Rectangle 2">
            <a:extLst>
              <a:ext uri="{FF2B5EF4-FFF2-40B4-BE49-F238E27FC236}">
                <a16:creationId xmlns:a16="http://schemas.microsoft.com/office/drawing/2014/main" id="{19127737-33F5-4A6F-82C9-10C72BD5232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107524" name="Rectangle 4">
            <a:extLst>
              <a:ext uri="{FF2B5EF4-FFF2-40B4-BE49-F238E27FC236}">
                <a16:creationId xmlns:a16="http://schemas.microsoft.com/office/drawing/2014/main" id="{D825B904-6959-4836-87FB-92DA7749B0F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107525" name="Rectangle 6">
            <a:extLst>
              <a:ext uri="{FF2B5EF4-FFF2-40B4-BE49-F238E27FC236}">
                <a16:creationId xmlns:a16="http://schemas.microsoft.com/office/drawing/2014/main" id="{E1D2FBF9-5443-4C4B-B16F-E19AA4B0287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107526" name="Rectangle 9">
            <a:extLst>
              <a:ext uri="{FF2B5EF4-FFF2-40B4-BE49-F238E27FC236}">
                <a16:creationId xmlns:a16="http://schemas.microsoft.com/office/drawing/2014/main" id="{ADCC3438-F6DA-4A9A-A496-CD64D38B423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107527" name="8 Marcador de número de diapositiva">
            <a:extLst>
              <a:ext uri="{FF2B5EF4-FFF2-40B4-BE49-F238E27FC236}">
                <a16:creationId xmlns:a16="http://schemas.microsoft.com/office/drawing/2014/main" id="{638B9B64-429D-4A4E-B244-7DB0D86260A4}"/>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r"/>
            <a:fld id="{BE717F53-DD76-4EC2-8B89-65F41C8BFC0F}" type="slidenum">
              <a:rPr lang="es-ES" altLang="es-ES" sz="1400"/>
              <a:pPr algn="r"/>
              <a:t>16</a:t>
            </a:fld>
            <a:endParaRPr lang="es-ES" altLang="es-ES" sz="1400"/>
          </a:p>
        </p:txBody>
      </p:sp>
      <p:pic>
        <p:nvPicPr>
          <p:cNvPr id="107528" name="Picture 2" descr="http://upload.wikimedia.org/wikipedia/commons/thumb/f/fd/Knapsack.svg/220px-Knapsack.svg.png">
            <a:extLst>
              <a:ext uri="{FF2B5EF4-FFF2-40B4-BE49-F238E27FC236}">
                <a16:creationId xmlns:a16="http://schemas.microsoft.com/office/drawing/2014/main" id="{9184E4A5-B062-4A52-9D78-26A22B6BF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060575"/>
            <a:ext cx="209550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
            <a:extLst>
              <a:ext uri="{FF2B5EF4-FFF2-40B4-BE49-F238E27FC236}">
                <a16:creationId xmlns:a16="http://schemas.microsoft.com/office/drawing/2014/main" id="{C4F0F936-FF88-4CA5-B892-ADF4B60F543C}"/>
              </a:ext>
            </a:extLst>
          </p:cNvPr>
          <p:cNvSpPr txBox="1">
            <a:spLocks noChangeArrowheads="1"/>
          </p:cNvSpPr>
          <p:nvPr/>
        </p:nvSpPr>
        <p:spPr bwMode="auto">
          <a:xfrm>
            <a:off x="1700213" y="341313"/>
            <a:ext cx="7138987" cy="922337"/>
          </a:xfrm>
          <a:prstGeom prst="rect">
            <a:avLst/>
          </a:prstGeom>
          <a:noFill/>
          <a:ln>
            <a:noFill/>
          </a:ln>
          <a:extLst>
            <a:ext uri="{909E8E84-426E-40dd-AFC4-6F175D3DCCD1}"/>
            <a:ext uri="{91240B29-F687-4f45-9708-019B960494DF}"/>
          </a:extLst>
        </p:spPr>
        <p:txBody>
          <a:bodyPr anchor="ct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r"/>
            <a:r>
              <a:rPr lang="es-ES" altLang="es-ES" sz="3600" dirty="0">
                <a:solidFill>
                  <a:schemeClr val="tx2"/>
                </a:solidFill>
                <a:latin typeface="Arial" panose="020B0604020202020204" pitchFamily="34" charset="0"/>
              </a:rPr>
              <a:t>Mochila</a:t>
            </a:r>
          </a:p>
        </p:txBody>
      </p:sp>
      <p:pic>
        <p:nvPicPr>
          <p:cNvPr id="107530" name="Imagen 1">
            <a:extLst>
              <a:ext uri="{FF2B5EF4-FFF2-40B4-BE49-F238E27FC236}">
                <a16:creationId xmlns:a16="http://schemas.microsoft.com/office/drawing/2014/main" id="{E26F1AEF-5EB4-41F3-87BE-4C9D2C9122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1557338"/>
            <a:ext cx="2303463"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35" name="Text Box 15">
            <a:extLst>
              <a:ext uri="{FF2B5EF4-FFF2-40B4-BE49-F238E27FC236}">
                <a16:creationId xmlns:a16="http://schemas.microsoft.com/office/drawing/2014/main" id="{A9E2A251-2E68-483F-B108-C9D0C06BCFFE}"/>
              </a:ext>
            </a:extLst>
          </p:cNvPr>
          <p:cNvSpPr txBox="1">
            <a:spLocks noChangeArrowheads="1"/>
          </p:cNvSpPr>
          <p:nvPr/>
        </p:nvSpPr>
        <p:spPr bwMode="auto">
          <a:xfrm>
            <a:off x="2152649" y="4088976"/>
            <a:ext cx="34708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1800" dirty="0"/>
              <a:t>Cromosoma </a:t>
            </a:r>
            <a:r>
              <a:rPr lang="es-ES" altLang="es-ES" sz="1800" dirty="0" err="1"/>
              <a:t>Range</a:t>
            </a:r>
            <a:r>
              <a:rPr lang="es-ES" altLang="es-ES" sz="1800" dirty="0"/>
              <a:t> de tamaño n</a:t>
            </a:r>
          </a:p>
        </p:txBody>
      </p:sp>
      <p:graphicFrame>
        <p:nvGraphicFramePr>
          <p:cNvPr id="107537" name="Object 17">
            <a:extLst>
              <a:ext uri="{FF2B5EF4-FFF2-40B4-BE49-F238E27FC236}">
                <a16:creationId xmlns:a16="http://schemas.microsoft.com/office/drawing/2014/main" id="{F025B0D6-2A1F-4FC7-9EE3-5A8A9116FA18}"/>
              </a:ext>
            </a:extLst>
          </p:cNvPr>
          <p:cNvGraphicFramePr>
            <a:graphicFrameLocks noChangeAspect="1"/>
          </p:cNvGraphicFramePr>
          <p:nvPr>
            <p:extLst>
              <p:ext uri="{D42A27DB-BD31-4B8C-83A1-F6EECF244321}">
                <p14:modId xmlns:p14="http://schemas.microsoft.com/office/powerpoint/2010/main" val="4131844164"/>
              </p:ext>
            </p:extLst>
          </p:nvPr>
        </p:nvGraphicFramePr>
        <p:xfrm>
          <a:off x="2805939" y="4520027"/>
          <a:ext cx="1584325" cy="342900"/>
        </p:xfrm>
        <a:graphic>
          <a:graphicData uri="http://schemas.openxmlformats.org/presentationml/2006/ole">
            <mc:AlternateContent xmlns:mc="http://schemas.openxmlformats.org/markup-compatibility/2006">
              <mc:Choice xmlns:v="urn:schemas-microsoft-com:vml" Requires="v">
                <p:oleObj name="Ecuación" r:id="rId4" imgW="1054080" imgH="228600" progId="Equation.3">
                  <p:embed/>
                </p:oleObj>
              </mc:Choice>
              <mc:Fallback>
                <p:oleObj name="Ecuación" r:id="rId4" imgW="1054080" imgH="228600" progId="Equation.3">
                  <p:embed/>
                  <p:pic>
                    <p:nvPicPr>
                      <p:cNvPr id="107537" name="Object 17">
                        <a:extLst>
                          <a:ext uri="{FF2B5EF4-FFF2-40B4-BE49-F238E27FC236}">
                            <a16:creationId xmlns:a16="http://schemas.microsoft.com/office/drawing/2014/main" id="{F025B0D6-2A1F-4FC7-9EE3-5A8A9116FA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5939" y="4520027"/>
                        <a:ext cx="1584325"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Imagen 2" descr="Texto&#10;&#10;Descripción generada automáticamente">
            <a:extLst>
              <a:ext uri="{FF2B5EF4-FFF2-40B4-BE49-F238E27FC236}">
                <a16:creationId xmlns:a16="http://schemas.microsoft.com/office/drawing/2014/main" id="{37F53E30-861E-4477-82FB-94BBC8C5A9CF}"/>
              </a:ext>
            </a:extLst>
          </p:cNvPr>
          <p:cNvPicPr>
            <a:picLocks noChangeAspect="1"/>
          </p:cNvPicPr>
          <p:nvPr/>
        </p:nvPicPr>
        <p:blipFill>
          <a:blip r:embed="rId6"/>
          <a:stretch>
            <a:fillRect/>
          </a:stretch>
        </p:blipFill>
        <p:spPr>
          <a:xfrm>
            <a:off x="1855009" y="4945315"/>
            <a:ext cx="4008407" cy="775910"/>
          </a:xfrm>
          <a:prstGeom prst="rect">
            <a:avLst/>
          </a:prstGeom>
        </p:spPr>
      </p:pic>
      <p:pic>
        <p:nvPicPr>
          <p:cNvPr id="3" name="Imagen 3">
            <a:extLst>
              <a:ext uri="{FF2B5EF4-FFF2-40B4-BE49-F238E27FC236}">
                <a16:creationId xmlns:a16="http://schemas.microsoft.com/office/drawing/2014/main" id="{1814DAE7-64BA-4D77-992E-D53E34E7D26F}"/>
              </a:ext>
            </a:extLst>
          </p:cNvPr>
          <p:cNvPicPr>
            <a:picLocks noChangeAspect="1"/>
          </p:cNvPicPr>
          <p:nvPr/>
        </p:nvPicPr>
        <p:blipFill>
          <a:blip r:embed="rId7"/>
          <a:stretch>
            <a:fillRect/>
          </a:stretch>
        </p:blipFill>
        <p:spPr>
          <a:xfrm>
            <a:off x="1379148" y="5965975"/>
            <a:ext cx="2705100" cy="561975"/>
          </a:xfrm>
          <a:prstGeom prst="rect">
            <a:avLst/>
          </a:prstGeom>
        </p:spPr>
      </p:pic>
      <p:sp>
        <p:nvSpPr>
          <p:cNvPr id="4" name="CuadroTexto 3">
            <a:extLst>
              <a:ext uri="{FF2B5EF4-FFF2-40B4-BE49-F238E27FC236}">
                <a16:creationId xmlns:a16="http://schemas.microsoft.com/office/drawing/2014/main" id="{8D656D97-9014-495D-89E9-FD420BE45B3E}"/>
              </a:ext>
            </a:extLst>
          </p:cNvPr>
          <p:cNvSpPr txBox="1"/>
          <p:nvPr/>
        </p:nvSpPr>
        <p:spPr>
          <a:xfrm>
            <a:off x="4580626" y="5917722"/>
            <a:ext cx="2225616" cy="6607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800" dirty="0">
                <a:latin typeface="Tahoma"/>
                <a:ea typeface="MS PGothic"/>
                <a:cs typeface="Tahoma"/>
              </a:rPr>
              <a:t>Penaliza si es mayor que cero</a:t>
            </a:r>
            <a:endParaRPr lang="es-ES" sz="1800"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a:extLst>
              <a:ext uri="{FF2B5EF4-FFF2-40B4-BE49-F238E27FC236}">
                <a16:creationId xmlns:a16="http://schemas.microsoft.com/office/drawing/2014/main" id="{F9F53CC6-75A7-485D-B512-5893388B1F2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108548" name="Rectangle 4">
            <a:extLst>
              <a:ext uri="{FF2B5EF4-FFF2-40B4-BE49-F238E27FC236}">
                <a16:creationId xmlns:a16="http://schemas.microsoft.com/office/drawing/2014/main" id="{D346D9ED-0535-4C20-A33C-61C9DA6D88C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108549" name="Rectangle 6">
            <a:extLst>
              <a:ext uri="{FF2B5EF4-FFF2-40B4-BE49-F238E27FC236}">
                <a16:creationId xmlns:a16="http://schemas.microsoft.com/office/drawing/2014/main" id="{DB0DC362-B679-453C-A77E-E5621544D19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108550" name="Rectangle 9">
            <a:extLst>
              <a:ext uri="{FF2B5EF4-FFF2-40B4-BE49-F238E27FC236}">
                <a16:creationId xmlns:a16="http://schemas.microsoft.com/office/drawing/2014/main" id="{03589D85-B505-4E46-9E39-E77B156CE93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108551" name="8 Marcador de número de diapositiva">
            <a:extLst>
              <a:ext uri="{FF2B5EF4-FFF2-40B4-BE49-F238E27FC236}">
                <a16:creationId xmlns:a16="http://schemas.microsoft.com/office/drawing/2014/main" id="{45A1183F-8B4C-4BE7-B7F4-318D0459CC9B}"/>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r"/>
            <a:fld id="{CBE23AB3-1A88-41E2-9A1E-22EF58279C76}" type="slidenum">
              <a:rPr lang="es-ES" altLang="es-ES" sz="1400"/>
              <a:pPr algn="r"/>
              <a:t>17</a:t>
            </a:fld>
            <a:endParaRPr lang="es-ES" altLang="es-ES" sz="1400"/>
          </a:p>
        </p:txBody>
      </p:sp>
      <p:sp>
        <p:nvSpPr>
          <p:cNvPr id="18" name="Rectangle 2">
            <a:extLst>
              <a:ext uri="{FF2B5EF4-FFF2-40B4-BE49-F238E27FC236}">
                <a16:creationId xmlns:a16="http://schemas.microsoft.com/office/drawing/2014/main" id="{02FA7798-2E7A-4B7E-BC16-1E0D763F25B0}"/>
              </a:ext>
            </a:extLst>
          </p:cNvPr>
          <p:cNvSpPr txBox="1">
            <a:spLocks noChangeArrowheads="1"/>
          </p:cNvSpPr>
          <p:nvPr/>
        </p:nvSpPr>
        <p:spPr bwMode="auto">
          <a:xfrm>
            <a:off x="1700213" y="341313"/>
            <a:ext cx="7138987" cy="922337"/>
          </a:xfrm>
          <a:prstGeom prst="rect">
            <a:avLst/>
          </a:prstGeom>
          <a:noFill/>
          <a:ln>
            <a:noFill/>
          </a:ln>
          <a:extLst>
            <a:ext uri="{909E8E84-426E-40dd-AFC4-6F175D3DCCD1}"/>
            <a:ext uri="{91240B29-F687-4f45-9708-019B960494DF}"/>
          </a:extLst>
        </p:spPr>
        <p:txBody>
          <a:bodyPr anchor="ct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r"/>
            <a:r>
              <a:rPr lang="es-ES" altLang="es-ES" sz="3600" dirty="0">
                <a:solidFill>
                  <a:schemeClr val="tx2"/>
                </a:solidFill>
                <a:latin typeface="Arial" panose="020B0604020202020204" pitchFamily="34" charset="0"/>
              </a:rPr>
              <a:t>Asignación</a:t>
            </a:r>
          </a:p>
        </p:txBody>
      </p:sp>
      <mc:AlternateContent xmlns:mc="http://schemas.openxmlformats.org/markup-compatibility/2006">
        <mc:Choice xmlns:a14="http://schemas.microsoft.com/office/drawing/2010/main" Requires="a14">
          <p:sp>
            <p:nvSpPr>
              <p:cNvPr id="108562" name="Text Box 18">
                <a:extLst>
                  <a:ext uri="{FF2B5EF4-FFF2-40B4-BE49-F238E27FC236}">
                    <a16:creationId xmlns:a16="http://schemas.microsoft.com/office/drawing/2014/main" id="{65F28246-08F9-4B9B-BE4D-7D29DA8BEBF2}"/>
                  </a:ext>
                </a:extLst>
              </p:cNvPr>
              <p:cNvSpPr txBox="1">
                <a:spLocks noChangeArrowheads="1"/>
              </p:cNvSpPr>
              <p:nvPr/>
            </p:nvSpPr>
            <p:spPr bwMode="auto">
              <a:xfrm>
                <a:off x="827088" y="4599326"/>
                <a:ext cx="3644652"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nchor="t">
                <a:spAutoFit/>
              </a:bodyPr>
              <a:lstStyle/>
              <a:p>
                <a:r>
                  <a:rPr lang="es-ES" altLang="es-ES" sz="1800" dirty="0">
                    <a:latin typeface="Tahoma"/>
                    <a:ea typeface="MS PGothic"/>
                    <a:cs typeface="Tahoma"/>
                  </a:rPr>
                  <a:t>Cromosoma Binario de tamaño </a:t>
                </a:r>
                <a14:m>
                  <m:oMath xmlns:m="http://schemas.openxmlformats.org/officeDocument/2006/math">
                    <m:sSup>
                      <m:sSupPr>
                        <m:ctrlPr>
                          <a:rPr lang="es-ES" altLang="es-ES" sz="1800" i="1" smtClean="0">
                            <a:latin typeface="Cambria Math" panose="02040503050406030204" pitchFamily="18" charset="0"/>
                            <a:ea typeface="MS PGothic"/>
                            <a:cs typeface="Tahoma"/>
                          </a:rPr>
                        </m:ctrlPr>
                      </m:sSupPr>
                      <m:e>
                        <m:r>
                          <a:rPr lang="es-ES" altLang="es-ES" sz="1800" b="0" i="1" smtClean="0">
                            <a:latin typeface="Cambria Math" panose="02040503050406030204" pitchFamily="18" charset="0"/>
                            <a:ea typeface="MS PGothic"/>
                            <a:cs typeface="Tahoma"/>
                          </a:rPr>
                          <m:t>𝑛</m:t>
                        </m:r>
                      </m:e>
                      <m:sup>
                        <m:r>
                          <a:rPr lang="es-ES" altLang="es-ES" sz="1800" b="0" i="1" smtClean="0">
                            <a:latin typeface="Cambria Math" panose="02040503050406030204" pitchFamily="18" charset="0"/>
                            <a:ea typeface="MS PGothic"/>
                            <a:cs typeface="Tahoma"/>
                          </a:rPr>
                          <m:t>2</m:t>
                        </m:r>
                      </m:sup>
                    </m:sSup>
                  </m:oMath>
                </a14:m>
                <a:endParaRPr lang="es-ES" altLang="es-ES" sz="1800" dirty="0">
                  <a:cs typeface="Tahoma"/>
                </a:endParaRPr>
              </a:p>
            </p:txBody>
          </p:sp>
        </mc:Choice>
        <mc:Fallback>
          <p:sp>
            <p:nvSpPr>
              <p:cNvPr id="108562" name="Text Box 18">
                <a:extLst>
                  <a:ext uri="{FF2B5EF4-FFF2-40B4-BE49-F238E27FC236}">
                    <a16:creationId xmlns:a16="http://schemas.microsoft.com/office/drawing/2014/main" id="{65F28246-08F9-4B9B-BE4D-7D29DA8BEBF2}"/>
                  </a:ext>
                </a:extLst>
              </p:cNvPr>
              <p:cNvSpPr txBox="1">
                <a:spLocks noRot="1" noChangeAspect="1" noMove="1" noResize="1" noEditPoints="1" noAdjustHandles="1" noChangeArrowheads="1" noChangeShapeType="1" noTextEdit="1"/>
              </p:cNvSpPr>
              <p:nvPr/>
            </p:nvSpPr>
            <p:spPr bwMode="auto">
              <a:xfrm>
                <a:off x="827088" y="4599326"/>
                <a:ext cx="3644652" cy="369332"/>
              </a:xfrm>
              <a:prstGeom prst="rect">
                <a:avLst/>
              </a:prstGeom>
              <a:blipFill>
                <a:blip r:embed="rId2"/>
                <a:stretch>
                  <a:fillRect l="-1505" t="-8197" b="-245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13A628E4-3770-92DD-A569-064B2E276AF5}"/>
                  </a:ext>
                </a:extLst>
              </p:cNvPr>
              <p:cNvSpPr txBox="1"/>
              <p:nvPr/>
            </p:nvSpPr>
            <p:spPr>
              <a:xfrm>
                <a:off x="2107111" y="1426156"/>
                <a:ext cx="4446089" cy="326570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m>
                        <m:mPr>
                          <m:mcs>
                            <m:mc>
                              <m:mcPr>
                                <m:count m:val="1"/>
                                <m:mcJc m:val="center"/>
                              </m:mcPr>
                            </m:mc>
                          </m:mcs>
                          <m:ctrlPr>
                            <a:rPr lang="es-ES" sz="1800" i="1" smtClean="0">
                              <a:effectLst/>
                              <a:latin typeface="Cambria Math" panose="02040503050406030204" pitchFamily="18" charset="0"/>
                              <a:ea typeface="Calibri" panose="020F0502020204030204" pitchFamily="34" charset="0"/>
                              <a:cs typeface="Times New Roman" panose="02020603050405020304" pitchFamily="18" charset="0"/>
                            </a:rPr>
                          </m:ctrlPr>
                        </m:mPr>
                        <m:mr>
                          <m:e>
                            <m:func>
                              <m:func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s-ES" sz="1800">
                                    <a:effectLst/>
                                    <a:latin typeface="Cambria Math" panose="02040503050406030204" pitchFamily="18" charset="0"/>
                                    <a:ea typeface="Calibri" panose="020F0502020204030204" pitchFamily="34" charset="0"/>
                                    <a:cs typeface="Times New Roman" panose="02020603050405020304" pitchFamily="18" charset="0"/>
                                  </a:rPr>
                                  <m:t>min</m:t>
                                </m:r>
                              </m:fName>
                              <m:e>
                                <m:nary>
                                  <m:naryPr>
                                    <m:chr m:val="∑"/>
                                    <m:limLoc m:val="undOv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r>
                                      <a:rPr lang="es-ES" sz="1800">
                                        <a:effectLst/>
                                        <a:latin typeface="Cambria Math" panose="02040503050406030204" pitchFamily="18" charset="0"/>
                                        <a:ea typeface="Calibri" panose="020F0502020204030204" pitchFamily="34" charset="0"/>
                                        <a:cs typeface="Times New Roman" panose="02020603050405020304" pitchFamily="18" charset="0"/>
                                      </a:rPr>
                                      <m:t>=0,</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𝑗</m:t>
                                    </m:r>
                                    <m:r>
                                      <a:rPr lang="es-ES" sz="1800">
                                        <a:effectLst/>
                                        <a:latin typeface="Cambria Math" panose="02040503050406030204" pitchFamily="18" charset="0"/>
                                        <a:ea typeface="Calibri" panose="020F0502020204030204" pitchFamily="34" charset="0"/>
                                        <a:cs typeface="Times New Roman" panose="02020603050405020304" pitchFamily="18" charset="0"/>
                                      </a:rPr>
                                      <m:t>=0</m:t>
                                    </m:r>
                                  </m:sub>
                                  <m:sup>
                                    <m:r>
                                      <a:rPr lang="es-ES"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a:effectLst/>
                                        <a:latin typeface="Cambria Math" panose="02040503050406030204" pitchFamily="18" charset="0"/>
                                        <a:ea typeface="Calibri" panose="020F0502020204030204" pitchFamily="34" charset="0"/>
                                        <a:cs typeface="Times New Roman" panose="02020603050405020304" pitchFamily="18" charset="0"/>
                                      </a:rPr>
                                      <m:t>1,</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a:effectLst/>
                                        <a:latin typeface="Cambria Math" panose="02040503050406030204" pitchFamily="18" charset="0"/>
                                        <a:ea typeface="Calibri" panose="020F0502020204030204" pitchFamily="34" charset="0"/>
                                        <a:cs typeface="Times New Roman" panose="02020603050405020304" pitchFamily="18" charset="0"/>
                                      </a:rPr>
                                      <m:t>1</m:t>
                                    </m:r>
                                  </m:sup>
                                  <m:e>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s-ES" sz="18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𝑖𝑗</m:t>
                                        </m:r>
                                      </m:sub>
                                    </m:sSub>
                                  </m:e>
                                </m:nary>
                              </m:e>
                            </m:func>
                          </m:e>
                        </m:mr>
                        <m:mr>
                          <m:e>
                            <m:nary>
                              <m:naryPr>
                                <m:chr m:val="∑"/>
                                <m:limLoc m:val="undOv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𝑗</m:t>
                                </m:r>
                                <m:r>
                                  <a:rPr lang="es-ES" sz="1800">
                                    <a:effectLst/>
                                    <a:latin typeface="Cambria Math" panose="02040503050406030204" pitchFamily="18" charset="0"/>
                                    <a:ea typeface="Calibri" panose="020F0502020204030204" pitchFamily="34" charset="0"/>
                                    <a:cs typeface="Times New Roman" panose="02020603050405020304" pitchFamily="18" charset="0"/>
                                  </a:rPr>
                                  <m:t>=0</m:t>
                                </m:r>
                              </m:sub>
                              <m:sup>
                                <m:r>
                                  <a:rPr lang="es-ES"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a:effectLst/>
                                    <a:latin typeface="Cambria Math" panose="02040503050406030204" pitchFamily="18" charset="0"/>
                                    <a:ea typeface="Calibri" panose="020F0502020204030204" pitchFamily="34" charset="0"/>
                                    <a:cs typeface="Times New Roman" panose="02020603050405020304" pitchFamily="18" charset="0"/>
                                  </a:rPr>
                                  <m:t>1</m:t>
                                </m:r>
                              </m:sup>
                              <m:e>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s-ES" sz="1800">
                                    <a:effectLst/>
                                    <a:latin typeface="Cambria Math" panose="02040503050406030204" pitchFamily="18" charset="0"/>
                                    <a:ea typeface="Calibri" panose="020F0502020204030204" pitchFamily="34" charset="0"/>
                                    <a:cs typeface="Times New Roman" panose="02020603050405020304" pitchFamily="18" charset="0"/>
                                  </a:rPr>
                                  <m:t> =1,    </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r>
                                  <a:rPr lang="es-ES" sz="1800">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s-ES" sz="1800">
                                        <a:effectLst/>
                                        <a:latin typeface="Cambria Math" panose="02040503050406030204" pitchFamily="18" charset="0"/>
                                        <a:ea typeface="Calibri" panose="020F0502020204030204" pitchFamily="34" charset="0"/>
                                        <a:cs typeface="Times New Roman" panose="02020603050405020304" pitchFamily="18" charset="0"/>
                                      </a:rPr>
                                      <m:t>0,</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a:effectLst/>
                                        <a:latin typeface="Cambria Math" panose="02040503050406030204" pitchFamily="18" charset="0"/>
                                        <a:ea typeface="Calibri" panose="020F0502020204030204" pitchFamily="34" charset="0"/>
                                        <a:cs typeface="Times New Roman" panose="02020603050405020304" pitchFamily="18" charset="0"/>
                                      </a:rPr>
                                      <m:t>1</m:t>
                                    </m:r>
                                  </m:e>
                                </m:d>
                              </m:e>
                            </m:nary>
                          </m:e>
                        </m:mr>
                        <m:mr>
                          <m:e>
                            <m:nary>
                              <m:naryPr>
                                <m:chr m:val="∑"/>
                                <m:limLoc m:val="undOv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r>
                                  <a:rPr lang="es-ES" sz="1800">
                                    <a:effectLst/>
                                    <a:latin typeface="Cambria Math" panose="02040503050406030204" pitchFamily="18" charset="0"/>
                                    <a:ea typeface="Calibri" panose="020F0502020204030204" pitchFamily="34" charset="0"/>
                                    <a:cs typeface="Times New Roman" panose="02020603050405020304" pitchFamily="18" charset="0"/>
                                  </a:rPr>
                                  <m:t>=0</m:t>
                                </m:r>
                              </m:sub>
                              <m:sup>
                                <m:r>
                                  <a:rPr lang="es-ES"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a:effectLst/>
                                    <a:latin typeface="Cambria Math" panose="02040503050406030204" pitchFamily="18" charset="0"/>
                                    <a:ea typeface="Calibri" panose="020F0502020204030204" pitchFamily="34" charset="0"/>
                                    <a:cs typeface="Times New Roman" panose="02020603050405020304" pitchFamily="18" charset="0"/>
                                  </a:rPr>
                                  <m:t>1</m:t>
                                </m:r>
                              </m:sup>
                              <m:e>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s-ES" sz="1800">
                                    <a:effectLst/>
                                    <a:latin typeface="Cambria Math" panose="02040503050406030204" pitchFamily="18" charset="0"/>
                                    <a:ea typeface="Calibri" panose="020F0502020204030204" pitchFamily="34" charset="0"/>
                                    <a:cs typeface="Times New Roman" panose="02020603050405020304" pitchFamily="18" charset="0"/>
                                  </a:rPr>
                                  <m:t> =1,    </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𝑗</m:t>
                                </m:r>
                                <m:r>
                                  <a:rPr lang="es-ES" sz="1800">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s-ES" sz="1800">
                                        <a:effectLst/>
                                        <a:latin typeface="Cambria Math" panose="02040503050406030204" pitchFamily="18" charset="0"/>
                                        <a:ea typeface="Calibri" panose="020F0502020204030204" pitchFamily="34" charset="0"/>
                                        <a:cs typeface="Times New Roman" panose="02020603050405020304" pitchFamily="18" charset="0"/>
                                      </a:rPr>
                                      <m:t>0,</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a:effectLst/>
                                        <a:latin typeface="Cambria Math" panose="02040503050406030204" pitchFamily="18" charset="0"/>
                                        <a:ea typeface="Calibri" panose="020F0502020204030204" pitchFamily="34" charset="0"/>
                                        <a:cs typeface="Times New Roman" panose="02020603050405020304" pitchFamily="18" charset="0"/>
                                      </a:rPr>
                                      <m:t>1</m:t>
                                    </m:r>
                                  </m:e>
                                </m:d>
                              </m:e>
                            </m:nary>
                          </m:e>
                        </m:mr>
                        <m:mr>
                          <m:e>
                            <m:r>
                              <a:rPr lang="es-ES" sz="1800" i="1">
                                <a:effectLst/>
                                <a:latin typeface="Cambria Math" panose="02040503050406030204" pitchFamily="18" charset="0"/>
                                <a:ea typeface="Cambria Math" panose="02040503050406030204" pitchFamily="18" charset="0"/>
                                <a:cs typeface="Cambria Math" panose="02040503050406030204" pitchFamily="18" charset="0"/>
                              </a:rPr>
                              <m:t>𝑏𝑖𝑛</m:t>
                            </m:r>
                            <m:r>
                              <a:rPr lang="es-ES" sz="1800">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s-ES" sz="1800">
                                <a:effectLst/>
                                <a:latin typeface="Cambria Math" panose="02040503050406030204" pitchFamily="18" charset="0"/>
                                <a:ea typeface="Calibri" panose="020F0502020204030204" pitchFamily="34" charset="0"/>
                                <a:cs typeface="Times New Roman" panose="02020603050405020304" pitchFamily="18" charset="0"/>
                              </a:rPr>
                              <m:t>,    </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r>
                              <a:rPr lang="es-ES" sz="1800">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s-ES" sz="1800">
                                    <a:effectLst/>
                                    <a:latin typeface="Cambria Math" panose="02040503050406030204" pitchFamily="18" charset="0"/>
                                    <a:ea typeface="Calibri" panose="020F0502020204030204" pitchFamily="34" charset="0"/>
                                    <a:cs typeface="Times New Roman" panose="02020603050405020304" pitchFamily="18" charset="0"/>
                                  </a:rPr>
                                  <m:t>0,</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a:effectLst/>
                                    <a:latin typeface="Cambria Math" panose="02040503050406030204" pitchFamily="18" charset="0"/>
                                    <a:ea typeface="Calibri" panose="020F0502020204030204" pitchFamily="34" charset="0"/>
                                    <a:cs typeface="Times New Roman" panose="02020603050405020304" pitchFamily="18" charset="0"/>
                                  </a:rPr>
                                  <m:t>1</m:t>
                                </m:r>
                              </m:e>
                            </m:d>
                            <m:r>
                              <a:rPr lang="es-ES" sz="1800">
                                <a:effectLst/>
                                <a:latin typeface="Cambria Math" panose="02040503050406030204" pitchFamily="18" charset="0"/>
                                <a:ea typeface="Calibri" panose="020F0502020204030204" pitchFamily="34" charset="0"/>
                                <a:cs typeface="Times New Roman" panose="02020603050405020304" pitchFamily="18" charset="0"/>
                              </a:rPr>
                              <m:t>,   </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𝑗</m:t>
                            </m:r>
                            <m:r>
                              <a:rPr lang="es-ES" sz="1800">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s-ES" sz="1800">
                                    <a:effectLst/>
                                    <a:latin typeface="Cambria Math" panose="02040503050406030204" pitchFamily="18" charset="0"/>
                                    <a:ea typeface="Calibri" panose="020F0502020204030204" pitchFamily="34" charset="0"/>
                                    <a:cs typeface="Times New Roman" panose="02020603050405020304" pitchFamily="18" charset="0"/>
                                  </a:rPr>
                                  <m:t>0,</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a:effectLst/>
                                    <a:latin typeface="Cambria Math" panose="02040503050406030204" pitchFamily="18" charset="0"/>
                                    <a:ea typeface="Calibri" panose="020F0502020204030204" pitchFamily="34" charset="0"/>
                                    <a:cs typeface="Times New Roman" panose="02020603050405020304" pitchFamily="18" charset="0"/>
                                  </a:rPr>
                                  <m:t>1</m:t>
                                </m:r>
                              </m:e>
                            </m:d>
                            <m:r>
                              <a:rPr lang="es-ES" sz="1800">
                                <a:effectLst/>
                                <a:latin typeface="Cambria Math" panose="02040503050406030204" pitchFamily="18" charset="0"/>
                                <a:ea typeface="Calibri" panose="020F0502020204030204" pitchFamily="34" charset="0"/>
                                <a:cs typeface="Times New Roman" panose="02020603050405020304" pitchFamily="18" charset="0"/>
                              </a:rPr>
                              <m:t> </m:t>
                            </m:r>
                          </m:e>
                        </m:mr>
                      </m:m>
                    </m:oMath>
                  </m:oMathPara>
                </a14:m>
                <a:endParaRPr lang="es-ES" sz="1800" dirty="0">
                  <a:effectLst/>
                  <a:latin typeface="Cambria" panose="02040503050406030204" pitchFamily="18" charset="0"/>
                  <a:ea typeface="Calibri" panose="020F0502020204030204" pitchFamily="34" charset="0"/>
                  <a:cs typeface="Times New Roman" panose="02020603050405020304" pitchFamily="18" charset="0"/>
                </a:endParaRPr>
              </a:p>
              <a:p>
                <a:pPr/>
                <a:endParaRPr lang="es-ES" dirty="0"/>
              </a:p>
            </p:txBody>
          </p:sp>
        </mc:Choice>
        <mc:Fallback>
          <p:sp>
            <p:nvSpPr>
              <p:cNvPr id="3" name="CuadroTexto 2">
                <a:extLst>
                  <a:ext uri="{FF2B5EF4-FFF2-40B4-BE49-F238E27FC236}">
                    <a16:creationId xmlns:a16="http://schemas.microsoft.com/office/drawing/2014/main" id="{13A628E4-3770-92DD-A569-064B2E276AF5}"/>
                  </a:ext>
                </a:extLst>
              </p:cNvPr>
              <p:cNvSpPr txBox="1">
                <a:spLocks noRot="1" noChangeAspect="1" noMove="1" noResize="1" noEditPoints="1" noAdjustHandles="1" noChangeArrowheads="1" noChangeShapeType="1" noTextEdit="1"/>
              </p:cNvSpPr>
              <p:nvPr/>
            </p:nvSpPr>
            <p:spPr>
              <a:xfrm>
                <a:off x="2107111" y="1426156"/>
                <a:ext cx="4446089" cy="3265702"/>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87EB4EFB-CE23-FA01-5CCB-97A832657692}"/>
                  </a:ext>
                </a:extLst>
              </p:cNvPr>
              <p:cNvSpPr txBox="1"/>
              <p:nvPr/>
            </p:nvSpPr>
            <p:spPr>
              <a:xfrm>
                <a:off x="107504" y="5209647"/>
                <a:ext cx="8424936" cy="127118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Calibri" panose="020F0502020204030204" pitchFamily="34" charset="0"/>
                          <a:cs typeface="Times New Roman" panose="02020603050405020304" pitchFamily="18" charset="0"/>
                        </a:rPr>
                        <m:t>𝑓</m:t>
                      </m:r>
                      <m:r>
                        <a:rPr lang="es-ES" sz="1800" b="0" i="1" smtClean="0">
                          <a:effectLst/>
                          <a:latin typeface="Cambria Math" panose="02040503050406030204" pitchFamily="18" charset="0"/>
                          <a:ea typeface="Calibri" panose="020F0502020204030204" pitchFamily="34" charset="0"/>
                          <a:cs typeface="Times New Roman" panose="02020603050405020304" pitchFamily="18" charset="0"/>
                        </a:rPr>
                        <m:t>𝑡</m:t>
                      </m:r>
                      <m:r>
                        <a:rPr lang="es-ES" sz="1800">
                          <a:effectLst/>
                          <a:latin typeface="Cambria Math" panose="02040503050406030204" pitchFamily="18" charset="0"/>
                          <a:ea typeface="Calibri" panose="020F0502020204030204" pitchFamily="34" charset="0"/>
                          <a:cs typeface="Times New Roman" panose="02020603050405020304" pitchFamily="18" charset="0"/>
                        </a:rPr>
                        <m:t>=</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r>
                            <a:rPr lang="es-ES" sz="1800">
                              <a:effectLst/>
                              <a:latin typeface="Cambria Math" panose="02040503050406030204" pitchFamily="18" charset="0"/>
                              <a:ea typeface="Calibri" panose="020F0502020204030204" pitchFamily="34" charset="0"/>
                              <a:cs typeface="Times New Roman" panose="02020603050405020304" pitchFamily="18" charset="0"/>
                            </a:rPr>
                            <m:t>=0,</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𝑗</m:t>
                          </m:r>
                          <m:r>
                            <a:rPr lang="es-ES" sz="1800">
                              <a:effectLst/>
                              <a:latin typeface="Cambria Math" panose="02040503050406030204" pitchFamily="18" charset="0"/>
                              <a:ea typeface="Calibri" panose="020F0502020204030204" pitchFamily="34" charset="0"/>
                              <a:cs typeface="Times New Roman" panose="02020603050405020304" pitchFamily="18" charset="0"/>
                            </a:rPr>
                            <m:t>=0</m:t>
                          </m:r>
                        </m:sub>
                        <m:sup>
                          <m:r>
                            <a:rPr lang="es-ES"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a:effectLst/>
                              <a:latin typeface="Cambria Math" panose="02040503050406030204" pitchFamily="18" charset="0"/>
                              <a:ea typeface="Calibri" panose="020F0502020204030204" pitchFamily="34" charset="0"/>
                              <a:cs typeface="Times New Roman" panose="02020603050405020304" pitchFamily="18" charset="0"/>
                            </a:rPr>
                            <m:t>1,</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a:effectLst/>
                              <a:latin typeface="Cambria Math" panose="02040503050406030204" pitchFamily="18" charset="0"/>
                              <a:ea typeface="Calibri" panose="020F0502020204030204" pitchFamily="34" charset="0"/>
                              <a:cs typeface="Times New Roman" panose="02020603050405020304" pitchFamily="18" charset="0"/>
                            </a:rPr>
                            <m:t>1</m:t>
                          </m:r>
                        </m:sup>
                        <m:e>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s-ES" sz="1800">
                                  <a:effectLst/>
                                  <a:latin typeface="Cambria Math" panose="02040503050406030204" pitchFamily="18" charset="0"/>
                                  <a:ea typeface="Calibri" panose="020F0502020204030204" pitchFamily="34" charset="0"/>
                                  <a:cs typeface="Times New Roman" panose="02020603050405020304" pitchFamily="18" charset="0"/>
                                </a:rPr>
                                <m:t> </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𝑖𝑗</m:t>
                              </m:r>
                            </m:sub>
                          </m:sSub>
                        </m:e>
                      </m:nary>
                      <m:r>
                        <a:rPr lang="es-E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s-ES" sz="1800">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r>
                            <a:rPr lang="es-ES" sz="1800">
                              <a:effectLst/>
                              <a:latin typeface="Cambria Math" panose="02040503050406030204" pitchFamily="18" charset="0"/>
                              <a:ea typeface="Calibri" panose="020F0502020204030204" pitchFamily="34" charset="0"/>
                              <a:cs typeface="Times New Roman" panose="02020603050405020304" pitchFamily="18" charset="0"/>
                            </a:rPr>
                            <m:t>=0</m:t>
                          </m:r>
                        </m:sub>
                        <m:sup>
                          <m:r>
                            <a:rPr lang="es-ES"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a:effectLst/>
                              <a:latin typeface="Cambria Math" panose="02040503050406030204" pitchFamily="18" charset="0"/>
                              <a:ea typeface="Calibri" panose="020F0502020204030204" pitchFamily="34" charset="0"/>
                              <a:cs typeface="Times New Roman" panose="02020603050405020304" pitchFamily="18" charset="0"/>
                            </a:rPr>
                            <m:t>1</m:t>
                          </m:r>
                        </m:sup>
                        <m:e>
                          <m:r>
                            <a:rPr lang="es-ES" sz="1800" i="1">
                              <a:effectLst/>
                              <a:latin typeface="Cambria Math" panose="02040503050406030204" pitchFamily="18" charset="0"/>
                              <a:ea typeface="Calibri" panose="020F0502020204030204" pitchFamily="34" charset="0"/>
                              <a:cs typeface="Times New Roman" panose="02020603050405020304" pitchFamily="18" charset="0"/>
                            </a:rPr>
                            <m:t>𝑑𝑒𝑞</m:t>
                          </m:r>
                          <m:r>
                            <a:rPr lang="es-ES" sz="1800">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𝑗</m:t>
                              </m:r>
                              <m:r>
                                <a:rPr lang="es-ES" sz="1800">
                                  <a:effectLst/>
                                  <a:latin typeface="Cambria Math" panose="02040503050406030204" pitchFamily="18" charset="0"/>
                                  <a:ea typeface="Calibri" panose="020F0502020204030204" pitchFamily="34" charset="0"/>
                                  <a:cs typeface="Times New Roman" panose="02020603050405020304" pitchFamily="18" charset="0"/>
                                </a:rPr>
                                <m:t>=0</m:t>
                              </m:r>
                            </m:sub>
                            <m:sup>
                              <m:r>
                                <a:rPr lang="es-ES"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a:effectLst/>
                                  <a:latin typeface="Cambria Math" panose="02040503050406030204" pitchFamily="18" charset="0"/>
                                  <a:ea typeface="Calibri" panose="020F0502020204030204" pitchFamily="34" charset="0"/>
                                  <a:cs typeface="Times New Roman" panose="02020603050405020304" pitchFamily="18" charset="0"/>
                                </a:rPr>
                                <m:t>1</m:t>
                              </m:r>
                            </m:sup>
                            <m:e>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a:effectLst/>
                                  <a:latin typeface="Cambria Math" panose="02040503050406030204" pitchFamily="18" charset="0"/>
                                  <a:ea typeface="Calibri" panose="020F0502020204030204" pitchFamily="34" charset="0"/>
                                  <a:cs typeface="Times New Roman" panose="02020603050405020304" pitchFamily="18" charset="0"/>
                                </a:rPr>
                                <m:t>1)</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s-ES" sz="1800">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1800">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𝑗</m:t>
                                  </m:r>
                                  <m:r>
                                    <a:rPr lang="es-ES" sz="1800">
                                      <a:effectLst/>
                                      <a:latin typeface="Cambria Math" panose="02040503050406030204" pitchFamily="18" charset="0"/>
                                      <a:ea typeface="Calibri" panose="020F0502020204030204" pitchFamily="34" charset="0"/>
                                      <a:cs typeface="Times New Roman" panose="02020603050405020304" pitchFamily="18" charset="0"/>
                                    </a:rPr>
                                    <m:t>=0</m:t>
                                  </m:r>
                                </m:sub>
                                <m:sup>
                                  <m:r>
                                    <a:rPr lang="es-ES"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a:effectLst/>
                                      <a:latin typeface="Cambria Math" panose="02040503050406030204" pitchFamily="18" charset="0"/>
                                      <a:ea typeface="Calibri" panose="020F0502020204030204" pitchFamily="34" charset="0"/>
                                      <a:cs typeface="Times New Roman" panose="02020603050405020304" pitchFamily="18" charset="0"/>
                                    </a:rPr>
                                    <m:t>1</m:t>
                                  </m:r>
                                </m:sup>
                                <m:e>
                                  <m:r>
                                    <a:rPr lang="es-ES" sz="1800" i="1">
                                      <a:effectLst/>
                                      <a:latin typeface="Cambria Math" panose="02040503050406030204" pitchFamily="18" charset="0"/>
                                      <a:ea typeface="Calibri" panose="020F0502020204030204" pitchFamily="34" charset="0"/>
                                      <a:cs typeface="Times New Roman" panose="02020603050405020304" pitchFamily="18" charset="0"/>
                                    </a:rPr>
                                    <m:t>𝑑𝑒𝑞</m:t>
                                  </m:r>
                                  <m:r>
                                    <a:rPr lang="es-ES" sz="1800">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r>
                                        <a:rPr lang="es-ES" sz="1800">
                                          <a:effectLst/>
                                          <a:latin typeface="Cambria Math" panose="02040503050406030204" pitchFamily="18" charset="0"/>
                                          <a:ea typeface="Calibri" panose="020F0502020204030204" pitchFamily="34" charset="0"/>
                                          <a:cs typeface="Times New Roman" panose="02020603050405020304" pitchFamily="18" charset="0"/>
                                        </a:rPr>
                                        <m:t>=0</m:t>
                                      </m:r>
                                    </m:sub>
                                    <m:sup>
                                      <m:r>
                                        <a:rPr lang="es-ES"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a:effectLst/>
                                          <a:latin typeface="Cambria Math" panose="02040503050406030204" pitchFamily="18" charset="0"/>
                                          <a:ea typeface="Calibri" panose="020F0502020204030204" pitchFamily="34" charset="0"/>
                                          <a:cs typeface="Times New Roman" panose="02020603050405020304" pitchFamily="18" charset="0"/>
                                        </a:rPr>
                                        <m:t>1</m:t>
                                      </m:r>
                                    </m:sup>
                                    <m:e>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a:effectLst/>
                                          <a:latin typeface="Cambria Math" panose="02040503050406030204" pitchFamily="18" charset="0"/>
                                          <a:ea typeface="Calibri" panose="020F0502020204030204" pitchFamily="34" charset="0"/>
                                          <a:cs typeface="Times New Roman" panose="02020603050405020304" pitchFamily="18" charset="0"/>
                                        </a:rPr>
                                        <m:t>1)</m:t>
                                      </m:r>
                                    </m:e>
                                  </m:nary>
                                </m:e>
                              </m:nary>
                            </m:e>
                          </m:nary>
                        </m:e>
                      </m:nary>
                    </m:oMath>
                  </m:oMathPara>
                </a14:m>
                <a:endParaRPr lang="es-ES" sz="1800" dirty="0">
                  <a:effectLst/>
                  <a:latin typeface="Cambria" panose="02040503050406030204" pitchFamily="18" charset="0"/>
                  <a:ea typeface="Calibri" panose="020F0502020204030204" pitchFamily="34" charset="0"/>
                  <a:cs typeface="Times New Roman" panose="02020603050405020304" pitchFamily="18" charset="0"/>
                </a:endParaRPr>
              </a:p>
              <a:p>
                <a:pPr/>
                <a:endParaRPr lang="es-ES" dirty="0"/>
              </a:p>
            </p:txBody>
          </p:sp>
        </mc:Choice>
        <mc:Fallback>
          <p:sp>
            <p:nvSpPr>
              <p:cNvPr id="5" name="CuadroTexto 4">
                <a:extLst>
                  <a:ext uri="{FF2B5EF4-FFF2-40B4-BE49-F238E27FC236}">
                    <a16:creationId xmlns:a16="http://schemas.microsoft.com/office/drawing/2014/main" id="{87EB4EFB-CE23-FA01-5CCB-97A832657692}"/>
                  </a:ext>
                </a:extLst>
              </p:cNvPr>
              <p:cNvSpPr txBox="1">
                <a:spLocks noRot="1" noChangeAspect="1" noMove="1" noResize="1" noEditPoints="1" noAdjustHandles="1" noChangeArrowheads="1" noChangeShapeType="1" noTextEdit="1"/>
              </p:cNvSpPr>
              <p:nvPr/>
            </p:nvSpPr>
            <p:spPr>
              <a:xfrm>
                <a:off x="107504" y="5209647"/>
                <a:ext cx="8424936" cy="1271182"/>
              </a:xfrm>
              <a:prstGeom prst="rect">
                <a:avLst/>
              </a:prstGeom>
              <a:blipFill>
                <a:blip r:embed="rId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94688383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a:extLst>
              <a:ext uri="{FF2B5EF4-FFF2-40B4-BE49-F238E27FC236}">
                <a16:creationId xmlns:a16="http://schemas.microsoft.com/office/drawing/2014/main" id="{F9F53CC6-75A7-485D-B512-5893388B1F2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108548" name="Rectangle 4">
            <a:extLst>
              <a:ext uri="{FF2B5EF4-FFF2-40B4-BE49-F238E27FC236}">
                <a16:creationId xmlns:a16="http://schemas.microsoft.com/office/drawing/2014/main" id="{D346D9ED-0535-4C20-A33C-61C9DA6D88C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108549" name="Rectangle 6">
            <a:extLst>
              <a:ext uri="{FF2B5EF4-FFF2-40B4-BE49-F238E27FC236}">
                <a16:creationId xmlns:a16="http://schemas.microsoft.com/office/drawing/2014/main" id="{DB0DC362-B679-453C-A77E-E5621544D19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108550" name="Rectangle 9">
            <a:extLst>
              <a:ext uri="{FF2B5EF4-FFF2-40B4-BE49-F238E27FC236}">
                <a16:creationId xmlns:a16="http://schemas.microsoft.com/office/drawing/2014/main" id="{03589D85-B505-4E46-9E39-E77B156CE93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108551" name="8 Marcador de número de diapositiva">
            <a:extLst>
              <a:ext uri="{FF2B5EF4-FFF2-40B4-BE49-F238E27FC236}">
                <a16:creationId xmlns:a16="http://schemas.microsoft.com/office/drawing/2014/main" id="{45A1183F-8B4C-4BE7-B7F4-318D0459CC9B}"/>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r"/>
            <a:fld id="{CBE23AB3-1A88-41E2-9A1E-22EF58279C76}" type="slidenum">
              <a:rPr lang="es-ES" altLang="es-ES" sz="1400"/>
              <a:pPr algn="r"/>
              <a:t>18</a:t>
            </a:fld>
            <a:endParaRPr lang="es-ES" altLang="es-ES" sz="1400"/>
          </a:p>
        </p:txBody>
      </p:sp>
      <p:sp>
        <p:nvSpPr>
          <p:cNvPr id="18" name="Rectangle 2">
            <a:extLst>
              <a:ext uri="{FF2B5EF4-FFF2-40B4-BE49-F238E27FC236}">
                <a16:creationId xmlns:a16="http://schemas.microsoft.com/office/drawing/2014/main" id="{02FA7798-2E7A-4B7E-BC16-1E0D763F25B0}"/>
              </a:ext>
            </a:extLst>
          </p:cNvPr>
          <p:cNvSpPr txBox="1">
            <a:spLocks noChangeArrowheads="1"/>
          </p:cNvSpPr>
          <p:nvPr/>
        </p:nvSpPr>
        <p:spPr bwMode="auto">
          <a:xfrm>
            <a:off x="1700213" y="341313"/>
            <a:ext cx="7138987" cy="922337"/>
          </a:xfrm>
          <a:prstGeom prst="rect">
            <a:avLst/>
          </a:prstGeom>
          <a:noFill/>
          <a:ln>
            <a:noFill/>
          </a:ln>
          <a:extLst>
            <a:ext uri="{909E8E84-426E-40dd-AFC4-6F175D3DCCD1}"/>
            <a:ext uri="{91240B29-F687-4f45-9708-019B960494DF}"/>
          </a:extLst>
        </p:spPr>
        <p:txBody>
          <a:bodyPr anchor="ct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r"/>
            <a:r>
              <a:rPr lang="es-ES" altLang="es-ES" sz="3600" dirty="0">
                <a:solidFill>
                  <a:schemeClr val="tx2"/>
                </a:solidFill>
                <a:latin typeface="Arial" panose="020B0604020202020204" pitchFamily="34" charset="0"/>
              </a:rPr>
              <a:t>Asignación</a:t>
            </a:r>
          </a:p>
        </p:txBody>
      </p:sp>
      <p:sp>
        <p:nvSpPr>
          <p:cNvPr id="108562" name="Text Box 18">
            <a:extLst>
              <a:ext uri="{FF2B5EF4-FFF2-40B4-BE49-F238E27FC236}">
                <a16:creationId xmlns:a16="http://schemas.microsoft.com/office/drawing/2014/main" id="{65F28246-08F9-4B9B-BE4D-7D29DA8BEBF2}"/>
              </a:ext>
            </a:extLst>
          </p:cNvPr>
          <p:cNvSpPr txBox="1">
            <a:spLocks noChangeArrowheads="1"/>
          </p:cNvSpPr>
          <p:nvPr/>
        </p:nvSpPr>
        <p:spPr bwMode="auto">
          <a:xfrm>
            <a:off x="827088" y="4599326"/>
            <a:ext cx="40574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spAutoFit/>
          </a:bodyPr>
          <a:lstStyle/>
          <a:p>
            <a:r>
              <a:rPr lang="es-ES" altLang="es-ES" sz="1800" dirty="0">
                <a:latin typeface="Tahoma"/>
                <a:ea typeface="MS PGothic"/>
                <a:cs typeface="Tahoma"/>
              </a:rPr>
              <a:t>Cromosoma </a:t>
            </a:r>
            <a:r>
              <a:rPr lang="es-ES" altLang="es-ES" sz="1800" dirty="0" err="1">
                <a:latin typeface="Tahoma"/>
                <a:ea typeface="MS PGothic"/>
                <a:cs typeface="Tahoma"/>
              </a:rPr>
              <a:t>Permutacion</a:t>
            </a:r>
            <a:r>
              <a:rPr lang="es-ES" altLang="es-ES" sz="1800" dirty="0">
                <a:latin typeface="Tahoma"/>
                <a:ea typeface="MS PGothic"/>
                <a:cs typeface="Tahoma"/>
              </a:rPr>
              <a:t> de tamaño n</a:t>
            </a:r>
            <a:endParaRPr lang="es-ES" altLang="es-ES" sz="1800" dirty="0">
              <a:cs typeface="Tahoma"/>
            </a:endParaRPr>
          </a:p>
        </p:txBody>
      </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13A628E4-3770-92DD-A569-064B2E276AF5}"/>
                  </a:ext>
                </a:extLst>
              </p:cNvPr>
              <p:cNvSpPr txBox="1"/>
              <p:nvPr/>
            </p:nvSpPr>
            <p:spPr>
              <a:xfrm>
                <a:off x="2199571" y="1950351"/>
                <a:ext cx="3905701" cy="16856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s-ES" i="1" smtClean="0">
                              <a:solidFill>
                                <a:srgbClr val="836967"/>
                              </a:solidFill>
                              <a:latin typeface="Cambria Math" panose="02040503050406030204" pitchFamily="18" charset="0"/>
                            </a:rPr>
                          </m:ctrlPr>
                        </m:mPr>
                        <m:mr>
                          <m:e>
                            <m:func>
                              <m:funcPr>
                                <m:ctrlPr>
                                  <a:rPr lang="es-ES" i="1">
                                    <a:latin typeface="Cambria Math" panose="02040503050406030204" pitchFamily="18" charset="0"/>
                                  </a:rPr>
                                </m:ctrlPr>
                              </m:funcPr>
                              <m:fName>
                                <m:r>
                                  <a:rPr lang="es-ES" i="1">
                                    <a:latin typeface="Cambria Math" panose="02040503050406030204" pitchFamily="18" charset="0"/>
                                  </a:rPr>
                                  <m:t>𝑚𝑖𝑛</m:t>
                                </m:r>
                              </m:fName>
                              <m:e>
                                <m:nary>
                                  <m:naryPr>
                                    <m:chr m:val="∑"/>
                                    <m:limLoc m:val="subSup"/>
                                    <m:ctrlPr>
                                      <a:rPr lang="es-ES" i="1">
                                        <a:latin typeface="Cambria Math" panose="02040503050406030204" pitchFamily="18" charset="0"/>
                                      </a:rPr>
                                    </m:ctrlPr>
                                  </m:naryPr>
                                  <m:sub>
                                    <m:r>
                                      <a:rPr lang="es-ES" i="1">
                                        <a:latin typeface="Cambria Math" panose="02040503050406030204" pitchFamily="18" charset="0"/>
                                      </a:rPr>
                                      <m:t>𝑖</m:t>
                                    </m:r>
                                    <m:r>
                                      <a:rPr lang="es-ES" i="0">
                                        <a:latin typeface="Cambria Math" panose="02040503050406030204" pitchFamily="18" charset="0"/>
                                      </a:rPr>
                                      <m:t>=0</m:t>
                                    </m:r>
                                  </m:sub>
                                  <m:sup>
                                    <m:r>
                                      <a:rPr lang="es-ES" i="1">
                                        <a:latin typeface="Cambria Math" panose="02040503050406030204" pitchFamily="18" charset="0"/>
                                      </a:rPr>
                                      <m:t>𝑛</m:t>
                                    </m:r>
                                    <m:r>
                                      <a:rPr lang="es-ES" i="0">
                                        <a:latin typeface="Cambria Math" panose="02040503050406030204" pitchFamily="18" charset="0"/>
                                      </a:rPr>
                                      <m:t>−1</m:t>
                                    </m:r>
                                  </m:sup>
                                  <m:e>
                                    <m:r>
                                      <a:rPr lang="es-ES" i="1">
                                        <a:latin typeface="Cambria Math" panose="02040503050406030204" pitchFamily="18" charset="0"/>
                                      </a:rPr>
                                      <m:t>𝑐</m:t>
                                    </m:r>
                                    <m:d>
                                      <m:dPr>
                                        <m:sepChr m:val=","/>
                                        <m:ctrlPr>
                                          <a:rPr lang="es-ES" i="1">
                                            <a:latin typeface="Cambria Math" panose="02040503050406030204" pitchFamily="18" charset="0"/>
                                          </a:rPr>
                                        </m:ctrlPr>
                                      </m:dPr>
                                      <m:e>
                                        <m:r>
                                          <a:rPr lang="es-ES" i="1">
                                            <a:latin typeface="Cambria Math" panose="02040503050406030204" pitchFamily="18" charset="0"/>
                                          </a:rPr>
                                          <m:t>𝑖</m:t>
                                        </m:r>
                                      </m:e>
                                      <m:e>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𝑖</m:t>
                                            </m:r>
                                          </m:sub>
                                        </m:sSub>
                                      </m:e>
                                    </m:d>
                                  </m:e>
                                </m:nary>
                              </m:e>
                            </m:func>
                          </m:e>
                        </m:mr>
                        <m:mr>
                          <m:e>
                            <m:sSubSup>
                              <m:sSubSupPr>
                                <m:ctrlPr>
                                  <a:rPr lang="es-ES" i="1">
                                    <a:solidFill>
                                      <a:srgbClr val="836967"/>
                                    </a:solidFill>
                                    <a:latin typeface="Cambria Math" panose="02040503050406030204" pitchFamily="18" charset="0"/>
                                  </a:rPr>
                                </m:ctrlPr>
                              </m:sSubSupPr>
                              <m:e>
                                <m:r>
                                  <a:rPr lang="es-ES" i="1">
                                    <a:latin typeface="Cambria Math" panose="02040503050406030204" pitchFamily="18" charset="0"/>
                                  </a:rPr>
                                  <m:t>𝑃</m:t>
                                </m:r>
                              </m:e>
                              <m:sub>
                                <m:r>
                                  <a:rPr lang="es-ES" i="1">
                                    <a:latin typeface="Cambria Math" panose="02040503050406030204" pitchFamily="18" charset="0"/>
                                  </a:rPr>
                                  <m:t>𝑖</m:t>
                                </m:r>
                                <m:r>
                                  <a:rPr lang="es-ES" i="0">
                                    <a:latin typeface="Cambria Math" panose="02040503050406030204" pitchFamily="18" charset="0"/>
                                  </a:rPr>
                                  <m:t>=0</m:t>
                                </m:r>
                              </m:sub>
                              <m:sup>
                                <m:r>
                                  <a:rPr lang="es-ES" i="1">
                                    <a:latin typeface="Cambria Math" panose="02040503050406030204" pitchFamily="18" charset="0"/>
                                  </a:rPr>
                                  <m:t>𝑛</m:t>
                                </m:r>
                                <m:r>
                                  <a:rPr lang="es-ES" i="0">
                                    <a:latin typeface="Cambria Math" panose="02040503050406030204" pitchFamily="18" charset="0"/>
                                  </a:rPr>
                                  <m:t>−1</m:t>
                                </m:r>
                              </m:sup>
                            </m:sSubSup>
                            <m:d>
                              <m:dPr>
                                <m:sepChr m:val=","/>
                                <m:ctrlPr>
                                  <a:rPr lang="es-ES" i="1">
                                    <a:latin typeface="Cambria Math" panose="02040503050406030204" pitchFamily="18" charset="0"/>
                                  </a:rPr>
                                </m:ctrlPr>
                              </m:dPr>
                              <m:e>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𝑖</m:t>
                                    </m:r>
                                  </m:sub>
                                </m:sSub>
                              </m:e>
                              <m:e>
                                <m:r>
                                  <a:rPr lang="es-ES" i="1">
                                    <a:latin typeface="Cambria Math" panose="02040503050406030204" pitchFamily="18" charset="0"/>
                                  </a:rPr>
                                  <m:t>𝑖</m:t>
                                </m:r>
                              </m:e>
                            </m:d>
                          </m:e>
                        </m:mr>
                        <m:mr>
                          <m:e>
                            <m:r>
                              <a:rPr lang="es-ES" i="1">
                                <a:latin typeface="Cambria Math" panose="02040503050406030204" pitchFamily="18" charset="0"/>
                              </a:rPr>
                              <m:t>𝑖𝑛𝑡</m:t>
                            </m:r>
                            <m:r>
                              <a:rPr lang="es-ES" i="0">
                                <a:latin typeface="Cambria Math" panose="02040503050406030204" pitchFamily="18" charset="0"/>
                              </a:rPr>
                              <m:t> </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𝑖</m:t>
                                </m:r>
                              </m:sub>
                            </m:sSub>
                            <m:r>
                              <a:rPr lang="es-ES" i="0">
                                <a:latin typeface="Cambria Math" panose="02040503050406030204" pitchFamily="18" charset="0"/>
                              </a:rPr>
                              <m:t>,    </m:t>
                            </m:r>
                            <m:r>
                              <a:rPr lang="es-ES" i="1">
                                <a:latin typeface="Cambria Math" panose="02040503050406030204" pitchFamily="18" charset="0"/>
                              </a:rPr>
                              <m:t>𝑖</m:t>
                            </m:r>
                            <m:r>
                              <a:rPr lang="es-ES" i="0">
                                <a:latin typeface="Cambria Math" panose="02040503050406030204" pitchFamily="18" charset="0"/>
                              </a:rPr>
                              <m:t>∈</m:t>
                            </m:r>
                            <m:d>
                              <m:dPr>
                                <m:begChr m:val="["/>
                                <m:endChr m:val="]"/>
                                <m:ctrlPr>
                                  <a:rPr lang="es-ES" i="1">
                                    <a:solidFill>
                                      <a:srgbClr val="836967"/>
                                    </a:solidFill>
                                    <a:latin typeface="Cambria Math" panose="02040503050406030204" pitchFamily="18" charset="0"/>
                                  </a:rPr>
                                </m:ctrlPr>
                              </m:dPr>
                              <m:e>
                                <m:r>
                                  <a:rPr lang="es-ES" i="0">
                                    <a:latin typeface="Cambria Math" panose="02040503050406030204" pitchFamily="18" charset="0"/>
                                  </a:rPr>
                                  <m:t>0,</m:t>
                                </m:r>
                                <m:r>
                                  <a:rPr lang="es-ES" i="1">
                                    <a:latin typeface="Cambria Math" panose="02040503050406030204" pitchFamily="18" charset="0"/>
                                  </a:rPr>
                                  <m:t>𝑛</m:t>
                                </m:r>
                                <m:r>
                                  <a:rPr lang="es-ES" i="0">
                                    <a:latin typeface="Cambria Math" panose="02040503050406030204" pitchFamily="18" charset="0"/>
                                  </a:rPr>
                                  <m:t>−1</m:t>
                                </m:r>
                              </m:e>
                            </m:d>
                          </m:e>
                        </m:mr>
                      </m:m>
                    </m:oMath>
                  </m:oMathPara>
                </a14:m>
                <a:endParaRPr lang="es-ES" dirty="0"/>
              </a:p>
            </p:txBody>
          </p:sp>
        </mc:Choice>
        <mc:Fallback>
          <p:sp>
            <p:nvSpPr>
              <p:cNvPr id="3" name="CuadroTexto 2">
                <a:extLst>
                  <a:ext uri="{FF2B5EF4-FFF2-40B4-BE49-F238E27FC236}">
                    <a16:creationId xmlns:a16="http://schemas.microsoft.com/office/drawing/2014/main" id="{13A628E4-3770-92DD-A569-064B2E276AF5}"/>
                  </a:ext>
                </a:extLst>
              </p:cNvPr>
              <p:cNvSpPr txBox="1">
                <a:spLocks noRot="1" noChangeAspect="1" noMove="1" noResize="1" noEditPoints="1" noAdjustHandles="1" noChangeArrowheads="1" noChangeShapeType="1" noTextEdit="1"/>
              </p:cNvSpPr>
              <p:nvPr/>
            </p:nvSpPr>
            <p:spPr>
              <a:xfrm>
                <a:off x="2199571" y="1950351"/>
                <a:ext cx="3905701" cy="1685654"/>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87EB4EFB-CE23-FA01-5CCB-97A832657692}"/>
                  </a:ext>
                </a:extLst>
              </p:cNvPr>
              <p:cNvSpPr txBox="1"/>
              <p:nvPr/>
            </p:nvSpPr>
            <p:spPr>
              <a:xfrm>
                <a:off x="1763688" y="5209647"/>
                <a:ext cx="4592548" cy="11301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𝑓𝑡</m:t>
                      </m:r>
                      <m:d>
                        <m:dPr>
                          <m:ctrlPr>
                            <a:rPr lang="es-ES" i="1">
                              <a:latin typeface="Cambria Math" panose="02040503050406030204" pitchFamily="18" charset="0"/>
                            </a:rPr>
                          </m:ctrlPr>
                        </m:dPr>
                        <m:e>
                          <m:r>
                            <a:rPr lang="es-ES" i="1">
                              <a:latin typeface="Cambria Math" panose="02040503050406030204" pitchFamily="18" charset="0"/>
                            </a:rPr>
                            <m:t>𝑑</m:t>
                          </m:r>
                        </m:e>
                      </m:d>
                      <m:r>
                        <a:rPr lang="es-ES" i="0">
                          <a:latin typeface="Cambria Math" panose="02040503050406030204" pitchFamily="18" charset="0"/>
                        </a:rPr>
                        <m:t>=−</m:t>
                      </m:r>
                      <m:nary>
                        <m:naryPr>
                          <m:chr m:val="∑"/>
                          <m:limLoc m:val="undOvr"/>
                          <m:ctrlPr>
                            <a:rPr lang="es-ES" i="1">
                              <a:latin typeface="Cambria Math" panose="02040503050406030204" pitchFamily="18" charset="0"/>
                            </a:rPr>
                          </m:ctrlPr>
                        </m:naryPr>
                        <m:sub>
                          <m:r>
                            <a:rPr lang="es-ES" i="1">
                              <a:latin typeface="Cambria Math" panose="02040503050406030204" pitchFamily="18" charset="0"/>
                            </a:rPr>
                            <m:t>𝑖</m:t>
                          </m:r>
                          <m:r>
                            <a:rPr lang="es-ES" i="0">
                              <a:latin typeface="Cambria Math" panose="02040503050406030204" pitchFamily="18" charset="0"/>
                            </a:rPr>
                            <m:t>=0</m:t>
                          </m:r>
                        </m:sub>
                        <m:sup>
                          <m:r>
                            <a:rPr lang="es-ES" i="1">
                              <a:latin typeface="Cambria Math" panose="02040503050406030204" pitchFamily="18" charset="0"/>
                            </a:rPr>
                            <m:t>𝑛</m:t>
                          </m:r>
                          <m:r>
                            <a:rPr lang="es-ES" i="0">
                              <a:latin typeface="Cambria Math" panose="02040503050406030204" pitchFamily="18" charset="0"/>
                            </a:rPr>
                            <m:t>−1</m:t>
                          </m:r>
                        </m:sup>
                        <m:e>
                          <m:r>
                            <a:rPr lang="es-ES" i="1">
                              <a:latin typeface="Cambria Math" panose="02040503050406030204" pitchFamily="18" charset="0"/>
                            </a:rPr>
                            <m:t>𝑐</m:t>
                          </m:r>
                          <m:d>
                            <m:dPr>
                              <m:sepChr m:val=","/>
                              <m:ctrlPr>
                                <a:rPr lang="es-ES" i="1">
                                  <a:latin typeface="Cambria Math" panose="02040503050406030204" pitchFamily="18" charset="0"/>
                                </a:rPr>
                              </m:ctrlPr>
                            </m:dPr>
                            <m:e>
                              <m:r>
                                <a:rPr lang="es-ES" i="1">
                                  <a:latin typeface="Cambria Math" panose="02040503050406030204" pitchFamily="18" charset="0"/>
                                </a:rPr>
                                <m:t>𝑖</m:t>
                              </m:r>
                            </m:e>
                            <m:e>
                              <m:r>
                                <a:rPr lang="es-ES" i="1">
                                  <a:latin typeface="Cambria Math" panose="02040503050406030204" pitchFamily="18" charset="0"/>
                                </a:rPr>
                                <m:t>𝑑</m:t>
                              </m:r>
                              <m:d>
                                <m:dPr>
                                  <m:begChr m:val="["/>
                                  <m:endChr m:val="]"/>
                                  <m:ctrlPr>
                                    <a:rPr lang="es-ES" i="1">
                                      <a:solidFill>
                                        <a:srgbClr val="836967"/>
                                      </a:solidFill>
                                      <a:latin typeface="Cambria Math" panose="02040503050406030204" pitchFamily="18" charset="0"/>
                                    </a:rPr>
                                  </m:ctrlPr>
                                </m:dPr>
                                <m:e>
                                  <m:r>
                                    <a:rPr lang="es-ES" i="1">
                                      <a:latin typeface="Cambria Math" panose="02040503050406030204" pitchFamily="18" charset="0"/>
                                    </a:rPr>
                                    <m:t>𝑖</m:t>
                                  </m:r>
                                </m:e>
                              </m:d>
                            </m:e>
                          </m:d>
                        </m:e>
                      </m:nary>
                    </m:oMath>
                  </m:oMathPara>
                </a14:m>
                <a:endParaRPr lang="es-ES" dirty="0"/>
              </a:p>
            </p:txBody>
          </p:sp>
        </mc:Choice>
        <mc:Fallback xmlns="">
          <p:sp>
            <p:nvSpPr>
              <p:cNvPr id="5" name="CuadroTexto 4">
                <a:extLst>
                  <a:ext uri="{FF2B5EF4-FFF2-40B4-BE49-F238E27FC236}">
                    <a16:creationId xmlns:a16="http://schemas.microsoft.com/office/drawing/2014/main" id="{87EB4EFB-CE23-FA01-5CCB-97A832657692}"/>
                  </a:ext>
                </a:extLst>
              </p:cNvPr>
              <p:cNvSpPr txBox="1">
                <a:spLocks noRot="1" noChangeAspect="1" noMove="1" noResize="1" noEditPoints="1" noAdjustHandles="1" noChangeArrowheads="1" noChangeShapeType="1" noTextEdit="1"/>
              </p:cNvSpPr>
              <p:nvPr/>
            </p:nvSpPr>
            <p:spPr>
              <a:xfrm>
                <a:off x="1763688" y="5209647"/>
                <a:ext cx="4592548" cy="1130181"/>
              </a:xfrm>
              <a:prstGeom prst="rect">
                <a:avLst/>
              </a:prstGeom>
              <a:blipFill>
                <a:blip r:embed="rId4"/>
                <a:stretch>
                  <a:fillRect/>
                </a:stretch>
              </a:blipFill>
            </p:spPr>
            <p:txBody>
              <a:bodyPr/>
              <a:lstStyle/>
              <a:p>
                <a:r>
                  <a:rPr lang="es-ES">
                    <a:noFill/>
                  </a:rPr>
                  <a:t> </a:t>
                </a:r>
              </a:p>
            </p:txBody>
          </p:sp>
        </mc:Fallback>
      </mc:AlternateContent>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CD1830A-804B-AA4F-9BC8-CCA396DA24D3}"/>
                  </a:ext>
                </a:extLst>
              </p:cNvPr>
              <p:cNvSpPr txBox="1"/>
              <p:nvPr/>
            </p:nvSpPr>
            <p:spPr>
              <a:xfrm>
                <a:off x="467544" y="1592655"/>
                <a:ext cx="8424936" cy="923330"/>
              </a:xfrm>
              <a:prstGeom prst="rect">
                <a:avLst/>
              </a:prstGeom>
              <a:noFill/>
            </p:spPr>
            <p:txBody>
              <a:bodyPr wrap="square" rtlCol="0">
                <a:spAutoFit/>
              </a:bodyPr>
              <a:lstStyle/>
              <a:p>
                <a:pPr algn="just"/>
                <a:r>
                  <a:rPr lang="es-ES" sz="1800" dirty="0">
                    <a:latin typeface="Cambria" panose="02040503050406030204" pitchFamily="18" charset="0"/>
                    <a:ea typeface="Calibri" panose="020F0502020204030204" pitchFamily="34" charset="0"/>
                    <a:cs typeface="Times New Roman" panose="02020603050405020304" pitchFamily="18" charset="0"/>
                  </a:rPr>
                  <a:t>E</a:t>
                </a:r>
                <a:r>
                  <a:rPr lang="es-ES" sz="1800" dirty="0">
                    <a:effectLst/>
                    <a:latin typeface="Cambria" panose="02040503050406030204" pitchFamily="18" charset="0"/>
                    <a:ea typeface="Calibri" panose="020F0502020204030204" pitchFamily="34" charset="0"/>
                    <a:cs typeface="Times New Roman" panose="02020603050405020304" pitchFamily="18" charset="0"/>
                  </a:rPr>
                  <a:t>l </a:t>
                </a:r>
                <a:r>
                  <a:rPr lang="es-ES" sz="1800" dirty="0">
                    <a:latin typeface="Cambria" panose="02040503050406030204" pitchFamily="18" charset="0"/>
                    <a:ea typeface="Calibri" panose="020F0502020204030204" pitchFamily="34" charset="0"/>
                    <a:cs typeface="Times New Roman" panose="02020603050405020304" pitchFamily="18" charset="0"/>
                  </a:rPr>
                  <a:t> </a:t>
                </a:r>
                <a:r>
                  <a:rPr lang="es-ES" sz="1800" dirty="0">
                    <a:effectLst/>
                    <a:latin typeface="Cambria" panose="02040503050406030204" pitchFamily="18" charset="0"/>
                    <a:ea typeface="Calibri" panose="020F0502020204030204" pitchFamily="34" charset="0"/>
                    <a:cs typeface="Times New Roman" panose="02020603050405020304" pitchFamily="18" charset="0"/>
                  </a:rPr>
                  <a:t>problema del camino mínimo consiste en encontrar un camino en el grafo g de n vértices </a:t>
                </a:r>
                <a:r>
                  <a:rPr lang="es-ES" sz="1800" dirty="0">
                    <a:latin typeface="Cambria" panose="02040503050406030204" pitchFamily="18" charset="0"/>
                    <a:ea typeface="Calibri" panose="020F0502020204030204" pitchFamily="34" charset="0"/>
                    <a:cs typeface="Times New Roman" panose="02020603050405020304" pitchFamily="18" charset="0"/>
                  </a:rPr>
                  <a:t>desde el vértice </a:t>
                </a:r>
                <a14:m>
                  <m:oMath xmlns:m="http://schemas.openxmlformats.org/officeDocument/2006/math">
                    <m:sSub>
                      <m:sSubPr>
                        <m:ctrlPr>
                          <a:rPr lang="es-ES" sz="1800" i="1">
                            <a:latin typeface="Cambria Math" panose="02040503050406030204" pitchFamily="18" charset="0"/>
                            <a:cs typeface="Times New Roman" panose="02020603050405020304" pitchFamily="18" charset="0"/>
                          </a:rPr>
                        </m:ctrlPr>
                      </m:sSubPr>
                      <m:e>
                        <m:r>
                          <a:rPr lang="es-ES" sz="1800" i="1">
                            <a:latin typeface="Cambria Math" panose="02040503050406030204" pitchFamily="18" charset="0"/>
                            <a:cs typeface="Times New Roman" panose="02020603050405020304" pitchFamily="18" charset="0"/>
                          </a:rPr>
                          <m:t>𝑣</m:t>
                        </m:r>
                      </m:e>
                      <m:sub>
                        <m:r>
                          <a:rPr lang="es-ES" sz="1800" i="1">
                            <a:latin typeface="Cambria Math" panose="02040503050406030204" pitchFamily="18" charset="0"/>
                            <a:cs typeface="Times New Roman" panose="02020603050405020304" pitchFamily="18" charset="0"/>
                          </a:rPr>
                          <m:t>0</m:t>
                        </m:r>
                      </m:sub>
                    </m:sSub>
                    <m:r>
                      <a:rPr lang="es-ES" sz="1800" i="1">
                        <a:latin typeface="Cambria Math" panose="02040503050406030204" pitchFamily="18" charset="0"/>
                        <a:cs typeface="Times New Roman" panose="02020603050405020304" pitchFamily="18" charset="0"/>
                      </a:rPr>
                      <m:t> </m:t>
                    </m:r>
                  </m:oMath>
                </a14:m>
                <a:r>
                  <a:rPr lang="es-ES" sz="1800" dirty="0">
                    <a:latin typeface="Cambria" panose="02040503050406030204" pitchFamily="18" charset="0"/>
                    <a:ea typeface="Calibri" panose="020F0502020204030204" pitchFamily="34" charset="0"/>
                    <a:cs typeface="Times New Roman" panose="02020603050405020304" pitchFamily="18" charset="0"/>
                  </a:rPr>
                  <a:t>hasta el </a:t>
                </a:r>
                <a14:m>
                  <m:oMath xmlns:m="http://schemas.openxmlformats.org/officeDocument/2006/math">
                    <m:sSub>
                      <m:sSubPr>
                        <m:ctrlPr>
                          <a:rPr lang="es-ES" sz="1800" i="1">
                            <a:latin typeface="Cambria Math" panose="02040503050406030204" pitchFamily="18" charset="0"/>
                            <a:cs typeface="Times New Roman" panose="02020603050405020304" pitchFamily="18" charset="0"/>
                          </a:rPr>
                        </m:ctrlPr>
                      </m:sSubPr>
                      <m:e>
                        <m:r>
                          <a:rPr lang="es-ES" sz="1800" i="1">
                            <a:latin typeface="Cambria Math" panose="02040503050406030204" pitchFamily="18" charset="0"/>
                            <a:cs typeface="Times New Roman" panose="02020603050405020304" pitchFamily="18" charset="0"/>
                          </a:rPr>
                          <m:t>𝑣</m:t>
                        </m:r>
                      </m:e>
                      <m:sub>
                        <m:r>
                          <a:rPr lang="es-ES" sz="1800" i="1">
                            <a:latin typeface="Cambria Math" panose="02040503050406030204" pitchFamily="18" charset="0"/>
                            <a:cs typeface="Times New Roman" panose="02020603050405020304" pitchFamily="18" charset="0"/>
                          </a:rPr>
                          <m:t>1</m:t>
                        </m:r>
                      </m:sub>
                    </m:sSub>
                  </m:oMath>
                </a14:m>
                <a:r>
                  <a:rPr lang="es-ES" sz="1800" dirty="0">
                    <a:effectLst/>
                    <a:latin typeface="Cambria" panose="02040503050406030204" pitchFamily="18" charset="0"/>
                    <a:ea typeface="Calibri" panose="020F0502020204030204" pitchFamily="34" charset="0"/>
                    <a:cs typeface="Times New Roman" panose="02020603050405020304" pitchFamily="18" charset="0"/>
                  </a:rPr>
                  <a:t> cuyo peso sea mínimo. Escogemos las variables </a:t>
                </a:r>
                <a14:m>
                  <m:oMath xmlns:m="http://schemas.openxmlformats.org/officeDocument/2006/math">
                    <m:sSub>
                      <m:sSubPr>
                        <m:ctrlPr>
                          <a:rPr lang="es-ES" sz="1400" i="1">
                            <a:effectLst/>
                            <a:latin typeface="Cambria Math" panose="020405030504060302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s-ES" sz="1800" i="1">
                        <a:effectLst/>
                        <a:latin typeface="Cambria Math" panose="02040503050406030204" pitchFamily="18" charset="0"/>
                        <a:ea typeface="Calibri" panose="020F0502020204030204" pitchFamily="34" charset="0"/>
                        <a:cs typeface="Times New Roman" panose="02020603050405020304" pitchFamily="18" charset="0"/>
                      </a:rPr>
                      <m:t>, </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r>
                      <a:rPr lang="es-ES" sz="1800" i="1">
                        <a:effectLst/>
                        <a:latin typeface="Cambria Math" panose="02040503050406030204" pitchFamily="18" charset="0"/>
                        <a:ea typeface="Calibri" panose="020F0502020204030204" pitchFamily="34" charset="0"/>
                        <a:cs typeface="Times New Roman" panose="02020603050405020304" pitchFamily="18" charset="0"/>
                      </a:rPr>
                      <m:t>∈[0,</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𝑟</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s-ES" sz="1800" dirty="0">
                    <a:effectLst/>
                    <a:latin typeface="Cambria" panose="02040503050406030204" pitchFamily="18" charset="0"/>
                    <a:ea typeface="Times New Roman" panose="02020603050405020304" pitchFamily="18" charset="0"/>
                    <a:cs typeface="Times New Roman" panose="02020603050405020304" pitchFamily="18" charset="0"/>
                  </a:rPr>
                  <a:t> de tipo entero </a:t>
                </a:r>
                <a:r>
                  <a:rPr lang="es-ES" sz="1800" dirty="0">
                    <a:latin typeface="Cambria" panose="02040503050406030204" pitchFamily="18" charset="0"/>
                    <a:ea typeface="Times New Roman" panose="02020603050405020304" pitchFamily="18" charset="0"/>
                    <a:cs typeface="Times New Roman" panose="02020603050405020304" pitchFamily="18" charset="0"/>
                  </a:rPr>
                  <a:t> </a:t>
                </a:r>
                <a:r>
                  <a:rPr lang="es-ES" sz="1800" dirty="0">
                    <a:effectLst/>
                    <a:latin typeface="Cambria" panose="02040503050406030204" pitchFamily="18" charset="0"/>
                    <a:ea typeface="Calibri" panose="020F0502020204030204" pitchFamily="34" charset="0"/>
                    <a:cs typeface="Times New Roman" panose="02020603050405020304" pitchFamily="18" charset="0"/>
                  </a:rPr>
                  <a:t>indicando el vértice del camino en la posición </a:t>
                </a:r>
                <a:r>
                  <a:rPr lang="es-ES" sz="1800" i="1" dirty="0">
                    <a:effectLst/>
                    <a:latin typeface="Cambria" panose="02040503050406030204" pitchFamily="18" charset="0"/>
                    <a:ea typeface="Calibri" panose="020F0502020204030204" pitchFamily="34" charset="0"/>
                    <a:cs typeface="Times New Roman" panose="02020603050405020304" pitchFamily="18" charset="0"/>
                  </a:rPr>
                  <a:t>i. </a:t>
                </a:r>
                <a:endParaRPr lang="en-ES" sz="1800" dirty="0">
                  <a:latin typeface="Times New Roman" panose="02020603050405020304" pitchFamily="18"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ECD1830A-804B-AA4F-9BC8-CCA396DA24D3}"/>
                  </a:ext>
                </a:extLst>
              </p:cNvPr>
              <p:cNvSpPr txBox="1">
                <a:spLocks noRot="1" noChangeAspect="1" noMove="1" noResize="1" noEditPoints="1" noAdjustHandles="1" noChangeArrowheads="1" noChangeShapeType="1" noTextEdit="1"/>
              </p:cNvSpPr>
              <p:nvPr/>
            </p:nvSpPr>
            <p:spPr>
              <a:xfrm>
                <a:off x="467544" y="1592655"/>
                <a:ext cx="8424936" cy="923330"/>
              </a:xfrm>
              <a:prstGeom prst="rect">
                <a:avLst/>
              </a:prstGeom>
              <a:blipFill>
                <a:blip r:embed="rId2"/>
                <a:stretch>
                  <a:fillRect l="-651" t="-3947" r="-579" b="-8553"/>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4" name="Rectángulo 3">
                <a:extLst>
                  <a:ext uri="{FF2B5EF4-FFF2-40B4-BE49-F238E27FC236}">
                    <a16:creationId xmlns:a16="http://schemas.microsoft.com/office/drawing/2014/main" id="{FF092649-2ED6-ECCA-9444-C69CCC4C6D2C}"/>
                  </a:ext>
                </a:extLst>
              </p:cNvPr>
              <p:cNvSpPr/>
              <p:nvPr/>
            </p:nvSpPr>
            <p:spPr>
              <a:xfrm>
                <a:off x="611560" y="2671687"/>
                <a:ext cx="2808312" cy="3340658"/>
              </a:xfrm>
              <a:prstGeom prst="rect">
                <a:avLst/>
              </a:prstGeom>
              <a:ln>
                <a:solidFill>
                  <a:srgbClr val="C00000"/>
                </a:solidFill>
              </a:ln>
            </p:spPr>
            <p:txBody>
              <a:bodyPr wrap="square">
                <a:spAutoFit/>
              </a:bodyPr>
              <a:lstStyle/>
              <a:p>
                <a:pPr algn="just">
                  <a:lnSpc>
                    <a:spcPct val="115000"/>
                  </a:lnSpc>
                  <a:spcAft>
                    <a:spcPts val="600"/>
                  </a:spcAft>
                </a:pPr>
                <a14:m>
                  <m:oMathPara xmlns:m="http://schemas.openxmlformats.org/officeDocument/2006/math">
                    <m:oMathParaPr>
                      <m:jc m:val="center"/>
                    </m:oMathParaPr>
                    <m:oMath xmlns:m="http://schemas.openxmlformats.org/officeDocument/2006/math">
                      <m:eqArr>
                        <m:eqArrPr>
                          <m:ctrlPr>
                            <a:rPr lang="es-ES" sz="1800" i="1" smtClean="0">
                              <a:effectLst/>
                              <a:latin typeface="Cambria Math" panose="02040503050406030204" pitchFamily="18" charset="0"/>
                              <a:ea typeface="Calibri" panose="020F0502020204030204" pitchFamily="34" charset="0"/>
                              <a:cs typeface="Times New Roman" panose="02020603050405020304" pitchFamily="18" charset="0"/>
                            </a:rPr>
                          </m:ctrlPr>
                        </m:eqArrPr>
                        <m:e>
                          <m:func>
                            <m:func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funcPr>
                            <m:fName>
                              <m:r>
                                <a:rPr lang="es-ES" sz="1800" i="1">
                                  <a:effectLst/>
                                  <a:latin typeface="Cambria Math" panose="02040503050406030204" pitchFamily="18" charset="0"/>
                                  <a:ea typeface="Calibri" panose="020F0502020204030204" pitchFamily="34" charset="0"/>
                                  <a:cs typeface="Times New Roman" panose="02020603050405020304" pitchFamily="18" charset="0"/>
                                </a:rPr>
                                <m:t>𝑚𝑖𝑛</m:t>
                              </m:r>
                            </m:fName>
                            <m:e>
                              <m:nary>
                                <m:naryPr>
                                  <m:chr m:val="∑"/>
                                  <m:limLoc m:val="undOv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r>
                                    <a:rPr lang="es-ES" sz="18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s-ES" sz="1800" i="1">
                                      <a:effectLst/>
                                      <a:latin typeface="Cambria Math" panose="02040503050406030204" pitchFamily="18" charset="0"/>
                                      <a:ea typeface="Calibri" panose="020F0502020204030204" pitchFamily="34" charset="0"/>
                                      <a:cs typeface="Times New Roman" panose="02020603050405020304" pitchFamily="18" charset="0"/>
                                    </a:rPr>
                                    <m:t>𝑟</m:t>
                                  </m:r>
                                  <m:r>
                                    <a:rPr lang="es-ES" sz="1800" i="1">
                                      <a:effectLst/>
                                      <a:latin typeface="Cambria Math" panose="02040503050406030204" pitchFamily="18" charset="0"/>
                                      <a:ea typeface="Calibri" panose="020F0502020204030204" pitchFamily="34" charset="0"/>
                                      <a:cs typeface="Times New Roman" panose="02020603050405020304" pitchFamily="18" charset="0"/>
                                    </a:rPr>
                                    <m:t>−2</m:t>
                                  </m:r>
                                </m:sup>
                                <m:e>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𝑔</m:t>
                                      </m:r>
                                    </m:sub>
                                  </m:sSub>
                                  <m:r>
                                    <a:rPr lang="es-E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s-E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r>
                                        <a:rPr lang="es-E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i="1">
                                      <a:effectLst/>
                                      <a:latin typeface="Cambria Math" panose="02040503050406030204" pitchFamily="18" charset="0"/>
                                      <a:ea typeface="Calibri" panose="020F0502020204030204" pitchFamily="34" charset="0"/>
                                      <a:cs typeface="Times New Roman" panose="02020603050405020304" pitchFamily="18" charset="0"/>
                                    </a:rPr>
                                    <m:t>)</m:t>
                                  </m:r>
                                </m:e>
                              </m:nary>
                            </m:e>
                          </m:func>
                        </m:e>
                        <m:e>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s-ES" sz="1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s-ES" sz="1800" i="1" smtClean="0">
                                  <a:effectLst/>
                                  <a:latin typeface="Cambria Math" panose="02040503050406030204" pitchFamily="18" charset="0"/>
                                  <a:ea typeface="Cambria Math" panose="02040503050406030204" pitchFamily="18" charset="0"/>
                                </a:rPr>
                              </m:ctrlPr>
                            </m:sSubPr>
                            <m:e>
                              <m:r>
                                <a:rPr lang="es-ES" sz="1800" b="0" i="1" smtClean="0">
                                  <a:effectLst/>
                                  <a:latin typeface="Cambria Math" panose="02040503050406030204" pitchFamily="18" charset="0"/>
                                  <a:ea typeface="Cambria Math" panose="02040503050406030204" pitchFamily="18" charset="0"/>
                                </a:rPr>
                                <m:t>𝑣</m:t>
                              </m:r>
                            </m:e>
                            <m:sub>
                              <m:r>
                                <a:rPr lang="es-ES" sz="1800" b="0" i="1" smtClean="0">
                                  <a:effectLst/>
                                  <a:latin typeface="Cambria Math" panose="02040503050406030204" pitchFamily="18" charset="0"/>
                                  <a:ea typeface="Cambria Math" panose="02040503050406030204" pitchFamily="18" charset="0"/>
                                </a:rPr>
                                <m:t>0</m:t>
                              </m:r>
                            </m:sub>
                          </m:sSub>
                        </m:e>
                        <m:e>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𝑟</m:t>
                              </m:r>
                              <m:r>
                                <a:rPr lang="es-E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s-ES" sz="1800" i="1" smtClean="0">
                                  <a:effectLst/>
                                  <a:latin typeface="Cambria Math" panose="02040503050406030204" pitchFamily="18" charset="0"/>
                                  <a:ea typeface="Cambria Math" panose="02040503050406030204" pitchFamily="18" charset="0"/>
                                </a:rPr>
                              </m:ctrlPr>
                            </m:sSubPr>
                            <m:e>
                              <m:r>
                                <a:rPr lang="es-ES" sz="1800" b="0" i="1" smtClean="0">
                                  <a:effectLst/>
                                  <a:latin typeface="Cambria Math" panose="02040503050406030204" pitchFamily="18" charset="0"/>
                                  <a:ea typeface="Cambria Math" panose="02040503050406030204" pitchFamily="18" charset="0"/>
                                </a:rPr>
                                <m:t>𝑣</m:t>
                              </m:r>
                            </m:e>
                            <m:sub>
                              <m:r>
                                <a:rPr lang="es-ES" sz="1800" b="0" i="1" smtClean="0">
                                  <a:effectLst/>
                                  <a:latin typeface="Cambria Math" panose="02040503050406030204" pitchFamily="18" charset="0"/>
                                  <a:ea typeface="Cambria Math" panose="02040503050406030204" pitchFamily="18" charset="0"/>
                                </a:rPr>
                                <m:t>1</m:t>
                              </m:r>
                            </m:sub>
                          </m:sSub>
                        </m:e>
                        <m:e>
                          <m:r>
                            <a:rPr lang="es-ES" sz="1800" i="1">
                              <a:effectLst/>
                              <a:latin typeface="Cambria Math" panose="02040503050406030204" pitchFamily="18" charset="0"/>
                              <a:ea typeface="Cambria Math" panose="02040503050406030204" pitchFamily="18" charset="0"/>
                              <a:cs typeface="Cambria Math" panose="02040503050406030204" pitchFamily="18" charset="0"/>
                            </a:rPr>
                            <m:t>𝑂</m:t>
                          </m:r>
                          <m:sSubSup>
                            <m:sSubSupPr>
                              <m:ctrlPr>
                                <a:rPr lang="es-ES" sz="180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s-ES" sz="1800" i="1">
                                  <a:effectLst/>
                                  <a:latin typeface="Cambria Math" panose="02040503050406030204" pitchFamily="18" charset="0"/>
                                  <a:ea typeface="Cambria Math" panose="02040503050406030204" pitchFamily="18" charset="0"/>
                                  <a:cs typeface="Cambria Math" panose="02040503050406030204" pitchFamily="18" charset="0"/>
                                </a:rPr>
                                <m:t>𝑃</m:t>
                              </m:r>
                            </m:e>
                            <m:sub>
                              <m:r>
                                <a:rPr lang="es-ES" sz="1800" i="1">
                                  <a:effectLst/>
                                  <a:latin typeface="Cambria Math" panose="02040503050406030204" pitchFamily="18" charset="0"/>
                                  <a:ea typeface="Cambria Math" panose="02040503050406030204" pitchFamily="18" charset="0"/>
                                  <a:cs typeface="Cambria Math" panose="02040503050406030204" pitchFamily="18" charset="0"/>
                                </a:rPr>
                                <m:t>𝑖</m:t>
                              </m:r>
                              <m:r>
                                <a:rPr lang="es-ES" sz="1800" i="1">
                                  <a:effectLst/>
                                  <a:latin typeface="Cambria Math" panose="02040503050406030204" pitchFamily="18" charset="0"/>
                                  <a:ea typeface="Cambria Math" panose="02040503050406030204" pitchFamily="18" charset="0"/>
                                  <a:cs typeface="Cambria Math" panose="02040503050406030204" pitchFamily="18" charset="0"/>
                                </a:rPr>
                                <m:t>=0|</m:t>
                              </m:r>
                              <m:r>
                                <a:rPr lang="es-ES" sz="1800" i="1">
                                  <a:effectLst/>
                                  <a:latin typeface="Cambria Math" panose="02040503050406030204" pitchFamily="18" charset="0"/>
                                  <a:ea typeface="Cambria Math" panose="02040503050406030204" pitchFamily="18" charset="0"/>
                                  <a:cs typeface="Cambria Math" panose="02040503050406030204" pitchFamily="18" charset="0"/>
                                </a:rPr>
                                <m:t>𝑔</m:t>
                              </m:r>
                            </m:sub>
                            <m:sup>
                              <m:r>
                                <a:rPr lang="es-ES" sz="1800" i="1">
                                  <a:effectLst/>
                                  <a:latin typeface="Cambria Math" panose="02040503050406030204" pitchFamily="18" charset="0"/>
                                  <a:ea typeface="Cambria Math" panose="02040503050406030204" pitchFamily="18" charset="0"/>
                                  <a:cs typeface="Cambria Math" panose="02040503050406030204" pitchFamily="18" charset="0"/>
                                </a:rPr>
                                <m:t>𝑟</m:t>
                              </m:r>
                              <m:r>
                                <a:rPr lang="es-ES" sz="1800" i="1">
                                  <a:effectLst/>
                                  <a:latin typeface="Cambria Math" panose="02040503050406030204" pitchFamily="18" charset="0"/>
                                  <a:ea typeface="Cambria Math" panose="02040503050406030204" pitchFamily="18" charset="0"/>
                                  <a:cs typeface="Cambria Math" panose="02040503050406030204" pitchFamily="18" charset="0"/>
                                </a:rPr>
                                <m:t>−1</m:t>
                              </m:r>
                            </m:sup>
                          </m:sSubSup>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e>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s-ES" sz="1800" i="1">
                              <a:effectLst/>
                              <a:latin typeface="Cambria Math" panose="02040503050406030204" pitchFamily="18" charset="0"/>
                              <a:ea typeface="Calibri" panose="020F0502020204030204" pitchFamily="34" charset="0"/>
                              <a:cs typeface="Times New Roman" panose="02020603050405020304" pitchFamily="18" charset="0"/>
                            </a:rPr>
                            <m:t>&lt;</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S" sz="1800" i="1">
                              <a:effectLst/>
                              <a:latin typeface="Cambria Math" panose="02040503050406030204" pitchFamily="18" charset="0"/>
                              <a:ea typeface="Calibri" panose="020F0502020204030204" pitchFamily="34" charset="0"/>
                              <a:cs typeface="Times New Roman" panose="02020603050405020304" pitchFamily="18" charset="0"/>
                            </a:rPr>
                            <m:t>, </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r>
                            <a:rPr lang="es-ES" sz="1800" i="1">
                              <a:effectLst/>
                              <a:latin typeface="Cambria Math" panose="02040503050406030204" pitchFamily="18" charset="0"/>
                              <a:ea typeface="Calibri" panose="020F0502020204030204" pitchFamily="34" charset="0"/>
                              <a:cs typeface="Times New Roman" panose="02020603050405020304" pitchFamily="18" charset="0"/>
                            </a:rPr>
                            <m:t>∈[0,</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S" sz="1800" i="1">
                              <a:effectLst/>
                              <a:latin typeface="Cambria Math" panose="02040503050406030204" pitchFamily="18" charset="0"/>
                              <a:ea typeface="Calibri" panose="020F0502020204030204" pitchFamily="34" charset="0"/>
                              <a:cs typeface="Times New Roman" panose="02020603050405020304" pitchFamily="18" charset="0"/>
                            </a:rPr>
                            <m:t>) </m:t>
                          </m:r>
                        </m:e>
                        <m:e>
                          <m:r>
                            <a:rPr lang="es-ES" sz="1800" i="1">
                              <a:effectLst/>
                              <a:latin typeface="Cambria Math" panose="02040503050406030204" pitchFamily="18" charset="0"/>
                              <a:ea typeface="Cambria Math" panose="02040503050406030204" pitchFamily="18" charset="0"/>
                              <a:cs typeface="Cambria Math" panose="02040503050406030204" pitchFamily="18" charset="0"/>
                            </a:rPr>
                            <m:t>2≤</m:t>
                          </m:r>
                          <m:r>
                            <a:rPr lang="es-ES" sz="1800" i="1">
                              <a:effectLst/>
                              <a:latin typeface="Cambria Math" panose="02040503050406030204" pitchFamily="18" charset="0"/>
                              <a:ea typeface="Cambria Math" panose="02040503050406030204" pitchFamily="18" charset="0"/>
                              <a:cs typeface="Cambria Math" panose="02040503050406030204" pitchFamily="18" charset="0"/>
                            </a:rPr>
                            <m:t>𝑟</m:t>
                          </m:r>
                          <m:r>
                            <a:rPr lang="es-ES" sz="1800" i="1">
                              <a:effectLst/>
                              <a:latin typeface="Cambria Math" panose="02040503050406030204" pitchFamily="18" charset="0"/>
                              <a:ea typeface="Cambria Math" panose="02040503050406030204" pitchFamily="18" charset="0"/>
                              <a:cs typeface="Cambria Math" panose="02040503050406030204" pitchFamily="18" charset="0"/>
                            </a:rPr>
                            <m:t>&lt;</m:t>
                          </m:r>
                          <m:r>
                            <a:rPr lang="es-ES" sz="1800" i="1">
                              <a:effectLst/>
                              <a:latin typeface="Cambria Math" panose="02040503050406030204" pitchFamily="18" charset="0"/>
                              <a:ea typeface="Cambria Math" panose="02040503050406030204" pitchFamily="18" charset="0"/>
                              <a:cs typeface="Cambria Math" panose="02040503050406030204" pitchFamily="18" charset="0"/>
                            </a:rPr>
                            <m:t>𝑛</m:t>
                          </m:r>
                        </m:e>
                        <m:e>
                          <m:r>
                            <a:rPr lang="es-ES" sz="1800" i="1">
                              <a:effectLst/>
                              <a:latin typeface="Cambria Math" panose="02040503050406030204" pitchFamily="18" charset="0"/>
                              <a:ea typeface="Calibri" panose="020F0502020204030204" pitchFamily="34" charset="0"/>
                              <a:cs typeface="Times New Roman" panose="02020603050405020304" pitchFamily="18" charset="0"/>
                            </a:rPr>
                            <m:t>𝑖𝑛𝑡</m:t>
                          </m:r>
                          <m:r>
                            <a:rPr lang="es-ES" sz="1800" i="1">
                              <a:effectLst/>
                              <a:latin typeface="Cambria Math" panose="02040503050406030204" pitchFamily="18" charset="0"/>
                              <a:ea typeface="Calibri" panose="020F0502020204030204" pitchFamily="34" charset="0"/>
                              <a:cs typeface="Times New Roman" panose="02020603050405020304" pitchFamily="18" charset="0"/>
                            </a:rPr>
                            <m:t> </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𝑟</m:t>
                          </m:r>
                        </m:e>
                        <m:e>
                          <m:r>
                            <a:rPr lang="es-ES" sz="1800" i="1">
                              <a:effectLst/>
                              <a:latin typeface="Cambria Math" panose="02040503050406030204" pitchFamily="18" charset="0"/>
                              <a:ea typeface="Cambria Math" panose="02040503050406030204" pitchFamily="18" charset="0"/>
                              <a:cs typeface="Cambria Math" panose="02040503050406030204" pitchFamily="18" charset="0"/>
                            </a:rPr>
                            <m:t>𝑖𝑛𝑡</m:t>
                          </m:r>
                          <m:r>
                            <a:rPr lang="es-ES" sz="1800" i="1">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s-ES" sz="1800" i="1">
                              <a:effectLst/>
                              <a:latin typeface="Cambria Math" panose="02040503050406030204" pitchFamily="18" charset="0"/>
                              <a:ea typeface="Calibri" panose="020F0502020204030204" pitchFamily="34" charset="0"/>
                              <a:cs typeface="Times New Roman" panose="02020603050405020304" pitchFamily="18" charset="0"/>
                            </a:rPr>
                            <m:t>, </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r>
                            <a:rPr lang="es-ES" sz="1800" i="1">
                              <a:effectLst/>
                              <a:latin typeface="Cambria Math" panose="02040503050406030204" pitchFamily="18" charset="0"/>
                              <a:ea typeface="Calibri" panose="020F0502020204030204" pitchFamily="34" charset="0"/>
                              <a:cs typeface="Times New Roman" panose="02020603050405020304" pitchFamily="18" charset="0"/>
                            </a:rPr>
                            <m:t>∈[0,</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𝑟</m:t>
                          </m:r>
                          <m:r>
                            <a:rPr lang="es-ES" sz="1800" i="1">
                              <a:effectLst/>
                              <a:latin typeface="Cambria Math" panose="02040503050406030204" pitchFamily="18" charset="0"/>
                              <a:ea typeface="Calibri" panose="020F0502020204030204" pitchFamily="34" charset="0"/>
                              <a:cs typeface="Times New Roman" panose="02020603050405020304" pitchFamily="18" charset="0"/>
                            </a:rPr>
                            <m:t>−1]</m:t>
                          </m:r>
                        </m:e>
                      </m:eqArr>
                    </m:oMath>
                  </m:oMathPara>
                </a14:m>
                <a:endParaRPr lang="es-ES" sz="1800" dirty="0">
                  <a:effectLst/>
                  <a:latin typeface="Cambria" panose="02040503050406030204" pitchFamily="18" charset="0"/>
                  <a:ea typeface="Calibri" panose="020F0502020204030204" pitchFamily="34" charset="0"/>
                  <a:cs typeface="Times New Roman" panose="02020603050405020304" pitchFamily="18" charset="0"/>
                </a:endParaRPr>
              </a:p>
            </p:txBody>
          </p:sp>
        </mc:Choice>
        <mc:Fallback>
          <p:sp>
            <p:nvSpPr>
              <p:cNvPr id="4" name="Rectángulo 3">
                <a:extLst>
                  <a:ext uri="{FF2B5EF4-FFF2-40B4-BE49-F238E27FC236}">
                    <a16:creationId xmlns:a16="http://schemas.microsoft.com/office/drawing/2014/main" id="{FF092649-2ED6-ECCA-9444-C69CCC4C6D2C}"/>
                  </a:ext>
                </a:extLst>
              </p:cNvPr>
              <p:cNvSpPr>
                <a:spLocks noRot="1" noChangeAspect="1" noMove="1" noResize="1" noEditPoints="1" noAdjustHandles="1" noChangeArrowheads="1" noChangeShapeType="1" noTextEdit="1"/>
              </p:cNvSpPr>
              <p:nvPr/>
            </p:nvSpPr>
            <p:spPr>
              <a:xfrm>
                <a:off x="611560" y="2671687"/>
                <a:ext cx="2808312" cy="3340658"/>
              </a:xfrm>
              <a:prstGeom prst="rect">
                <a:avLst/>
              </a:prstGeom>
              <a:blipFill>
                <a:blip r:embed="rId3"/>
                <a:stretch>
                  <a:fillRect/>
                </a:stretch>
              </a:blipFill>
              <a:ln>
                <a:solidFill>
                  <a:srgbClr val="C00000"/>
                </a:solidFill>
              </a:ln>
            </p:spPr>
            <p:txBody>
              <a:bodyPr/>
              <a:lstStyle/>
              <a:p>
                <a:r>
                  <a:rPr lang="es-ES">
                    <a:noFill/>
                  </a:rPr>
                  <a:t> </a:t>
                </a:r>
              </a:p>
            </p:txBody>
          </p:sp>
        </mc:Fallback>
      </mc:AlternateContent>
      <p:sp>
        <p:nvSpPr>
          <p:cNvPr id="6" name="Título 5">
            <a:extLst>
              <a:ext uri="{FF2B5EF4-FFF2-40B4-BE49-F238E27FC236}">
                <a16:creationId xmlns:a16="http://schemas.microsoft.com/office/drawing/2014/main" id="{31E442C7-00EA-5267-E681-F87EBEF905D9}"/>
              </a:ext>
            </a:extLst>
          </p:cNvPr>
          <p:cNvSpPr>
            <a:spLocks noGrp="1"/>
          </p:cNvSpPr>
          <p:nvPr>
            <p:ph type="title"/>
          </p:nvPr>
        </p:nvSpPr>
        <p:spPr/>
        <p:txBody>
          <a:bodyPr/>
          <a:lstStyle/>
          <a:p>
            <a:r>
              <a:rPr lang="es-ES" sz="3600" kern="1200" dirty="0">
                <a:latin typeface="Arial" panose="020B0604020202020204" pitchFamily="34" charset="0"/>
                <a:cs typeface="+mn-cs"/>
              </a:rPr>
              <a:t>Camino Mínimo en un grafo</a:t>
            </a:r>
          </a:p>
        </p:txBody>
      </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5DB37A2B-43B3-4148-379B-F6584690C514}"/>
                  </a:ext>
                </a:extLst>
              </p:cNvPr>
              <p:cNvSpPr txBox="1"/>
              <p:nvPr/>
            </p:nvSpPr>
            <p:spPr>
              <a:xfrm>
                <a:off x="3779912" y="2671687"/>
                <a:ext cx="4968552" cy="3087320"/>
              </a:xfrm>
              <a:prstGeom prst="rect">
                <a:avLst/>
              </a:prstGeom>
              <a:noFill/>
            </p:spPr>
            <p:txBody>
              <a:bodyPr wrap="square" rtlCol="0">
                <a:spAutoFit/>
              </a:bodyPr>
              <a:lstStyle/>
              <a:p>
                <a:r>
                  <a:rPr lang="es-ES" sz="1800" dirty="0">
                    <a:latin typeface="Cambria" panose="02040503050406030204" pitchFamily="18" charset="0"/>
                    <a:cs typeface="Times New Roman" panose="02020603050405020304" pitchFamily="18" charset="0"/>
                  </a:rPr>
                  <a:t>Cromosoma </a:t>
                </a:r>
                <a:r>
                  <a:rPr lang="es-ES" sz="1800" dirty="0" err="1">
                    <a:latin typeface="Cambria" panose="02040503050406030204" pitchFamily="18" charset="0"/>
                    <a:cs typeface="Times New Roman" panose="02020603050405020304" pitchFamily="18" charset="0"/>
                  </a:rPr>
                  <a:t>PermutacionSubList</a:t>
                </a:r>
                <a:endParaRPr lang="es-ES" sz="1800" dirty="0">
                  <a:latin typeface="Cambria" panose="02040503050406030204" pitchFamily="18" charset="0"/>
                  <a:cs typeface="Times New Roman" panose="02020603050405020304" pitchFamily="18" charset="0"/>
                </a:endParaRPr>
              </a:p>
              <a:p>
                <a:endParaRPr lang="es-ES" sz="1800" dirty="0">
                  <a:latin typeface="Cambria" panose="02040503050406030204" pitchFamily="18" charset="0"/>
                  <a:cs typeface="Times New Roman" panose="02020603050405020304" pitchFamily="18" charset="0"/>
                </a:endParaRPr>
              </a:p>
              <a:p>
                <a:r>
                  <a:rPr lang="es-ES" sz="1800" dirty="0">
                    <a:latin typeface="Cambria" panose="02040503050406030204" pitchFamily="18" charset="0"/>
                    <a:cs typeface="Times New Roman" panose="02020603050405020304" pitchFamily="18" charset="0"/>
                  </a:rPr>
                  <a:t>Sea la </a:t>
                </a:r>
                <a:r>
                  <a:rPr lang="es-ES" sz="1800" i="1" dirty="0">
                    <a:latin typeface="Cambria" panose="02040503050406030204" pitchFamily="18" charset="0"/>
                    <a:cs typeface="Times New Roman" panose="02020603050405020304" pitchFamily="18" charset="0"/>
                  </a:rPr>
                  <a:t>secuencia normal </a:t>
                </a:r>
                <a:r>
                  <a:rPr lang="es-ES" sz="1800" dirty="0">
                    <a:latin typeface="Cambria" panose="02040503050406030204" pitchFamily="18" charset="0"/>
                    <a:cs typeface="Times New Roman" panose="02020603050405020304" pitchFamily="18" charset="0"/>
                  </a:rPr>
                  <a:t>= [0,1,…,n-1]-[</a:t>
                </a:r>
                <a14:m>
                  <m:oMath xmlns:m="http://schemas.openxmlformats.org/officeDocument/2006/math">
                    <m:sSub>
                      <m:sSubPr>
                        <m:ctrlPr>
                          <a:rPr lang="es-ES" sz="1800" i="1" smtClean="0">
                            <a:effectLst/>
                            <a:latin typeface="Cambria Math" panose="02040503050406030204" pitchFamily="18" charset="0"/>
                            <a:ea typeface="Cambria Math" panose="02040503050406030204" pitchFamily="18" charset="0"/>
                          </a:rPr>
                        </m:ctrlPr>
                      </m:sSubPr>
                      <m:e>
                        <m:r>
                          <a:rPr lang="es-ES" sz="1800" b="0" i="1" smtClean="0">
                            <a:effectLst/>
                            <a:latin typeface="Cambria Math" panose="02040503050406030204" pitchFamily="18" charset="0"/>
                            <a:ea typeface="Cambria Math" panose="02040503050406030204" pitchFamily="18" charset="0"/>
                          </a:rPr>
                          <m:t>𝑣</m:t>
                        </m:r>
                      </m:e>
                      <m:sub>
                        <m:r>
                          <a:rPr lang="es-ES" sz="1800" b="0" i="1" smtClean="0">
                            <a:effectLst/>
                            <a:latin typeface="Cambria Math" panose="02040503050406030204" pitchFamily="18" charset="0"/>
                            <a:ea typeface="Cambria Math" panose="02040503050406030204" pitchFamily="18" charset="0"/>
                          </a:rPr>
                          <m:t>0</m:t>
                        </m:r>
                      </m:sub>
                    </m:sSub>
                  </m:oMath>
                </a14:m>
                <a:r>
                  <a:rPr lang="es-ES" sz="1800" dirty="0">
                    <a:latin typeface="Cambria" panose="02040503050406030204" pitchFamily="18" charset="0"/>
                    <a:cs typeface="Times New Roman" panose="02020603050405020304" pitchFamily="18" charset="0"/>
                  </a:rPr>
                  <a:t>,</a:t>
                </a:r>
                <a:r>
                  <a:rPr lang="es-ES" sz="1800" dirty="0">
                    <a:ea typeface="Cambria Math" panose="02040503050406030204" pitchFamily="18" charset="0"/>
                  </a:rPr>
                  <a:t> </a:t>
                </a:r>
                <a14:m>
                  <m:oMath xmlns:m="http://schemas.openxmlformats.org/officeDocument/2006/math">
                    <m:sSub>
                      <m:sSubPr>
                        <m:ctrlPr>
                          <a:rPr lang="es-ES" sz="1800" i="1">
                            <a:latin typeface="Cambria Math" panose="02040503050406030204" pitchFamily="18" charset="0"/>
                            <a:ea typeface="Cambria Math" panose="02040503050406030204" pitchFamily="18" charset="0"/>
                          </a:rPr>
                        </m:ctrlPr>
                      </m:sSubPr>
                      <m:e>
                        <m:r>
                          <a:rPr lang="es-ES" sz="1800" i="1">
                            <a:latin typeface="Cambria Math" panose="02040503050406030204" pitchFamily="18" charset="0"/>
                            <a:ea typeface="Cambria Math" panose="02040503050406030204" pitchFamily="18" charset="0"/>
                          </a:rPr>
                          <m:t>𝑣</m:t>
                        </m:r>
                      </m:e>
                      <m:sub>
                        <m:r>
                          <a:rPr lang="es-ES" sz="1800" b="0" i="1" smtClean="0">
                            <a:latin typeface="Cambria Math" panose="02040503050406030204" pitchFamily="18" charset="0"/>
                            <a:ea typeface="Cambria Math" panose="02040503050406030204" pitchFamily="18" charset="0"/>
                          </a:rPr>
                          <m:t>1</m:t>
                        </m:r>
                      </m:sub>
                    </m:sSub>
                  </m:oMath>
                </a14:m>
                <a:r>
                  <a:rPr lang="es-ES" sz="1800" dirty="0">
                    <a:latin typeface="Cambria" panose="02040503050406030204" pitchFamily="18" charset="0"/>
                    <a:cs typeface="Times New Roman" panose="02020603050405020304" pitchFamily="18" charset="0"/>
                  </a:rPr>
                  <a:t>] y </a:t>
                </a:r>
                <a:r>
                  <a:rPr lang="es-ES" sz="1800" i="1" dirty="0">
                    <a:latin typeface="Cambria" panose="02040503050406030204" pitchFamily="18" charset="0"/>
                    <a:cs typeface="Times New Roman" panose="02020603050405020304" pitchFamily="18" charset="0"/>
                  </a:rPr>
                  <a:t>d</a:t>
                </a:r>
                <a:r>
                  <a:rPr lang="es-ES" sz="1800" dirty="0">
                    <a:latin typeface="Cambria" panose="02040503050406030204" pitchFamily="18" charset="0"/>
                    <a:cs typeface="Times New Roman" panose="02020603050405020304" pitchFamily="18" charset="0"/>
                  </a:rPr>
                  <a:t> el vector de </a:t>
                </a:r>
                <a:r>
                  <a:rPr lang="es-ES" sz="1800" i="1" dirty="0" err="1">
                    <a:latin typeface="Cambria" panose="02040503050406030204" pitchFamily="18" charset="0"/>
                    <a:cs typeface="Times New Roman" panose="02020603050405020304" pitchFamily="18" charset="0"/>
                  </a:rPr>
                  <a:t>decode</a:t>
                </a:r>
                <a:r>
                  <a:rPr lang="es-ES" sz="1800" dirty="0">
                    <a:latin typeface="Cambria" panose="02040503050406030204" pitchFamily="18" charset="0"/>
                    <a:cs typeface="Times New Roman" panose="02020603050405020304" pitchFamily="18" charset="0"/>
                  </a:rPr>
                  <a:t> del cromosoma.</a:t>
                </a:r>
              </a:p>
              <a:p>
                <a:endParaRPr lang="es-ES" sz="1800" dirty="0">
                  <a:latin typeface="Cambria" panose="02040503050406030204" pitchFamily="18" charset="0"/>
                  <a:cs typeface="Times New Roman" panose="02020603050405020304" pitchFamily="18" charset="0"/>
                </a:endParaRPr>
              </a:p>
              <a:p>
                <a:r>
                  <a:rPr lang="es-ES" sz="1800" dirty="0">
                    <a:latin typeface="Cambria" panose="02040503050406030204" pitchFamily="18" charset="0"/>
                    <a:cs typeface="Times New Roman" panose="02020603050405020304" pitchFamily="18" charset="0"/>
                  </a:rPr>
                  <a:t>Sea </a:t>
                </a:r>
                <a14:m>
                  <m:oMath xmlns:m="http://schemas.openxmlformats.org/officeDocument/2006/math">
                    <m:r>
                      <a:rPr lang="es-ES" sz="1800" b="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s-ES" sz="1800" b="0" i="0"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latin typeface="Cambria Math" panose="02040503050406030204" pitchFamily="18" charset="0"/>
                            <a:ea typeface="Cambria Math" panose="02040503050406030204" pitchFamily="18" charset="0"/>
                          </a:rPr>
                        </m:ctrlPr>
                      </m:sSubPr>
                      <m:e>
                        <m:r>
                          <a:rPr lang="es-ES" sz="1800" b="0" i="1" smtClean="0">
                            <a:latin typeface="Cambria Math" panose="02040503050406030204" pitchFamily="18" charset="0"/>
                            <a:ea typeface="Cambria Math" panose="02040503050406030204" pitchFamily="18" charset="0"/>
                          </a:rPr>
                          <m:t>[</m:t>
                        </m:r>
                        <m:r>
                          <a:rPr lang="es-ES" sz="1800" i="1">
                            <a:latin typeface="Cambria Math" panose="02040503050406030204" pitchFamily="18" charset="0"/>
                            <a:ea typeface="Cambria Math" panose="02040503050406030204" pitchFamily="18" charset="0"/>
                          </a:rPr>
                          <m:t>𝑣</m:t>
                        </m:r>
                      </m:e>
                      <m:sub>
                        <m:r>
                          <a:rPr lang="es-ES" sz="1800" i="1">
                            <a:latin typeface="Cambria Math" panose="02040503050406030204" pitchFamily="18" charset="0"/>
                            <a:ea typeface="Cambria Math" panose="02040503050406030204" pitchFamily="18" charset="0"/>
                          </a:rPr>
                          <m:t>0</m:t>
                        </m:r>
                      </m:sub>
                    </m:sSub>
                    <m:r>
                      <a:rPr lang="es-ES" sz="1800" b="0" i="1" smtClean="0">
                        <a:latin typeface="Cambria Math" panose="02040503050406030204" pitchFamily="18" charset="0"/>
                        <a:ea typeface="Cambria Math" panose="02040503050406030204" pitchFamily="18" charset="0"/>
                      </a:rPr>
                      <m:t>]+</m:t>
                    </m:r>
                    <m:r>
                      <a:rPr lang="es-ES" sz="1800" b="0" i="1" smtClean="0">
                        <a:latin typeface="Cambria Math" panose="02040503050406030204" pitchFamily="18" charset="0"/>
                        <a:ea typeface="Cambria Math" panose="02040503050406030204" pitchFamily="18" charset="0"/>
                      </a:rPr>
                      <m:t>𝑑</m:t>
                    </m:r>
                    <m:r>
                      <a:rPr lang="es-ES" sz="1800" b="0" i="1" smtClean="0">
                        <a:latin typeface="Cambria Math" panose="02040503050406030204" pitchFamily="18" charset="0"/>
                        <a:ea typeface="Cambria Math" panose="02040503050406030204" pitchFamily="18" charset="0"/>
                      </a:rPr>
                      <m:t>+[</m:t>
                    </m:r>
                    <m:sSub>
                      <m:sSubPr>
                        <m:ctrlPr>
                          <a:rPr lang="es-ES" sz="1800" i="1">
                            <a:latin typeface="Cambria Math" panose="02040503050406030204" pitchFamily="18" charset="0"/>
                            <a:ea typeface="Cambria Math" panose="02040503050406030204" pitchFamily="18" charset="0"/>
                          </a:rPr>
                        </m:ctrlPr>
                      </m:sSubPr>
                      <m:e>
                        <m:r>
                          <a:rPr lang="es-ES" sz="1800" i="1">
                            <a:latin typeface="Cambria Math" panose="02040503050406030204" pitchFamily="18" charset="0"/>
                            <a:ea typeface="Cambria Math" panose="02040503050406030204" pitchFamily="18" charset="0"/>
                          </a:rPr>
                          <m:t>𝑣</m:t>
                        </m:r>
                      </m:e>
                      <m:sub>
                        <m:r>
                          <a:rPr lang="es-ES" sz="1800" i="1">
                            <a:latin typeface="Cambria Math" panose="02040503050406030204" pitchFamily="18" charset="0"/>
                            <a:ea typeface="Cambria Math" panose="02040503050406030204" pitchFamily="18" charset="0"/>
                          </a:rPr>
                          <m:t>1</m:t>
                        </m:r>
                      </m:sub>
                    </m:sSub>
                  </m:oMath>
                </a14:m>
                <a:r>
                  <a:rPr lang="es-ES" sz="1800" dirty="0">
                    <a:latin typeface="Cambria" panose="02040503050406030204" pitchFamily="18" charset="0"/>
                    <a:cs typeface="Times New Roman" panose="02020603050405020304" pitchFamily="18" charset="0"/>
                  </a:rPr>
                  <a:t>],  </a:t>
                </a:r>
                <a14:m>
                  <m:oMath xmlns:m="http://schemas.openxmlformats.org/officeDocument/2006/math">
                    <m:r>
                      <a:rPr lang="es-ES" sz="1800" b="0" i="1" smtClean="0">
                        <a:latin typeface="Cambria Math" panose="02040503050406030204" pitchFamily="18" charset="0"/>
                        <a:cs typeface="Times New Roman" panose="02020603050405020304" pitchFamily="18" charset="0"/>
                      </a:rPr>
                      <m:t>𝑟</m:t>
                    </m:r>
                    <m:r>
                      <a:rPr lang="es-ES" sz="1800" b="0" i="1" smtClean="0">
                        <a:latin typeface="Cambria Math" panose="02040503050406030204" pitchFamily="18" charset="0"/>
                        <a:cs typeface="Times New Roman" panose="02020603050405020304" pitchFamily="18" charset="0"/>
                      </a:rPr>
                      <m:t>=|</m:t>
                    </m:r>
                    <m:r>
                      <a:rPr lang="es-ES" sz="1800" b="0" i="1" smtClean="0">
                        <a:latin typeface="Cambria Math" panose="02040503050406030204" pitchFamily="18" charset="0"/>
                        <a:cs typeface="Times New Roman" panose="02020603050405020304" pitchFamily="18" charset="0"/>
                      </a:rPr>
                      <m:t>𝑥</m:t>
                    </m:r>
                    <m:r>
                      <a:rPr lang="es-ES" sz="1800" b="0" i="1" smtClean="0">
                        <a:latin typeface="Cambria Math" panose="02040503050406030204" pitchFamily="18" charset="0"/>
                        <a:cs typeface="Times New Roman" panose="02020603050405020304" pitchFamily="18" charset="0"/>
                      </a:rPr>
                      <m:t>|</m:t>
                    </m:r>
                  </m:oMath>
                </a14:m>
                <a:endParaRPr lang="es-ES" sz="1800" dirty="0">
                  <a:latin typeface="Cambria" panose="02040503050406030204" pitchFamily="18" charset="0"/>
                  <a:cs typeface="Times New Roman" panose="02020603050405020304" pitchFamily="18" charset="0"/>
                </a:endParaRPr>
              </a:p>
              <a:p>
                <a:endParaRPr lang="es-ES" sz="1800" dirty="0">
                  <a:latin typeface="Cambria" panose="020405030504060302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r>
                        <a:rPr lang="es-ES" sz="1800" b="0" i="1" smtClean="0">
                          <a:effectLst/>
                          <a:latin typeface="Cambria Math" panose="02040503050406030204" pitchFamily="18" charset="0"/>
                          <a:ea typeface="Calibri" panose="020F0502020204030204" pitchFamily="34" charset="0"/>
                          <a:cs typeface="Times New Roman" panose="02020603050405020304" pitchFamily="18" charset="0"/>
                        </a:rPr>
                        <m:t>𝑓𝑡</m:t>
                      </m:r>
                      <m:r>
                        <a:rPr lang="es-ES" sz="1800" b="0" i="1" smtClean="0">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s-ES" sz="18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r>
                            <a:rPr lang="es-ES" sz="18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s-ES" sz="1800" i="1">
                              <a:effectLst/>
                              <a:latin typeface="Cambria Math" panose="02040503050406030204" pitchFamily="18" charset="0"/>
                              <a:ea typeface="Calibri" panose="020F0502020204030204" pitchFamily="34" charset="0"/>
                              <a:cs typeface="Times New Roman" panose="02020603050405020304" pitchFamily="18" charset="0"/>
                            </a:rPr>
                            <m:t>𝑟</m:t>
                          </m:r>
                          <m:r>
                            <a:rPr lang="es-ES" sz="1800" i="1">
                              <a:effectLst/>
                              <a:latin typeface="Cambria Math" panose="02040503050406030204" pitchFamily="18" charset="0"/>
                              <a:ea typeface="Calibri" panose="020F0502020204030204" pitchFamily="34" charset="0"/>
                              <a:cs typeface="Times New Roman" panose="02020603050405020304" pitchFamily="18" charset="0"/>
                            </a:rPr>
                            <m:t>−2</m:t>
                          </m:r>
                        </m:sup>
                        <m:e>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𝑔</m:t>
                              </m:r>
                            </m:sub>
                          </m:sSub>
                          <m:d>
                            <m:d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s-E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r>
                                    <a:rPr lang="es-ES" sz="18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s-E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S" sz="1800" b="0" i="1" smtClean="0">
                              <a:effectLst/>
                              <a:latin typeface="Cambria Math" panose="02040503050406030204" pitchFamily="18" charset="0"/>
                              <a:ea typeface="Calibri" panose="020F0502020204030204" pitchFamily="34" charset="0"/>
                              <a:cs typeface="Times New Roman" panose="02020603050405020304" pitchFamily="18" charset="0"/>
                            </a:rPr>
                            <m:t>𝑘</m:t>
                          </m:r>
                          <m:r>
                            <a:rPr lang="es-ES"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ES" sz="1800" b="0" i="1" smtClean="0">
                              <a:effectLst/>
                              <a:latin typeface="Cambria Math" panose="02040503050406030204" pitchFamily="18" charset="0"/>
                              <a:ea typeface="Calibri" panose="020F0502020204030204" pitchFamily="34" charset="0"/>
                              <a:cs typeface="Times New Roman" panose="02020603050405020304" pitchFamily="18" charset="0"/>
                            </a:rPr>
                            <m:t>𝑑𝑡𝑂𝑝</m:t>
                          </m:r>
                          <m:r>
                            <a:rPr lang="es-E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S" sz="1800" b="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s-E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S" sz="1800" b="0" i="1" smtClean="0">
                              <a:effectLst/>
                              <a:latin typeface="Cambria Math" panose="02040503050406030204" pitchFamily="18" charset="0"/>
                              <a:ea typeface="Calibri" panose="020F0502020204030204" pitchFamily="34" charset="0"/>
                              <a:cs typeface="Times New Roman" panose="02020603050405020304" pitchFamily="18" charset="0"/>
                            </a:rPr>
                            <m:t>𝑔</m:t>
                          </m:r>
                          <m:r>
                            <a:rPr lang="es-ES" sz="1800" b="0" i="1" smtClean="0">
                              <a:effectLst/>
                              <a:latin typeface="Cambria Math" panose="02040503050406030204" pitchFamily="18" charset="0"/>
                              <a:ea typeface="Calibri" panose="020F0502020204030204" pitchFamily="34" charset="0"/>
                              <a:cs typeface="Times New Roman" panose="02020603050405020304" pitchFamily="18" charset="0"/>
                            </a:rPr>
                            <m:t>)</m:t>
                          </m:r>
                        </m:e>
                      </m:nary>
                    </m:oMath>
                  </m:oMathPara>
                </a14:m>
                <a:endParaRPr lang="es-ES" sz="1800" dirty="0">
                  <a:latin typeface="Cambria" panose="02040503050406030204" pitchFamily="18" charset="0"/>
                  <a:cs typeface="Times New Roman" panose="02020603050405020304" pitchFamily="18" charset="0"/>
                </a:endParaRPr>
              </a:p>
              <a:p>
                <a:endParaRPr lang="es-ES" sz="1800" dirty="0">
                  <a:latin typeface="Cambria" panose="02040503050406030204" pitchFamily="18" charset="0"/>
                  <a:cs typeface="Times New Roman" panose="02020603050405020304" pitchFamily="18" charset="0"/>
                </a:endParaRPr>
              </a:p>
            </p:txBody>
          </p:sp>
        </mc:Choice>
        <mc:Fallback>
          <p:sp>
            <p:nvSpPr>
              <p:cNvPr id="3" name="CuadroTexto 2">
                <a:extLst>
                  <a:ext uri="{FF2B5EF4-FFF2-40B4-BE49-F238E27FC236}">
                    <a16:creationId xmlns:a16="http://schemas.microsoft.com/office/drawing/2014/main" id="{5DB37A2B-43B3-4148-379B-F6584690C514}"/>
                  </a:ext>
                </a:extLst>
              </p:cNvPr>
              <p:cNvSpPr txBox="1">
                <a:spLocks noRot="1" noChangeAspect="1" noMove="1" noResize="1" noEditPoints="1" noAdjustHandles="1" noChangeArrowheads="1" noChangeShapeType="1" noTextEdit="1"/>
              </p:cNvSpPr>
              <p:nvPr/>
            </p:nvSpPr>
            <p:spPr>
              <a:xfrm>
                <a:off x="3779912" y="2671687"/>
                <a:ext cx="4968552" cy="3087320"/>
              </a:xfrm>
              <a:prstGeom prst="rect">
                <a:avLst/>
              </a:prstGeom>
              <a:blipFill>
                <a:blip r:embed="rId4"/>
                <a:stretch>
                  <a:fillRect l="-982" t="-1183"/>
                </a:stretch>
              </a:blipFill>
            </p:spPr>
            <p:txBody>
              <a:bodyPr/>
              <a:lstStyle/>
              <a:p>
                <a:r>
                  <a:rPr lang="es-ES">
                    <a:noFill/>
                  </a:rPr>
                  <a:t> </a:t>
                </a:r>
              </a:p>
            </p:txBody>
          </p:sp>
        </mc:Fallback>
      </mc:AlternateContent>
    </p:spTree>
    <p:extLst>
      <p:ext uri="{BB962C8B-B14F-4D97-AF65-F5344CB8AC3E}">
        <p14:creationId xmlns:p14="http://schemas.microsoft.com/office/powerpoint/2010/main" val="1488936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2 Marcador de contenido">
            <a:extLst>
              <a:ext uri="{FF2B5EF4-FFF2-40B4-BE49-F238E27FC236}">
                <a16:creationId xmlns:a16="http://schemas.microsoft.com/office/drawing/2014/main" id="{F68B1445-A74B-4E89-B868-D3A3B207090E}"/>
              </a:ext>
            </a:extLst>
          </p:cNvPr>
          <p:cNvSpPr>
            <a:spLocks noGrp="1"/>
          </p:cNvSpPr>
          <p:nvPr>
            <p:ph idx="1"/>
          </p:nvPr>
        </p:nvSpPr>
        <p:spPr/>
        <p:txBody>
          <a:bodyPr/>
          <a:lstStyle/>
          <a:p>
            <a:pPr algn="just" eaLnBrk="1" hangingPunct="1">
              <a:spcAft>
                <a:spcPts val="600"/>
              </a:spcAft>
              <a:buClr>
                <a:srgbClr val="000000"/>
              </a:buClr>
            </a:pPr>
            <a:r>
              <a:rPr lang="es-ES" altLang="es-ES" sz="2000" b="1" dirty="0"/>
              <a:t>Problemas de optimización</a:t>
            </a:r>
          </a:p>
          <a:p>
            <a:pPr lvl="1" algn="just" eaLnBrk="1" hangingPunct="1">
              <a:spcAft>
                <a:spcPts val="600"/>
              </a:spcAft>
              <a:buClr>
                <a:srgbClr val="000000"/>
              </a:buClr>
            </a:pPr>
            <a:r>
              <a:rPr lang="es-ES" altLang="es-ES" sz="1800" dirty="0"/>
              <a:t>Se definen por un conjunto de restricciones y una función objetivo</a:t>
            </a:r>
            <a:endParaRPr lang="es-ES" altLang="es-ES" sz="1600" dirty="0"/>
          </a:p>
          <a:p>
            <a:pPr lvl="1" algn="just" eaLnBrk="1" hangingPunct="1">
              <a:spcAft>
                <a:spcPts val="600"/>
              </a:spcAft>
              <a:buClr>
                <a:srgbClr val="000000"/>
              </a:buClr>
            </a:pPr>
            <a:r>
              <a:rPr lang="es-ES" altLang="es-ES" sz="1800" dirty="0"/>
              <a:t>La función objetivo permite calcular un valor para cada una de las posibles soluciones</a:t>
            </a:r>
            <a:endParaRPr lang="es-ES" altLang="es-ES" sz="1600" dirty="0"/>
          </a:p>
          <a:p>
            <a:pPr lvl="1" algn="just" eaLnBrk="1" hangingPunct="1">
              <a:spcAft>
                <a:spcPts val="600"/>
              </a:spcAft>
              <a:buClr>
                <a:srgbClr val="000000"/>
              </a:buClr>
            </a:pPr>
            <a:r>
              <a:rPr lang="es-ES" altLang="es-ES" sz="1800" dirty="0"/>
              <a:t>Se busca la solución que, cumpliendo con las restricciones del problema, minimice (o maximice) el valor de la función objetivo</a:t>
            </a:r>
          </a:p>
          <a:p>
            <a:pPr algn="just" eaLnBrk="1" hangingPunct="1">
              <a:spcAft>
                <a:spcPts val="600"/>
              </a:spcAft>
              <a:buClr>
                <a:srgbClr val="000000"/>
              </a:buClr>
            </a:pPr>
            <a:r>
              <a:rPr lang="es-ES" altLang="es-ES" sz="2000" dirty="0"/>
              <a:t>Los problemas que no son de optimización, pero buscan una o varias soluciones que cumplan las restricciones del problema  pueden transformarse en problemas de optimización</a:t>
            </a:r>
          </a:p>
          <a:p>
            <a:pPr algn="just" eaLnBrk="1" hangingPunct="1">
              <a:spcAft>
                <a:spcPts val="600"/>
              </a:spcAft>
              <a:buClr>
                <a:srgbClr val="000000"/>
              </a:buClr>
            </a:pPr>
            <a:r>
              <a:rPr lang="es-ES" altLang="es-ES" sz="2000" dirty="0"/>
              <a:t>En algunos casos la complejidad del algoritmo que resuelve el problema de optimización es demasiado alta</a:t>
            </a:r>
          </a:p>
          <a:p>
            <a:pPr lvl="1" algn="just" eaLnBrk="1" hangingPunct="1">
              <a:spcAft>
                <a:spcPts val="600"/>
              </a:spcAft>
              <a:buClr>
                <a:srgbClr val="000000"/>
              </a:buClr>
            </a:pPr>
            <a:r>
              <a:rPr lang="es-ES" altLang="es-ES" sz="1600" dirty="0"/>
              <a:t>Por ejemplo, cuando el algoritmo es exhaustivo debe encontrar todas las posibles soluciones para poder garantizar que ha encontrado el óptimo</a:t>
            </a:r>
          </a:p>
          <a:p>
            <a:pPr algn="just" eaLnBrk="1" hangingPunct="1">
              <a:spcAft>
                <a:spcPts val="600"/>
              </a:spcAft>
              <a:buClr>
                <a:srgbClr val="000000"/>
              </a:buClr>
            </a:pPr>
            <a:endParaRPr lang="es-ES" altLang="es-ES" sz="2000" dirty="0"/>
          </a:p>
        </p:txBody>
      </p:sp>
      <p:sp>
        <p:nvSpPr>
          <p:cNvPr id="22530" name="Rectangle 2">
            <a:extLst>
              <a:ext uri="{FF2B5EF4-FFF2-40B4-BE49-F238E27FC236}">
                <a16:creationId xmlns:a16="http://schemas.microsoft.com/office/drawing/2014/main" id="{36B4FDA4-9928-43D0-AEA6-4CD92BD72FF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22531" name="Rectangle 4">
            <a:extLst>
              <a:ext uri="{FF2B5EF4-FFF2-40B4-BE49-F238E27FC236}">
                <a16:creationId xmlns:a16="http://schemas.microsoft.com/office/drawing/2014/main" id="{04CAEC89-ECEA-473E-8609-3AE77EF7CAC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22532" name="Rectangle 6">
            <a:extLst>
              <a:ext uri="{FF2B5EF4-FFF2-40B4-BE49-F238E27FC236}">
                <a16:creationId xmlns:a16="http://schemas.microsoft.com/office/drawing/2014/main" id="{CC5A36FE-B5A9-4938-9D27-B951A353F2A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22533" name="Rectangle 9">
            <a:extLst>
              <a:ext uri="{FF2B5EF4-FFF2-40B4-BE49-F238E27FC236}">
                <a16:creationId xmlns:a16="http://schemas.microsoft.com/office/drawing/2014/main" id="{4F645BBA-1646-4F8D-9B29-A5F5F36A6F2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22534" name="8 Marcador de número de diapositiva">
            <a:extLst>
              <a:ext uri="{FF2B5EF4-FFF2-40B4-BE49-F238E27FC236}">
                <a16:creationId xmlns:a16="http://schemas.microsoft.com/office/drawing/2014/main" id="{AFEF606C-2670-4F28-9BB2-0A1B8933C6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BD21C80E-A7B3-4E6A-A1B6-8F63EC7CEF7C}" type="slidenum">
              <a:rPr lang="es-ES" altLang="es-ES" sz="1400"/>
              <a:pPr/>
              <a:t>2</a:t>
            </a:fld>
            <a:endParaRPr lang="es-ES" altLang="es-ES" sz="1400"/>
          </a:p>
        </p:txBody>
      </p:sp>
      <p:sp>
        <p:nvSpPr>
          <p:cNvPr id="10" name="Rectangle 2">
            <a:extLst>
              <a:ext uri="{FF2B5EF4-FFF2-40B4-BE49-F238E27FC236}">
                <a16:creationId xmlns:a16="http://schemas.microsoft.com/office/drawing/2014/main" id="{D8044682-851B-49CA-8DD2-00B69EE75975}"/>
              </a:ext>
            </a:extLst>
          </p:cNvPr>
          <p:cNvSpPr txBox="1">
            <a:spLocks noChangeArrowheads="1"/>
          </p:cNvSpPr>
          <p:nvPr/>
        </p:nvSpPr>
        <p:spPr bwMode="auto">
          <a:xfrm>
            <a:off x="1700213" y="341313"/>
            <a:ext cx="7138987" cy="922337"/>
          </a:xfrm>
          <a:prstGeom prst="rect">
            <a:avLst/>
          </a:prstGeom>
          <a:noFill/>
          <a:ln>
            <a:noFill/>
          </a:ln>
          <a:extLst>
            <a:ext uri="{909E8E84-426E-40dd-AFC4-6F175D3DCCD1}"/>
            <a:ext uri="{91240B29-F687-4f45-9708-019B960494DF}"/>
          </a:extLst>
        </p:spPr>
        <p:txBody>
          <a:bodyPr anchor="ctr"/>
          <a:lstStyle>
            <a:lvl1pPr algn="r" rtl="0" eaLnBrk="0" fontAlgn="base" hangingPunct="0">
              <a:spcBef>
                <a:spcPct val="0"/>
              </a:spcBef>
              <a:spcAft>
                <a:spcPct val="0"/>
              </a:spcAft>
              <a:defRPr sz="4400">
                <a:solidFill>
                  <a:schemeClr val="tx2"/>
                </a:solidFill>
                <a:latin typeface="+mj-lt"/>
                <a:ea typeface="MS PGothic" pitchFamily="34" charset="-128"/>
                <a:cs typeface="ＭＳ Ｐゴシック" charset="0"/>
              </a:defRPr>
            </a:lvl1pPr>
            <a:lvl2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2pPr>
            <a:lvl3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3pPr>
            <a:lvl4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4pPr>
            <a:lvl5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a:lstStyle>
          <a:p>
            <a:pPr eaLnBrk="1" hangingPunct="1">
              <a:defRPr/>
            </a:pPr>
            <a:r>
              <a:rPr lang="es-ES" altLang="es-ES" sz="3600" kern="0" dirty="0"/>
              <a:t>Introducción</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5 Marcador de pie de página"/>
          <p:cNvSpPr txBox="1">
            <a:spLocks noGrp="1"/>
          </p:cNvSpPr>
          <p:nvPr/>
        </p:nvSpPr>
        <p:spPr bwMode="auto">
          <a:xfrm>
            <a:off x="3132138" y="6237288"/>
            <a:ext cx="2895600" cy="476250"/>
          </a:xfrm>
          <a:prstGeom prst="rect">
            <a:avLst/>
          </a:prstGeom>
          <a:noFill/>
          <a:ln w="9525">
            <a:noFill/>
            <a:miter lim="800000"/>
            <a:headEnd/>
            <a:tailEnd/>
          </a:ln>
        </p:spPr>
        <p:txBody>
          <a:bodyPr/>
          <a:lstStyle/>
          <a:p>
            <a:pPr algn="ctr"/>
            <a:r>
              <a:rPr lang="en-US" altLang="es-ES" sz="1400">
                <a:solidFill>
                  <a:srgbClr val="000000"/>
                </a:solidFill>
                <a:latin typeface="Arial" charset="0"/>
              </a:rPr>
              <a:t>Análisis y Diseño de Algoritmos</a:t>
            </a:r>
          </a:p>
          <a:p>
            <a:pPr algn="ctr"/>
            <a:endParaRPr lang="es-ES" altLang="es-ES" sz="1400">
              <a:solidFill>
                <a:srgbClr val="000000"/>
              </a:solidFill>
              <a:latin typeface="Arial" charset="0"/>
            </a:endParaRPr>
          </a:p>
        </p:txBody>
      </p:sp>
      <p:sp>
        <p:nvSpPr>
          <p:cNvPr id="48131" name="2 Marcador de contenido"/>
          <p:cNvSpPr txBox="1">
            <a:spLocks/>
          </p:cNvSpPr>
          <p:nvPr/>
        </p:nvSpPr>
        <p:spPr bwMode="auto">
          <a:xfrm>
            <a:off x="457200" y="1412875"/>
            <a:ext cx="8229600" cy="5102225"/>
          </a:xfrm>
          <a:prstGeom prst="rect">
            <a:avLst/>
          </a:prstGeom>
          <a:solidFill>
            <a:schemeClr val="bg1"/>
          </a:solidFill>
          <a:ln>
            <a:noFill/>
          </a:ln>
          <a:extLst>
            <a:ext uri="{91240B29-F687-4f45-9708-019B960494DF}"/>
          </a:extLst>
        </p:spPr>
        <p:txBody>
          <a:bodyPr anchor="t"/>
          <a:lstStyle/>
          <a:p>
            <a:pPr marL="342900" indent="-342900">
              <a:spcBef>
                <a:spcPct val="20000"/>
              </a:spcBef>
              <a:buClr>
                <a:srgbClr val="000000"/>
              </a:buClr>
              <a:buFont typeface="Wingdings" pitchFamily="2" charset="2"/>
              <a:buChar char="q"/>
            </a:pPr>
            <a:r>
              <a:rPr lang="es-ES" dirty="0">
                <a:latin typeface="Arial"/>
                <a:ea typeface="MS PGothic"/>
                <a:cs typeface="Arial"/>
              </a:rPr>
              <a:t>Problema de los Anuncios</a:t>
            </a:r>
          </a:p>
          <a:p>
            <a:pPr marL="800100" lvl="1" indent="-342900">
              <a:spcBef>
                <a:spcPct val="20000"/>
              </a:spcBef>
              <a:buClr>
                <a:srgbClr val="000000"/>
              </a:buClr>
              <a:buFont typeface="Arial" charset="0"/>
              <a:buChar char="•"/>
            </a:pPr>
            <a:r>
              <a:rPr lang="es-ES" sz="2000" dirty="0">
                <a:latin typeface="Arial"/>
                <a:ea typeface="MS PGothic"/>
                <a:cs typeface="Arial"/>
              </a:rPr>
              <a:t>Un canal de televisión quiere obtener el máximo rendimiento (en euros) de la secuencia de anuncios que aparecerá en un corte de publicidad de un máximo de T segundos</a:t>
            </a:r>
          </a:p>
          <a:p>
            <a:pPr marL="800100" lvl="1" indent="-342900">
              <a:spcBef>
                <a:spcPct val="20000"/>
              </a:spcBef>
              <a:buClr>
                <a:srgbClr val="000000"/>
              </a:buClr>
              <a:buFont typeface="Arial" charset="0"/>
              <a:buChar char="•"/>
            </a:pPr>
            <a:r>
              <a:rPr lang="es-ES" altLang="es-ES" sz="2000" dirty="0">
                <a:latin typeface="Tahoma"/>
                <a:ea typeface="MS PGothic"/>
                <a:cs typeface="Tahoma"/>
              </a:rPr>
              <a:t>El precio final del anuncio (</a:t>
            </a:r>
            <a:r>
              <a:rPr lang="es-ES" altLang="es-ES" sz="2000" i="1" dirty="0">
                <a:latin typeface="Tahoma"/>
                <a:ea typeface="MS PGothic"/>
                <a:cs typeface="Tahoma"/>
              </a:rPr>
              <a:t>p</a:t>
            </a:r>
            <a:r>
              <a:rPr lang="es-ES" altLang="es-ES" sz="2000" dirty="0">
                <a:latin typeface="Tahoma"/>
                <a:ea typeface="MS PGothic"/>
                <a:cs typeface="Tahoma"/>
              </a:rPr>
              <a:t>) dependerá de la posición que éste ocupe dentro de la secuencia</a:t>
            </a:r>
          </a:p>
          <a:p>
            <a:pPr marL="800100" lvl="1" indent="-342900">
              <a:spcBef>
                <a:spcPct val="20000"/>
              </a:spcBef>
              <a:buClr>
                <a:srgbClr val="000000"/>
              </a:buClr>
              <a:buFont typeface="Arial" charset="0"/>
              <a:buChar char="•"/>
            </a:pPr>
            <a:endParaRPr lang="es-ES" altLang="es-ES" sz="2000" dirty="0"/>
          </a:p>
          <a:p>
            <a:pPr marL="800100" lvl="1" indent="-342900">
              <a:spcBef>
                <a:spcPct val="20000"/>
              </a:spcBef>
              <a:buClr>
                <a:srgbClr val="000000"/>
              </a:buClr>
              <a:buFont typeface="Arial" charset="0"/>
              <a:buChar char="•"/>
            </a:pPr>
            <a:endParaRPr lang="es-ES" altLang="es-ES" sz="2000" dirty="0"/>
          </a:p>
          <a:p>
            <a:pPr marL="800100" lvl="1" indent="-342900">
              <a:spcBef>
                <a:spcPct val="20000"/>
              </a:spcBef>
              <a:buClr>
                <a:srgbClr val="000000"/>
              </a:buClr>
              <a:buFont typeface="Arial" charset="0"/>
              <a:buChar char="•"/>
            </a:pPr>
            <a:endParaRPr lang="es-ES" altLang="es-ES" sz="2000" dirty="0"/>
          </a:p>
          <a:p>
            <a:pPr marL="800100" lvl="1" indent="-342900">
              <a:spcBef>
                <a:spcPct val="20000"/>
              </a:spcBef>
              <a:buClr>
                <a:srgbClr val="000000"/>
              </a:buClr>
              <a:buFont typeface="Arial" charset="0"/>
              <a:buChar char="•"/>
            </a:pPr>
            <a:r>
              <a:rPr lang="es-ES" altLang="es-ES" sz="2000" dirty="0">
                <a:latin typeface="Tahoma"/>
                <a:ea typeface="MS PGothic"/>
                <a:cs typeface="Tahoma"/>
              </a:rPr>
              <a:t>b y c son constantes</a:t>
            </a:r>
            <a:endParaRPr lang="es-ES" altLang="es-ES" dirty="0">
              <a:latin typeface="Tahoma"/>
              <a:ea typeface="MS PGothic"/>
              <a:cs typeface="Tahoma"/>
            </a:endParaRPr>
          </a:p>
          <a:p>
            <a:pPr marL="342900" indent="-342900">
              <a:spcBef>
                <a:spcPct val="20000"/>
              </a:spcBef>
              <a:buClr>
                <a:srgbClr val="000000"/>
              </a:buClr>
              <a:buFont typeface="Arial" charset="0"/>
              <a:buChar char="•"/>
            </a:pPr>
            <a:r>
              <a:rPr lang="es-ES" dirty="0">
                <a:latin typeface="Arial"/>
                <a:ea typeface="MS PGothic"/>
                <a:cs typeface="Arial"/>
              </a:rPr>
              <a:t>Ejemplo:</a:t>
            </a:r>
          </a:p>
          <a:p>
            <a:pPr marL="342900" indent="-342900">
              <a:spcBef>
                <a:spcPct val="20000"/>
              </a:spcBef>
              <a:buClr>
                <a:srgbClr val="000000"/>
              </a:buClr>
              <a:buFont typeface="Wingdings" pitchFamily="2" charset="2"/>
              <a:buChar char="q"/>
            </a:pPr>
            <a:endParaRPr lang="es-ES" dirty="0">
              <a:latin typeface="Arial" charset="0"/>
            </a:endParaRPr>
          </a:p>
        </p:txBody>
      </p:sp>
      <p:sp>
        <p:nvSpPr>
          <p:cNvPr id="113668" name="4 Marcador de número de diapositiva"/>
          <p:cNvSpPr txBox="1">
            <a:spLocks noGrp="1"/>
          </p:cNvSpPr>
          <p:nvPr/>
        </p:nvSpPr>
        <p:spPr bwMode="auto">
          <a:xfrm>
            <a:off x="6588125" y="6237288"/>
            <a:ext cx="2133600" cy="476250"/>
          </a:xfrm>
          <a:prstGeom prst="rect">
            <a:avLst/>
          </a:prstGeom>
          <a:noFill/>
          <a:ln w="9525">
            <a:noFill/>
            <a:miter lim="800000"/>
            <a:headEnd/>
            <a:tailEnd/>
          </a:ln>
        </p:spPr>
        <p:txBody>
          <a:bodyPr/>
          <a:lstStyle/>
          <a:p>
            <a:pPr algn="r"/>
            <a:fld id="{A4F32695-2A29-4ECB-8223-6A92CE835F2F}" type="slidenum">
              <a:rPr lang="es-ES" altLang="es-ES" sz="1400"/>
              <a:pPr algn="r"/>
              <a:t>20</a:t>
            </a:fld>
            <a:endParaRPr lang="es-ES" altLang="es-ES" sz="1400"/>
          </a:p>
        </p:txBody>
      </p:sp>
      <p:sp>
        <p:nvSpPr>
          <p:cNvPr id="9" name="Rectangle 2"/>
          <p:cNvSpPr txBox="1">
            <a:spLocks noChangeArrowheads="1"/>
          </p:cNvSpPr>
          <p:nvPr/>
        </p:nvSpPr>
        <p:spPr bwMode="auto">
          <a:xfrm>
            <a:off x="1476375" y="341313"/>
            <a:ext cx="7362825" cy="922337"/>
          </a:xfrm>
          <a:prstGeom prst="rect">
            <a:avLst/>
          </a:prstGeom>
          <a:noFill/>
          <a:ln>
            <a:noFill/>
          </a:ln>
          <a:extLst>
            <a:ext uri="{909E8E84-426E-40dd-AFC4-6F175D3DCCD1}"/>
            <a:ext uri="{91240B29-F687-4f45-9708-019B960494DF}"/>
          </a:extLst>
        </p:spPr>
        <p:txBody>
          <a:bodyPr anchor="ctr"/>
          <a:lstStyle/>
          <a:p>
            <a:pPr algn="r"/>
            <a:r>
              <a:rPr lang="es-ES" altLang="es-ES" sz="3600" dirty="0">
                <a:solidFill>
                  <a:schemeClr val="tx2"/>
                </a:solidFill>
                <a:latin typeface="Arial" charset="0"/>
              </a:rPr>
              <a:t>Anuncios</a:t>
            </a:r>
          </a:p>
        </p:txBody>
      </p:sp>
      <p:graphicFrame>
        <p:nvGraphicFramePr>
          <p:cNvPr id="113672" name="Object 8"/>
          <p:cNvGraphicFramePr>
            <a:graphicFrameLocks noChangeAspect="1"/>
          </p:cNvGraphicFramePr>
          <p:nvPr/>
        </p:nvGraphicFramePr>
        <p:xfrm>
          <a:off x="3203575" y="3573463"/>
          <a:ext cx="2376488" cy="933450"/>
        </p:xfrm>
        <a:graphic>
          <a:graphicData uri="http://schemas.openxmlformats.org/presentationml/2006/ole">
            <mc:AlternateContent xmlns:mc="http://schemas.openxmlformats.org/markup-compatibility/2006">
              <mc:Choice xmlns:v="urn:schemas-microsoft-com:vml" Requires="v">
                <p:oleObj name="Ecuación" r:id="rId2" imgW="1066680" imgH="419040" progId="Equation.3">
                  <p:embed/>
                </p:oleObj>
              </mc:Choice>
              <mc:Fallback>
                <p:oleObj name="Ecuación" r:id="rId2" imgW="1066680" imgH="419040" progId="Equation.3">
                  <p:embed/>
                  <p:pic>
                    <p:nvPicPr>
                      <p:cNvPr id="113672"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3573463"/>
                        <a:ext cx="2376488"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3673" name="Picture 9"/>
          <p:cNvPicPr>
            <a:picLocks noChangeAspect="1" noChangeArrowheads="1"/>
          </p:cNvPicPr>
          <p:nvPr/>
        </p:nvPicPr>
        <p:blipFill>
          <a:blip r:embed="rId4"/>
          <a:srcRect/>
          <a:stretch>
            <a:fillRect/>
          </a:stretch>
        </p:blipFill>
        <p:spPr bwMode="auto">
          <a:xfrm>
            <a:off x="755650" y="5516563"/>
            <a:ext cx="7431088" cy="800100"/>
          </a:xfrm>
          <a:prstGeom prst="rect">
            <a:avLst/>
          </a:prstGeom>
          <a:noFill/>
        </p:spPr>
      </p:pic>
    </p:spTree>
    <p:extLst>
      <p:ext uri="{BB962C8B-B14F-4D97-AF65-F5344CB8AC3E}">
        <p14:creationId xmlns:p14="http://schemas.microsoft.com/office/powerpoint/2010/main" val="2844676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11264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11264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112646"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112647" name="8 Marcador de número de diapositiva"/>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DB517D0-BF1C-4299-BDB9-091BFF4B2338}" type="slidenum">
              <a:rPr lang="es-ES" altLang="es-ES" sz="1400"/>
              <a:pPr algn="r"/>
              <a:t>21</a:t>
            </a:fld>
            <a:endParaRPr lang="es-ES" altLang="es-ES" sz="1400"/>
          </a:p>
        </p:txBody>
      </p:sp>
      <p:sp>
        <p:nvSpPr>
          <p:cNvPr id="18" name="Rectangle 2"/>
          <p:cNvSpPr txBox="1">
            <a:spLocks noChangeArrowheads="1"/>
          </p:cNvSpPr>
          <p:nvPr/>
        </p:nvSpPr>
        <p:spPr bwMode="auto">
          <a:xfrm>
            <a:off x="1700213" y="341313"/>
            <a:ext cx="7138987" cy="922337"/>
          </a:xfrm>
          <a:prstGeom prst="rect">
            <a:avLst/>
          </a:prstGeom>
          <a:noFill/>
          <a:ln>
            <a:noFill/>
          </a:ln>
          <a:extLst>
            <a:ext uri="{909E8E84-426E-40dd-AFC4-6F175D3DCCD1}"/>
            <a:ext uri="{91240B29-F687-4f45-9708-019B960494DF}"/>
          </a:extLst>
        </p:spPr>
        <p:txBody>
          <a:bodyPr anchor="ctr"/>
          <a:lstStyle/>
          <a:p>
            <a:pPr algn="r"/>
            <a:r>
              <a:rPr lang="es-ES" altLang="es-ES" sz="3600" dirty="0">
                <a:solidFill>
                  <a:schemeClr val="tx2"/>
                </a:solidFill>
                <a:latin typeface="Arial" charset="0"/>
              </a:rPr>
              <a:t>Anuncios</a:t>
            </a:r>
          </a:p>
        </p:txBody>
      </p:sp>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FBA22152-F1EC-E6D7-1D22-66FA4BC41F08}"/>
                  </a:ext>
                </a:extLst>
              </p:cNvPr>
              <p:cNvSpPr txBox="1"/>
              <p:nvPr/>
            </p:nvSpPr>
            <p:spPr>
              <a:xfrm>
                <a:off x="539552" y="2074655"/>
                <a:ext cx="2592288" cy="27086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s-ES" sz="1800" i="1" smtClean="0">
                              <a:solidFill>
                                <a:srgbClr val="836967"/>
                              </a:solidFill>
                              <a:latin typeface="Cambria Math" panose="02040503050406030204" pitchFamily="18" charset="0"/>
                            </a:rPr>
                          </m:ctrlPr>
                        </m:mPr>
                        <m:mr>
                          <m:e>
                            <m:func>
                              <m:funcPr>
                                <m:ctrlPr>
                                  <a:rPr lang="es-ES" sz="1800" i="1">
                                    <a:latin typeface="Cambria Math" panose="02040503050406030204" pitchFamily="18" charset="0"/>
                                  </a:rPr>
                                </m:ctrlPr>
                              </m:funcPr>
                              <m:fName>
                                <m:r>
                                  <m:rPr>
                                    <m:sty m:val="p"/>
                                  </m:rPr>
                                  <a:rPr lang="es-ES" sz="1800">
                                    <a:latin typeface="Cambria Math" panose="02040503050406030204" pitchFamily="18" charset="0"/>
                                  </a:rPr>
                                  <m:t>max</m:t>
                                </m:r>
                              </m:fName>
                              <m:e>
                                <m:d>
                                  <m:dPr>
                                    <m:begChr m:val=""/>
                                    <m:ctrlPr>
                                      <a:rPr lang="es-ES" sz="1800" i="1">
                                        <a:latin typeface="Cambria Math" panose="02040503050406030204" pitchFamily="18" charset="0"/>
                                      </a:rPr>
                                    </m:ctrlPr>
                                  </m:dPr>
                                  <m:e>
                                    <m:nary>
                                      <m:naryPr>
                                        <m:chr m:val="∑"/>
                                        <m:limLoc m:val="undOvr"/>
                                        <m:ctrlPr>
                                          <a:rPr lang="es-ES" sz="1800" i="1">
                                            <a:latin typeface="Cambria Math" panose="02040503050406030204" pitchFamily="18" charset="0"/>
                                          </a:rPr>
                                        </m:ctrlPr>
                                      </m:naryPr>
                                      <m:sub>
                                        <m:r>
                                          <a:rPr lang="es-ES" sz="1800" i="1">
                                            <a:latin typeface="Cambria Math" panose="02040503050406030204" pitchFamily="18" charset="0"/>
                                          </a:rPr>
                                          <m:t>𝑖</m:t>
                                        </m:r>
                                        <m:r>
                                          <a:rPr lang="es-ES" sz="1800" i="0">
                                            <a:latin typeface="Cambria Math" panose="02040503050406030204" pitchFamily="18" charset="0"/>
                                          </a:rPr>
                                          <m:t>=</m:t>
                                        </m:r>
                                        <m:r>
                                          <a:rPr lang="es-ES" sz="1800" i="0">
                                            <a:latin typeface="Cambria Math" panose="02040503050406030204" pitchFamily="18" charset="0"/>
                                          </a:rPr>
                                          <m:t>1</m:t>
                                        </m:r>
                                      </m:sub>
                                      <m:sup>
                                        <m:r>
                                          <a:rPr lang="es-ES" sz="1800" i="1">
                                            <a:latin typeface="Cambria Math" panose="02040503050406030204" pitchFamily="18" charset="0"/>
                                          </a:rPr>
                                          <m:t>𝑠</m:t>
                                        </m:r>
                                      </m:sup>
                                      <m:e>
                                        <m:d>
                                          <m:dPr>
                                            <m:endChr m:val=""/>
                                            <m:ctrlPr>
                                              <a:rPr lang="es-ES" sz="1800" i="1">
                                                <a:latin typeface="Cambria Math" panose="02040503050406030204" pitchFamily="18" charset="0"/>
                                              </a:rPr>
                                            </m:ctrlPr>
                                          </m:dPr>
                                          <m:e>
                                            <m:f>
                                              <m:fPr>
                                                <m:ctrlPr>
                                                  <a:rPr lang="es-ES" sz="1800" i="1">
                                                    <a:solidFill>
                                                      <a:srgbClr val="836967"/>
                                                    </a:solidFill>
                                                    <a:latin typeface="Cambria Math" panose="02040503050406030204" pitchFamily="18" charset="0"/>
                                                  </a:rPr>
                                                </m:ctrlPr>
                                              </m:fPr>
                                              <m:num>
                                                <m:r>
                                                  <a:rPr lang="es-ES" sz="1800" i="1">
                                                    <a:latin typeface="Cambria Math" panose="02040503050406030204" pitchFamily="18" charset="0"/>
                                                  </a:rPr>
                                                  <m:t>𝑏</m:t>
                                                </m:r>
                                                <m:r>
                                                  <a:rPr lang="es-ES" sz="1800" i="0">
                                                    <a:latin typeface="Cambria Math" panose="02040503050406030204" pitchFamily="18" charset="0"/>
                                                  </a:rPr>
                                                  <m:t> </m:t>
                                                </m:r>
                                                <m:r>
                                                  <a:rPr lang="es-ES" sz="1800" i="1">
                                                    <a:latin typeface="Cambria Math" panose="02040503050406030204" pitchFamily="18" charset="0"/>
                                                  </a:rPr>
                                                  <m:t>𝑡</m:t>
                                                </m:r>
                                                <m:d>
                                                  <m:dPr>
                                                    <m:ctrlPr>
                                                      <a:rPr lang="es-ES" sz="1800" i="1">
                                                        <a:latin typeface="Cambria Math" panose="02040503050406030204" pitchFamily="18" charset="0"/>
                                                      </a:rPr>
                                                    </m:ctrlPr>
                                                  </m:dPr>
                                                  <m:e>
                                                    <m:sSub>
                                                      <m:sSubPr>
                                                        <m:ctrlPr>
                                                          <a:rPr lang="es-ES" sz="1800" i="1">
                                                            <a:solidFill>
                                                              <a:srgbClr val="836967"/>
                                                            </a:solidFill>
                                                            <a:latin typeface="Cambria Math" panose="02040503050406030204" pitchFamily="18" charset="0"/>
                                                          </a:rPr>
                                                        </m:ctrlPr>
                                                      </m:sSubPr>
                                                      <m:e>
                                                        <m:r>
                                                          <a:rPr lang="es-ES" sz="1800" i="1">
                                                            <a:latin typeface="Cambria Math" panose="02040503050406030204" pitchFamily="18" charset="0"/>
                                                          </a:rPr>
                                                          <m:t>𝑥</m:t>
                                                        </m:r>
                                                      </m:e>
                                                      <m:sub>
                                                        <m:r>
                                                          <a:rPr lang="es-ES" sz="1800" i="1">
                                                            <a:latin typeface="Cambria Math" panose="02040503050406030204" pitchFamily="18" charset="0"/>
                                                          </a:rPr>
                                                          <m:t>𝑖</m:t>
                                                        </m:r>
                                                      </m:sub>
                                                    </m:sSub>
                                                  </m:e>
                                                </m:d>
                                              </m:num>
                                              <m:den>
                                                <m:r>
                                                  <a:rPr lang="es-ES" sz="1800" i="1">
                                                    <a:latin typeface="Cambria Math" panose="02040503050406030204" pitchFamily="18" charset="0"/>
                                                  </a:rPr>
                                                  <m:t>𝑖</m:t>
                                                </m:r>
                                              </m:den>
                                            </m:f>
                                          </m:e>
                                        </m:d>
                                      </m:e>
                                    </m:nary>
                                    <m:r>
                                      <a:rPr lang="es-ES" sz="1800" i="0">
                                        <a:latin typeface="Cambria Math" panose="02040503050406030204" pitchFamily="18" charset="0"/>
                                      </a:rPr>
                                      <m:t>+</m:t>
                                    </m:r>
                                    <m:r>
                                      <a:rPr lang="es-ES" sz="1800" i="1">
                                        <a:latin typeface="Cambria Math" panose="02040503050406030204" pitchFamily="18" charset="0"/>
                                      </a:rPr>
                                      <m:t>𝑐</m:t>
                                    </m:r>
                                  </m:e>
                                </m:d>
                              </m:e>
                            </m:func>
                          </m:e>
                        </m:mr>
                        <m:mr>
                          <m:e>
                            <m:r>
                              <a:rPr lang="es-ES" sz="1800" i="1">
                                <a:latin typeface="Cambria Math" panose="02040503050406030204" pitchFamily="18" charset="0"/>
                              </a:rPr>
                              <m:t>𝑠</m:t>
                            </m:r>
                            <m:r>
                              <a:rPr lang="es-ES" sz="1800" i="0">
                                <a:latin typeface="Cambria Math" panose="02040503050406030204" pitchFamily="18" charset="0"/>
                              </a:rPr>
                              <m:t>≤</m:t>
                            </m:r>
                            <m:r>
                              <a:rPr lang="es-ES" sz="1800" i="1">
                                <a:latin typeface="Cambria Math" panose="02040503050406030204" pitchFamily="18" charset="0"/>
                              </a:rPr>
                              <m:t>𝑛</m:t>
                            </m:r>
                          </m:e>
                        </m:mr>
                        <m:mr>
                          <m:e>
                            <m:nary>
                              <m:naryPr>
                                <m:chr m:val="∑"/>
                                <m:limLoc m:val="undOvr"/>
                                <m:ctrlPr>
                                  <a:rPr lang="es-ES" sz="1800" i="1">
                                    <a:latin typeface="Cambria Math" panose="02040503050406030204" pitchFamily="18" charset="0"/>
                                  </a:rPr>
                                </m:ctrlPr>
                              </m:naryPr>
                              <m:sub>
                                <m:r>
                                  <a:rPr lang="es-ES" sz="1800" i="1">
                                    <a:latin typeface="Cambria Math" panose="02040503050406030204" pitchFamily="18" charset="0"/>
                                  </a:rPr>
                                  <m:t>𝑖</m:t>
                                </m:r>
                                <m:r>
                                  <a:rPr lang="es-ES" sz="1800" i="0">
                                    <a:latin typeface="Cambria Math" panose="02040503050406030204" pitchFamily="18" charset="0"/>
                                  </a:rPr>
                                  <m:t>=</m:t>
                                </m:r>
                                <m:r>
                                  <a:rPr lang="es-ES" sz="1800" i="0">
                                    <a:latin typeface="Cambria Math" panose="02040503050406030204" pitchFamily="18" charset="0"/>
                                  </a:rPr>
                                  <m:t>1</m:t>
                                </m:r>
                              </m:sub>
                              <m:sup>
                                <m:r>
                                  <a:rPr lang="es-ES" sz="1800" i="1">
                                    <a:latin typeface="Cambria Math" panose="02040503050406030204" pitchFamily="18" charset="0"/>
                                  </a:rPr>
                                  <m:t>𝑠</m:t>
                                </m:r>
                              </m:sup>
                              <m:e>
                                <m:r>
                                  <a:rPr lang="es-ES" sz="1800" i="1">
                                    <a:latin typeface="Cambria Math" panose="02040503050406030204" pitchFamily="18" charset="0"/>
                                  </a:rPr>
                                  <m:t>𝑡</m:t>
                                </m:r>
                                <m:d>
                                  <m:dPr>
                                    <m:ctrlPr>
                                      <a:rPr lang="es-ES" sz="1800" i="1">
                                        <a:solidFill>
                                          <a:srgbClr val="836967"/>
                                        </a:solidFill>
                                        <a:latin typeface="Cambria Math" panose="02040503050406030204" pitchFamily="18" charset="0"/>
                                      </a:rPr>
                                    </m:ctrlPr>
                                  </m:dPr>
                                  <m:e>
                                    <m:sSub>
                                      <m:sSubPr>
                                        <m:ctrlPr>
                                          <a:rPr lang="es-ES" sz="1800" i="1" smtClean="0">
                                            <a:solidFill>
                                              <a:srgbClr val="836967"/>
                                            </a:solidFill>
                                            <a:latin typeface="Cambria Math" panose="02040503050406030204" pitchFamily="18" charset="0"/>
                                          </a:rPr>
                                        </m:ctrlPr>
                                      </m:sSubPr>
                                      <m:e>
                                        <m:r>
                                          <a:rPr lang="es-ES" sz="1800" i="1">
                                            <a:latin typeface="Cambria Math" panose="02040503050406030204" pitchFamily="18" charset="0"/>
                                          </a:rPr>
                                          <m:t>𝑥</m:t>
                                        </m:r>
                                      </m:e>
                                      <m:sub>
                                        <m:r>
                                          <a:rPr lang="es-ES" sz="1800" i="1">
                                            <a:latin typeface="Cambria Math" panose="02040503050406030204" pitchFamily="18" charset="0"/>
                                          </a:rPr>
                                          <m:t>𝑖</m:t>
                                        </m:r>
                                      </m:sub>
                                    </m:sSub>
                                  </m:e>
                                </m:d>
                              </m:e>
                            </m:nary>
                            <m:r>
                              <a:rPr lang="es-ES" sz="1800" i="0">
                                <a:latin typeface="Cambria Math" panose="02040503050406030204" pitchFamily="18" charset="0"/>
                              </a:rPr>
                              <m:t>≤</m:t>
                            </m:r>
                            <m:r>
                              <a:rPr lang="es-ES" sz="1800" i="1">
                                <a:latin typeface="Cambria Math" panose="02040503050406030204" pitchFamily="18" charset="0"/>
                              </a:rPr>
                              <m:t>𝑇</m:t>
                            </m:r>
                          </m:e>
                        </m:mr>
                        <m:mr>
                          <m:e>
                            <m:sSubSup>
                              <m:sSubSupPr>
                                <m:ctrlPr>
                                  <a:rPr lang="es-ES" sz="1800" i="1">
                                    <a:solidFill>
                                      <a:srgbClr val="836967"/>
                                    </a:solidFill>
                                    <a:latin typeface="Cambria Math" panose="02040503050406030204" pitchFamily="18" charset="0"/>
                                  </a:rPr>
                                </m:ctrlPr>
                              </m:sSubSupPr>
                              <m:e>
                                <m:r>
                                  <a:rPr lang="es-ES" sz="1800" i="1">
                                    <a:latin typeface="Cambria Math" panose="02040503050406030204" pitchFamily="18" charset="0"/>
                                  </a:rPr>
                                  <m:t>𝑃</m:t>
                                </m:r>
                              </m:e>
                              <m:sub>
                                <m:r>
                                  <a:rPr lang="es-ES" sz="1800" i="1">
                                    <a:latin typeface="Cambria Math" panose="02040503050406030204" pitchFamily="18" charset="0"/>
                                  </a:rPr>
                                  <m:t>𝑖</m:t>
                                </m:r>
                                <m:r>
                                  <a:rPr lang="es-ES" sz="1800" i="0">
                                    <a:latin typeface="Cambria Math" panose="02040503050406030204" pitchFamily="18" charset="0"/>
                                  </a:rPr>
                                  <m:t>=</m:t>
                                </m:r>
                                <m:r>
                                  <a:rPr lang="es-ES" sz="1800" i="0">
                                    <a:latin typeface="Cambria Math" panose="02040503050406030204" pitchFamily="18" charset="0"/>
                                  </a:rPr>
                                  <m:t>1</m:t>
                                </m:r>
                              </m:sub>
                              <m:sup>
                                <m:r>
                                  <a:rPr lang="es-ES" sz="1800" i="1">
                                    <a:latin typeface="Cambria Math" panose="02040503050406030204" pitchFamily="18" charset="0"/>
                                  </a:rPr>
                                  <m:t>𝑛</m:t>
                                </m:r>
                              </m:sup>
                            </m:sSubSup>
                            <m:r>
                              <a:rPr lang="es-ES" sz="1800" b="0" i="1" smtClean="0">
                                <a:latin typeface="Cambria Math" panose="02040503050406030204" pitchFamily="18" charset="0"/>
                              </a:rPr>
                              <m:t>(</m:t>
                            </m:r>
                            <m:sSub>
                              <m:sSubPr>
                                <m:ctrlPr>
                                  <a:rPr lang="es-ES" sz="1800" i="1">
                                    <a:solidFill>
                                      <a:srgbClr val="836967"/>
                                    </a:solidFill>
                                    <a:latin typeface="Cambria Math" panose="02040503050406030204" pitchFamily="18" charset="0"/>
                                  </a:rPr>
                                </m:ctrlPr>
                              </m:sSubPr>
                              <m:e>
                                <m:r>
                                  <a:rPr lang="es-ES" sz="1800" i="1">
                                    <a:latin typeface="Cambria Math" panose="02040503050406030204" pitchFamily="18" charset="0"/>
                                  </a:rPr>
                                  <m:t>𝑥</m:t>
                                </m:r>
                              </m:e>
                              <m:sub>
                                <m:r>
                                  <a:rPr lang="es-ES" sz="1800" i="1">
                                    <a:latin typeface="Cambria Math" panose="02040503050406030204" pitchFamily="18" charset="0"/>
                                  </a:rPr>
                                  <m:t>𝑖</m:t>
                                </m:r>
                              </m:sub>
                            </m:sSub>
                            <m:r>
                              <a:rPr lang="es-ES" sz="1800" b="0" i="1" smtClean="0">
                                <a:latin typeface="Cambria Math" panose="02040503050406030204" pitchFamily="18" charset="0"/>
                              </a:rPr>
                              <m:t>,</m:t>
                            </m:r>
                            <m:r>
                              <a:rPr lang="es-ES" sz="1800" b="0" i="1" smtClean="0">
                                <a:latin typeface="Cambria Math" panose="02040503050406030204" pitchFamily="18" charset="0"/>
                              </a:rPr>
                              <m:t>𝑖</m:t>
                            </m:r>
                            <m:r>
                              <a:rPr lang="es-ES" sz="1800" b="0" i="1" smtClean="0">
                                <a:latin typeface="Cambria Math" panose="02040503050406030204" pitchFamily="18" charset="0"/>
                              </a:rPr>
                              <m:t>)</m:t>
                            </m:r>
                          </m:e>
                        </m:mr>
                        <m:mr>
                          <m:e>
                            <m:sSub>
                              <m:sSubPr>
                                <m:ctrlPr>
                                  <a:rPr lang="es-ES" sz="1800" i="1">
                                    <a:solidFill>
                                      <a:srgbClr val="836967"/>
                                    </a:solidFill>
                                    <a:latin typeface="Cambria Math" panose="02040503050406030204" pitchFamily="18" charset="0"/>
                                  </a:rPr>
                                </m:ctrlPr>
                              </m:sSubPr>
                              <m:e>
                                <m:r>
                                  <a:rPr lang="es-ES" sz="1800" i="1">
                                    <a:latin typeface="Cambria Math" panose="02040503050406030204" pitchFamily="18" charset="0"/>
                                  </a:rPr>
                                  <m:t>𝑖𝑛𝑡</m:t>
                                </m:r>
                                <m:r>
                                  <a:rPr lang="es-ES" sz="1800" i="0">
                                    <a:latin typeface="Cambria Math" panose="02040503050406030204" pitchFamily="18" charset="0"/>
                                  </a:rPr>
                                  <m:t> </m:t>
                                </m:r>
                                <m:r>
                                  <a:rPr lang="es-ES" sz="1800" i="1">
                                    <a:latin typeface="Cambria Math" panose="02040503050406030204" pitchFamily="18" charset="0"/>
                                  </a:rPr>
                                  <m:t>𝑥</m:t>
                                </m:r>
                              </m:e>
                              <m:sub>
                                <m:r>
                                  <a:rPr lang="es-ES" sz="1800" i="1">
                                    <a:latin typeface="Cambria Math" panose="02040503050406030204" pitchFamily="18" charset="0"/>
                                  </a:rPr>
                                  <m:t>𝑖</m:t>
                                </m:r>
                              </m:sub>
                            </m:sSub>
                            <m:r>
                              <a:rPr lang="es-ES" sz="1800" i="0">
                                <a:latin typeface="Cambria Math" panose="02040503050406030204" pitchFamily="18" charset="0"/>
                              </a:rPr>
                              <m:t>, </m:t>
                            </m:r>
                            <m:r>
                              <a:rPr lang="es-ES" sz="1800" i="1">
                                <a:latin typeface="Cambria Math" panose="02040503050406030204" pitchFamily="18" charset="0"/>
                              </a:rPr>
                              <m:t>𝑖</m:t>
                            </m:r>
                            <m:r>
                              <a:rPr lang="es-ES" sz="1800" i="0" smtClean="0">
                                <a:latin typeface="Cambria Math" panose="02040503050406030204" pitchFamily="18" charset="0"/>
                              </a:rPr>
                              <m:t>∈</m:t>
                            </m:r>
                            <m:r>
                              <a:rPr lang="es-ES" sz="1800" b="0" i="1" smtClean="0">
                                <a:latin typeface="Cambria Math" panose="02040503050406030204" pitchFamily="18" charset="0"/>
                              </a:rPr>
                              <m:t>[</m:t>
                            </m:r>
                            <m:r>
                              <a:rPr lang="es-ES" sz="1800" b="0" i="1" smtClean="0">
                                <a:latin typeface="Cambria Math" panose="02040503050406030204" pitchFamily="18" charset="0"/>
                              </a:rPr>
                              <m:t>1</m:t>
                            </m:r>
                            <m:r>
                              <a:rPr lang="es-ES" sz="1800" b="0" i="1" smtClean="0">
                                <a:latin typeface="Cambria Math" panose="02040503050406030204" pitchFamily="18" charset="0"/>
                              </a:rPr>
                              <m:t>,</m:t>
                            </m:r>
                            <m:r>
                              <a:rPr lang="es-ES" sz="1800" b="0" i="1" smtClean="0">
                                <a:latin typeface="Cambria Math" panose="02040503050406030204" pitchFamily="18" charset="0"/>
                              </a:rPr>
                              <m:t>𝑛</m:t>
                            </m:r>
                            <m:r>
                              <a:rPr lang="es-ES" sz="1800" b="0" i="1" smtClean="0">
                                <a:latin typeface="Cambria Math" panose="02040503050406030204" pitchFamily="18" charset="0"/>
                              </a:rPr>
                              <m:t>]</m:t>
                            </m:r>
                          </m:e>
                        </m:mr>
                        <m:mr>
                          <m:e>
                            <m:r>
                              <a:rPr lang="es-ES" sz="1800" i="1">
                                <a:latin typeface="Cambria Math" panose="02040503050406030204" pitchFamily="18" charset="0"/>
                              </a:rPr>
                              <m:t>𝑖𝑛𝑡</m:t>
                            </m:r>
                            <m:r>
                              <a:rPr lang="es-ES" sz="1800" i="0">
                                <a:latin typeface="Cambria Math" panose="02040503050406030204" pitchFamily="18" charset="0"/>
                              </a:rPr>
                              <m:t> </m:t>
                            </m:r>
                            <m:r>
                              <a:rPr lang="es-ES" sz="1800" i="1">
                                <a:latin typeface="Cambria Math" panose="02040503050406030204" pitchFamily="18" charset="0"/>
                              </a:rPr>
                              <m:t>𝑠</m:t>
                            </m:r>
                          </m:e>
                        </m:mr>
                      </m:m>
                    </m:oMath>
                  </m:oMathPara>
                </a14:m>
                <a:endParaRPr lang="es-ES" sz="1800" dirty="0"/>
              </a:p>
            </p:txBody>
          </p:sp>
        </mc:Choice>
        <mc:Fallback>
          <p:sp>
            <p:nvSpPr>
              <p:cNvPr id="10" name="CuadroTexto 9">
                <a:extLst>
                  <a:ext uri="{FF2B5EF4-FFF2-40B4-BE49-F238E27FC236}">
                    <a16:creationId xmlns:a16="http://schemas.microsoft.com/office/drawing/2014/main" id="{FBA22152-F1EC-E6D7-1D22-66FA4BC41F08}"/>
                  </a:ext>
                </a:extLst>
              </p:cNvPr>
              <p:cNvSpPr txBox="1">
                <a:spLocks noRot="1" noChangeAspect="1" noMove="1" noResize="1" noEditPoints="1" noAdjustHandles="1" noChangeArrowheads="1" noChangeShapeType="1" noTextEdit="1"/>
              </p:cNvSpPr>
              <p:nvPr/>
            </p:nvSpPr>
            <p:spPr>
              <a:xfrm>
                <a:off x="539552" y="2074655"/>
                <a:ext cx="2592288" cy="2708690"/>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0E4A2EAE-0B78-FF3D-202A-500A46DDE0C9}"/>
                  </a:ext>
                </a:extLst>
              </p:cNvPr>
              <p:cNvSpPr txBox="1"/>
              <p:nvPr/>
            </p:nvSpPr>
            <p:spPr>
              <a:xfrm>
                <a:off x="3695516" y="3119343"/>
                <a:ext cx="4592548" cy="984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es-ES" sz="1800" i="1" smtClean="0">
                              <a:latin typeface="Cambria Math" panose="02040503050406030204" pitchFamily="18" charset="0"/>
                            </a:rPr>
                          </m:ctrlPr>
                        </m:dPr>
                        <m:e>
                          <m:r>
                            <a:rPr lang="es-ES" sz="1800" i="1">
                              <a:latin typeface="Cambria Math" panose="02040503050406030204" pitchFamily="18" charset="0"/>
                            </a:rPr>
                            <m:t>𝑓𝑡</m:t>
                          </m:r>
                          <m:d>
                            <m:dPr>
                              <m:ctrlPr>
                                <a:rPr lang="es-ES" sz="1800" i="1">
                                  <a:latin typeface="Cambria Math" panose="02040503050406030204" pitchFamily="18" charset="0"/>
                                </a:rPr>
                              </m:ctrlPr>
                            </m:dPr>
                            <m:e>
                              <m:r>
                                <a:rPr lang="es-ES" sz="1800" i="1">
                                  <a:latin typeface="Cambria Math" panose="02040503050406030204" pitchFamily="18" charset="0"/>
                                </a:rPr>
                                <m:t>𝑑</m:t>
                              </m:r>
                            </m:e>
                          </m:d>
                          <m:r>
                            <a:rPr lang="es-ES" sz="1800" i="0">
                              <a:latin typeface="Cambria Math" panose="02040503050406030204" pitchFamily="18" charset="0"/>
                            </a:rPr>
                            <m:t>=</m:t>
                          </m:r>
                          <m:nary>
                            <m:naryPr>
                              <m:chr m:val="∑"/>
                              <m:limLoc m:val="undOvr"/>
                              <m:ctrlPr>
                                <a:rPr lang="es-ES" sz="1800" i="1">
                                  <a:latin typeface="Cambria Math" panose="02040503050406030204" pitchFamily="18" charset="0"/>
                                </a:rPr>
                              </m:ctrlPr>
                            </m:naryPr>
                            <m:sub>
                              <m:r>
                                <a:rPr lang="es-ES" sz="1800" i="1">
                                  <a:latin typeface="Cambria Math" panose="02040503050406030204" pitchFamily="18" charset="0"/>
                                </a:rPr>
                                <m:t>𝑖</m:t>
                              </m:r>
                              <m:r>
                                <a:rPr lang="es-ES" sz="1800" i="0">
                                  <a:latin typeface="Cambria Math" panose="02040503050406030204" pitchFamily="18" charset="0"/>
                                </a:rPr>
                                <m:t>=</m:t>
                              </m:r>
                              <m:r>
                                <a:rPr lang="es-ES" sz="1800" i="0">
                                  <a:latin typeface="Cambria Math" panose="02040503050406030204" pitchFamily="18" charset="0"/>
                                </a:rPr>
                                <m:t>0</m:t>
                              </m:r>
                              <m:r>
                                <a:rPr lang="es-ES" sz="1800" i="0">
                                  <a:latin typeface="Cambria Math" panose="02040503050406030204" pitchFamily="18" charset="0"/>
                                </a:rPr>
                                <m:t> </m:t>
                              </m:r>
                            </m:sub>
                            <m:sup>
                              <m:r>
                                <a:rPr lang="es-ES" sz="1800" i="1">
                                  <a:latin typeface="Cambria Math" panose="02040503050406030204" pitchFamily="18" charset="0"/>
                                </a:rPr>
                                <m:t>𝑠</m:t>
                              </m:r>
                              <m:r>
                                <a:rPr lang="es-ES" sz="1800" i="0">
                                  <a:latin typeface="Cambria Math" panose="02040503050406030204" pitchFamily="18" charset="0"/>
                                </a:rPr>
                                <m:t>−</m:t>
                              </m:r>
                              <m:r>
                                <a:rPr lang="es-ES" sz="1800" i="0">
                                  <a:latin typeface="Cambria Math" panose="02040503050406030204" pitchFamily="18" charset="0"/>
                                </a:rPr>
                                <m:t>1</m:t>
                              </m:r>
                            </m:sup>
                            <m:e>
                              <m:d>
                                <m:dPr>
                                  <m:endChr m:val=""/>
                                  <m:ctrlPr>
                                    <a:rPr lang="es-ES" sz="1800" i="1">
                                      <a:latin typeface="Cambria Math" panose="02040503050406030204" pitchFamily="18" charset="0"/>
                                    </a:rPr>
                                  </m:ctrlPr>
                                </m:dPr>
                                <m:e>
                                  <m:f>
                                    <m:fPr>
                                      <m:ctrlPr>
                                        <a:rPr lang="es-ES" sz="1800" i="1">
                                          <a:solidFill>
                                            <a:srgbClr val="836967"/>
                                          </a:solidFill>
                                          <a:latin typeface="Cambria Math" panose="02040503050406030204" pitchFamily="18" charset="0"/>
                                        </a:rPr>
                                      </m:ctrlPr>
                                    </m:fPr>
                                    <m:num>
                                      <m:r>
                                        <a:rPr lang="es-ES" sz="1800" i="1">
                                          <a:latin typeface="Cambria Math" panose="02040503050406030204" pitchFamily="18" charset="0"/>
                                        </a:rPr>
                                        <m:t>𝑏</m:t>
                                      </m:r>
                                      <m:r>
                                        <a:rPr lang="es-ES" sz="1800" i="0">
                                          <a:latin typeface="Cambria Math" panose="02040503050406030204" pitchFamily="18" charset="0"/>
                                        </a:rPr>
                                        <m:t> </m:t>
                                      </m:r>
                                      <m:r>
                                        <a:rPr lang="es-ES" sz="1800" i="1">
                                          <a:latin typeface="Cambria Math" panose="02040503050406030204" pitchFamily="18" charset="0"/>
                                        </a:rPr>
                                        <m:t>𝑡</m:t>
                                      </m:r>
                                      <m:d>
                                        <m:dPr>
                                          <m:ctrlPr>
                                            <a:rPr lang="es-ES" sz="1800" i="1">
                                              <a:latin typeface="Cambria Math" panose="02040503050406030204" pitchFamily="18" charset="0"/>
                                            </a:rPr>
                                          </m:ctrlPr>
                                        </m:dPr>
                                        <m:e>
                                          <m:r>
                                            <a:rPr lang="es-ES" sz="1800" i="1">
                                              <a:latin typeface="Cambria Math" panose="02040503050406030204" pitchFamily="18" charset="0"/>
                                            </a:rPr>
                                            <m:t>𝑑</m:t>
                                          </m:r>
                                          <m:d>
                                            <m:dPr>
                                              <m:begChr m:val="["/>
                                              <m:endChr m:val="]"/>
                                              <m:ctrlPr>
                                                <a:rPr lang="es-ES" sz="1800" i="1">
                                                  <a:solidFill>
                                                    <a:srgbClr val="836967"/>
                                                  </a:solidFill>
                                                  <a:latin typeface="Cambria Math" panose="02040503050406030204" pitchFamily="18" charset="0"/>
                                                </a:rPr>
                                              </m:ctrlPr>
                                            </m:dPr>
                                            <m:e>
                                              <m:r>
                                                <a:rPr lang="es-ES" sz="1800" i="1">
                                                  <a:latin typeface="Cambria Math" panose="02040503050406030204" pitchFamily="18" charset="0"/>
                                                </a:rPr>
                                                <m:t>𝑖</m:t>
                                              </m:r>
                                            </m:e>
                                          </m:d>
                                        </m:e>
                                      </m:d>
                                    </m:num>
                                    <m:den>
                                      <m:r>
                                        <a:rPr lang="es-ES" sz="1800" i="1">
                                          <a:latin typeface="Cambria Math" panose="02040503050406030204" pitchFamily="18" charset="0"/>
                                        </a:rPr>
                                        <m:t>𝑖</m:t>
                                      </m:r>
                                      <m:r>
                                        <a:rPr lang="es-ES" sz="1800" i="0">
                                          <a:latin typeface="Cambria Math" panose="02040503050406030204" pitchFamily="18" charset="0"/>
                                        </a:rPr>
                                        <m:t>+</m:t>
                                      </m:r>
                                      <m:r>
                                        <a:rPr lang="es-ES" sz="1800" i="0">
                                          <a:latin typeface="Cambria Math" panose="02040503050406030204" pitchFamily="18" charset="0"/>
                                        </a:rPr>
                                        <m:t>1</m:t>
                                      </m:r>
                                    </m:den>
                                  </m:f>
                                </m:e>
                              </m:d>
                            </m:e>
                          </m:nary>
                          <m:r>
                            <a:rPr lang="es-ES" sz="1800" i="0">
                              <a:latin typeface="Cambria Math" panose="02040503050406030204" pitchFamily="18" charset="0"/>
                            </a:rPr>
                            <m:t>+</m:t>
                          </m:r>
                          <m:r>
                            <a:rPr lang="es-ES" sz="1800" i="1">
                              <a:latin typeface="Cambria Math" panose="02040503050406030204" pitchFamily="18" charset="0"/>
                            </a:rPr>
                            <m:t>𝑐</m:t>
                          </m:r>
                        </m:e>
                      </m:d>
                    </m:oMath>
                  </m:oMathPara>
                </a14:m>
                <a:endParaRPr lang="es-ES" sz="1800" dirty="0"/>
              </a:p>
            </p:txBody>
          </p:sp>
        </mc:Choice>
        <mc:Fallback>
          <p:sp>
            <p:nvSpPr>
              <p:cNvPr id="12" name="CuadroTexto 11">
                <a:extLst>
                  <a:ext uri="{FF2B5EF4-FFF2-40B4-BE49-F238E27FC236}">
                    <a16:creationId xmlns:a16="http://schemas.microsoft.com/office/drawing/2014/main" id="{0E4A2EAE-0B78-FF3D-202A-500A46DDE0C9}"/>
                  </a:ext>
                </a:extLst>
              </p:cNvPr>
              <p:cNvSpPr txBox="1">
                <a:spLocks noRot="1" noChangeAspect="1" noMove="1" noResize="1" noEditPoints="1" noAdjustHandles="1" noChangeArrowheads="1" noChangeShapeType="1" noTextEdit="1"/>
              </p:cNvSpPr>
              <p:nvPr/>
            </p:nvSpPr>
            <p:spPr>
              <a:xfrm>
                <a:off x="3695516" y="3119343"/>
                <a:ext cx="4592548" cy="984052"/>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24326643-C45E-15F6-1B57-ACD9114CDF0B}"/>
                  </a:ext>
                </a:extLst>
              </p:cNvPr>
              <p:cNvSpPr txBox="1"/>
              <p:nvPr/>
            </p:nvSpPr>
            <p:spPr>
              <a:xfrm>
                <a:off x="3716776" y="4365104"/>
                <a:ext cx="4592548" cy="1753237"/>
              </a:xfrm>
              <a:prstGeom prst="rect">
                <a:avLst/>
              </a:prstGeom>
              <a:noFill/>
            </p:spPr>
            <p:txBody>
              <a:bodyPr wrap="square">
                <a:spAutoFit/>
              </a:bodyPr>
              <a:lstStyle/>
              <a:p>
                <a:pPr algn="just">
                  <a:lnSpc>
                    <a:spcPct val="115000"/>
                  </a:lnSpc>
                  <a:spcAft>
                    <a:spcPts val="600"/>
                  </a:spcAft>
                </a:pPr>
                <a:r>
                  <a:rPr lang="es-ES" sz="1800" dirty="0">
                    <a:effectLst/>
                    <a:latin typeface="Cambria" panose="02040503050406030204" pitchFamily="18" charset="0"/>
                    <a:ea typeface="Calibri" panose="020F0502020204030204" pitchFamily="34" charset="0"/>
                    <a:cs typeface="Times New Roman" panose="02020603050405020304" pitchFamily="18" charset="0"/>
                  </a:rPr>
                  <a:t>Donde </a:t>
                </a:r>
                <a14:m>
                  <m:oMath xmlns:m="http://schemas.openxmlformats.org/officeDocument/2006/math">
                    <m:r>
                      <a:rPr lang="es-ES" sz="1800" i="1">
                        <a:effectLst/>
                        <a:latin typeface="Cambria Math" panose="02040503050406030204" pitchFamily="18" charset="0"/>
                        <a:ea typeface="Calibri" panose="020F0502020204030204" pitchFamily="34" charset="0"/>
                        <a:cs typeface="Times New Roman" panose="02020603050405020304" pitchFamily="18" charset="0"/>
                      </a:rPr>
                      <m:t>𝑠</m:t>
                    </m:r>
                  </m:oMath>
                </a14:m>
                <a:r>
                  <a:rPr lang="es-ES" sz="1800" dirty="0">
                    <a:effectLst/>
                    <a:latin typeface="Cambria" panose="02040503050406030204" pitchFamily="18" charset="0"/>
                    <a:ea typeface="Calibri" panose="020F0502020204030204" pitchFamily="34" charset="0"/>
                    <a:cs typeface="Times New Roman" panose="02020603050405020304" pitchFamily="18" charset="0"/>
                  </a:rPr>
                  <a:t> es el primer valor dónde la expresión siguiente se hace positiva.</a:t>
                </a:r>
              </a:p>
              <a:p>
                <a:pPr algn="just">
                  <a:lnSpc>
                    <a:spcPct val="115000"/>
                  </a:lnSpc>
                  <a:spcAft>
                    <a:spcPts val="600"/>
                  </a:spcAft>
                </a:pPr>
                <a14:m>
                  <m:oMathPara xmlns:m="http://schemas.openxmlformats.org/officeDocument/2006/math">
                    <m:oMathParaPr>
                      <m:jc m:val="centerGroup"/>
                    </m:oMathParaPr>
                    <m:oMath xmlns:m="http://schemas.openxmlformats.org/officeDocument/2006/math">
                      <m:nary>
                        <m:naryPr>
                          <m:chr m:val="∑"/>
                          <m:limLoc m:val="undOv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r>
                            <a:rPr lang="es-ES" sz="1800">
                              <a:effectLst/>
                              <a:latin typeface="Cambria Math" panose="02040503050406030204" pitchFamily="18" charset="0"/>
                              <a:ea typeface="Calibri" panose="020F0502020204030204" pitchFamily="34" charset="0"/>
                              <a:cs typeface="Times New Roman" panose="02020603050405020304" pitchFamily="18" charset="0"/>
                            </a:rPr>
                            <m:t>=</m:t>
                          </m:r>
                          <m:r>
                            <a:rPr lang="es-ES" sz="1800">
                              <a:effectLst/>
                              <a:latin typeface="Cambria Math" panose="02040503050406030204" pitchFamily="18" charset="0"/>
                              <a:ea typeface="Calibri" panose="020F0502020204030204" pitchFamily="34" charset="0"/>
                              <a:cs typeface="Times New Roman" panose="02020603050405020304" pitchFamily="18" charset="0"/>
                            </a:rPr>
                            <m:t>0</m:t>
                          </m:r>
                        </m:sub>
                        <m:sup>
                          <m:r>
                            <a:rPr lang="es-ES" sz="1800" i="1">
                              <a:effectLst/>
                              <a:latin typeface="Cambria Math" panose="02040503050406030204" pitchFamily="18" charset="0"/>
                              <a:ea typeface="Calibri" panose="020F0502020204030204" pitchFamily="34" charset="0"/>
                              <a:cs typeface="Times New Roman" panose="02020603050405020304" pitchFamily="18" charset="0"/>
                            </a:rPr>
                            <m:t>𝑠</m:t>
                          </m:r>
                        </m:sup>
                        <m:e>
                          <m:r>
                            <a:rPr lang="es-ES" sz="1800" i="1">
                              <a:effectLst/>
                              <a:latin typeface="Cambria Math" panose="02040503050406030204" pitchFamily="18" charset="0"/>
                              <a:ea typeface="Calibri" panose="020F0502020204030204" pitchFamily="34" charset="0"/>
                              <a:cs typeface="Times New Roman" panose="02020603050405020304" pitchFamily="18" charset="0"/>
                            </a:rPr>
                            <m:t>𝑡</m:t>
                          </m:r>
                          <m:d>
                            <m:dPr>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𝑑</m:t>
                              </m:r>
                              <m:d>
                                <m:dPr>
                                  <m:begChr m:val="["/>
                                  <m:endChr m:val="]"/>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e>
                              </m:d>
                            </m:e>
                          </m:d>
                        </m:e>
                      </m:nary>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𝑇</m:t>
                      </m:r>
                    </m:oMath>
                  </m:oMathPara>
                </a14:m>
                <a:endParaRPr lang="es-ES" sz="1800" dirty="0">
                  <a:effectLst/>
                  <a:latin typeface="Cambria" panose="02040503050406030204" pitchFamily="18" charset="0"/>
                  <a:ea typeface="Calibri" panose="020F0502020204030204" pitchFamily="34" charset="0"/>
                  <a:cs typeface="Times New Roman" panose="02020603050405020304" pitchFamily="18" charset="0"/>
                </a:endParaRPr>
              </a:p>
            </p:txBody>
          </p:sp>
        </mc:Choice>
        <mc:Fallback xmlns="">
          <p:sp>
            <p:nvSpPr>
              <p:cNvPr id="14" name="CuadroTexto 13">
                <a:extLst>
                  <a:ext uri="{FF2B5EF4-FFF2-40B4-BE49-F238E27FC236}">
                    <a16:creationId xmlns:a16="http://schemas.microsoft.com/office/drawing/2014/main" id="{24326643-C45E-15F6-1B57-ACD9114CDF0B}"/>
                  </a:ext>
                </a:extLst>
              </p:cNvPr>
              <p:cNvSpPr txBox="1">
                <a:spLocks noRot="1" noChangeAspect="1" noMove="1" noResize="1" noEditPoints="1" noAdjustHandles="1" noChangeArrowheads="1" noChangeShapeType="1" noTextEdit="1"/>
              </p:cNvSpPr>
              <p:nvPr/>
            </p:nvSpPr>
            <p:spPr>
              <a:xfrm>
                <a:off x="3716776" y="4365104"/>
                <a:ext cx="4592548" cy="1753237"/>
              </a:xfrm>
              <a:prstGeom prst="rect">
                <a:avLst/>
              </a:prstGeom>
              <a:blipFill>
                <a:blip r:embed="rId4"/>
                <a:stretch>
                  <a:fillRect l="-1195" t="-1042" r="-1992"/>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6" name="CuadroTexto 15">
                <a:extLst>
                  <a:ext uri="{FF2B5EF4-FFF2-40B4-BE49-F238E27FC236}">
                    <a16:creationId xmlns:a16="http://schemas.microsoft.com/office/drawing/2014/main" id="{BC521596-E8D6-A6B9-3476-F42589369A66}"/>
                  </a:ext>
                </a:extLst>
              </p:cNvPr>
              <p:cNvSpPr txBox="1"/>
              <p:nvPr/>
            </p:nvSpPr>
            <p:spPr>
              <a:xfrm>
                <a:off x="3455878" y="1468289"/>
                <a:ext cx="5112568" cy="1477328"/>
              </a:xfrm>
              <a:prstGeom prst="rect">
                <a:avLst/>
              </a:prstGeom>
              <a:noFill/>
            </p:spPr>
            <p:txBody>
              <a:bodyPr wrap="square">
                <a:spAutoFit/>
              </a:bodyPr>
              <a:lstStyle/>
              <a:p>
                <a:r>
                  <a:rPr lang="es-ES" sz="1800" dirty="0">
                    <a:effectLst/>
                    <a:latin typeface="Cambria" panose="02040503050406030204" pitchFamily="18" charset="0"/>
                    <a:ea typeface="Times New Roman" panose="02020603050405020304" pitchFamily="18" charset="0"/>
                    <a:cs typeface="Times New Roman" panose="02020603050405020304" pitchFamily="18" charset="0"/>
                  </a:rPr>
                  <a:t>Cromosoma de </a:t>
                </a:r>
                <a:r>
                  <a:rPr lang="es-ES" sz="1800" i="1" dirty="0">
                    <a:effectLst/>
                    <a:latin typeface="Cambria" panose="02040503050406030204" pitchFamily="18" charset="0"/>
                    <a:ea typeface="Times New Roman" panose="02020603050405020304" pitchFamily="18" charset="0"/>
                    <a:cs typeface="Times New Roman" panose="02020603050405020304" pitchFamily="18" charset="0"/>
                  </a:rPr>
                  <a:t>Permutación</a:t>
                </a:r>
                <a:r>
                  <a:rPr lang="es-ES" sz="1800" dirty="0">
                    <a:effectLst/>
                    <a:latin typeface="Cambria" panose="02040503050406030204" pitchFamily="18" charset="0"/>
                    <a:ea typeface="Times New Roman" panose="02020603050405020304" pitchFamily="18" charset="0"/>
                    <a:cs typeface="Times New Roman" panose="02020603050405020304" pitchFamily="18" charset="0"/>
                  </a:rPr>
                  <a:t> de tamaño n.</a:t>
                </a:r>
              </a:p>
              <a:p>
                <a:endParaRPr lang="es-ES" sz="1800" dirty="0">
                  <a:latin typeface="Cambria" panose="02040503050406030204" pitchFamily="18" charset="0"/>
                  <a:ea typeface="Times New Roman" panose="02020603050405020304" pitchFamily="18" charset="0"/>
                  <a:cs typeface="Times New Roman" panose="02020603050405020304" pitchFamily="18" charset="0"/>
                </a:endParaRPr>
              </a:p>
              <a:p>
                <a:r>
                  <a:rPr lang="es-ES" sz="1800" dirty="0">
                    <a:effectLst/>
                    <a:latin typeface="Cambria" panose="02040503050406030204" pitchFamily="18" charset="0"/>
                    <a:ea typeface="Times New Roman" panose="02020603050405020304" pitchFamily="18" charset="0"/>
                    <a:cs typeface="Times New Roman" panose="02020603050405020304" pitchFamily="18" charset="0"/>
                  </a:rPr>
                  <a:t>Haciendo que la variable </a:t>
                </a:r>
                <a14:m>
                  <m:oMath xmlns:m="http://schemas.openxmlformats.org/officeDocument/2006/math">
                    <m:sSub>
                      <m:sSubPr>
                        <m:ctrlPr>
                          <a:rPr lang="es-ES" sz="1800" i="1">
                            <a:effectLst/>
                            <a:latin typeface="Cambria Math" panose="02040503050406030204" pitchFamily="18" charset="0"/>
                          </a:rPr>
                        </m:ctrlPr>
                      </m:sSub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s-ES" sz="1800" dirty="0">
                    <a:effectLst/>
                    <a:latin typeface="Cambria" panose="02040503050406030204" pitchFamily="18" charset="0"/>
                    <a:ea typeface="Times New Roman" panose="02020603050405020304" pitchFamily="18" charset="0"/>
                    <a:cs typeface="Times New Roman" panose="02020603050405020304" pitchFamily="18" charset="0"/>
                  </a:rPr>
                  <a:t> esté en la casilla i-1</a:t>
                </a:r>
              </a:p>
              <a:p>
                <a:endParaRPr lang="es-ES" sz="1800" i="1" dirty="0">
                  <a:latin typeface="Cambria" panose="02040503050406030204" pitchFamily="18" charset="0"/>
                  <a:ea typeface="Times New Roman" panose="02020603050405020304" pitchFamily="18" charset="0"/>
                  <a:cs typeface="Times New Roman" panose="02020603050405020304" pitchFamily="18" charset="0"/>
                </a:endParaRPr>
              </a:p>
              <a:p>
                <a:r>
                  <a:rPr lang="es-ES" sz="1800" dirty="0">
                    <a:latin typeface="Cambria" panose="02040503050406030204" pitchFamily="18" charset="0"/>
                    <a:cs typeface="Times New Roman" panose="02020603050405020304" pitchFamily="18" charset="0"/>
                  </a:rPr>
                  <a:t>Escogemos el </a:t>
                </a:r>
                <a:r>
                  <a:rPr lang="es-ES" sz="1800" i="1" dirty="0">
                    <a:latin typeface="Cambria" panose="02040503050406030204" pitchFamily="18" charset="0"/>
                    <a:cs typeface="Times New Roman" panose="02020603050405020304" pitchFamily="18" charset="0"/>
                  </a:rPr>
                  <a:t>prefijo</a:t>
                </a:r>
                <a:r>
                  <a:rPr lang="es-ES" sz="1800" dirty="0">
                    <a:latin typeface="Cambria" panose="02040503050406030204" pitchFamily="18" charset="0"/>
                    <a:cs typeface="Times New Roman" panose="02020603050405020304" pitchFamily="18" charset="0"/>
                  </a:rPr>
                  <a:t>  d[0,s)</a:t>
                </a:r>
              </a:p>
            </p:txBody>
          </p:sp>
        </mc:Choice>
        <mc:Fallback>
          <p:sp>
            <p:nvSpPr>
              <p:cNvPr id="16" name="CuadroTexto 15">
                <a:extLst>
                  <a:ext uri="{FF2B5EF4-FFF2-40B4-BE49-F238E27FC236}">
                    <a16:creationId xmlns:a16="http://schemas.microsoft.com/office/drawing/2014/main" id="{BC521596-E8D6-A6B9-3476-F42589369A66}"/>
                  </a:ext>
                </a:extLst>
              </p:cNvPr>
              <p:cNvSpPr txBox="1">
                <a:spLocks noRot="1" noChangeAspect="1" noMove="1" noResize="1" noEditPoints="1" noAdjustHandles="1" noChangeArrowheads="1" noChangeShapeType="1" noTextEdit="1"/>
              </p:cNvSpPr>
              <p:nvPr/>
            </p:nvSpPr>
            <p:spPr>
              <a:xfrm>
                <a:off x="3455878" y="1468289"/>
                <a:ext cx="5112568" cy="1477328"/>
              </a:xfrm>
              <a:prstGeom prst="rect">
                <a:avLst/>
              </a:prstGeom>
              <a:blipFill>
                <a:blip r:embed="rId5"/>
                <a:stretch>
                  <a:fillRect l="-1073" t="-2893" b="-5372"/>
                </a:stretch>
              </a:blipFill>
            </p:spPr>
            <p:txBody>
              <a:bodyPr/>
              <a:lstStyle/>
              <a:p>
                <a:r>
                  <a:rPr lang="es-ES">
                    <a:noFill/>
                  </a:rPr>
                  <a:t> </a:t>
                </a:r>
              </a:p>
            </p:txBody>
          </p:sp>
        </mc:Fallback>
      </mc:AlternateContent>
    </p:spTree>
    <p:extLst>
      <p:ext uri="{BB962C8B-B14F-4D97-AF65-F5344CB8AC3E}">
        <p14:creationId xmlns:p14="http://schemas.microsoft.com/office/powerpoint/2010/main" val="2878362706"/>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5">
            <a:extLst>
              <a:ext uri="{FF2B5EF4-FFF2-40B4-BE49-F238E27FC236}">
                <a16:creationId xmlns:a16="http://schemas.microsoft.com/office/drawing/2014/main" id="{88455FC0-9AB2-4B10-976F-7F2A7EBC267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7826" name="Rectangle 7">
            <a:extLst>
              <a:ext uri="{FF2B5EF4-FFF2-40B4-BE49-F238E27FC236}">
                <a16:creationId xmlns:a16="http://schemas.microsoft.com/office/drawing/2014/main" id="{F6AC8BF9-F4F5-4C7A-91CB-8D69C3116F3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7827" name="Rectangle 9">
            <a:extLst>
              <a:ext uri="{FF2B5EF4-FFF2-40B4-BE49-F238E27FC236}">
                <a16:creationId xmlns:a16="http://schemas.microsoft.com/office/drawing/2014/main" id="{0F7149EA-3603-406D-823F-5ADAF92A6E61}"/>
              </a:ext>
            </a:extLst>
          </p:cNvPr>
          <p:cNvSpPr>
            <a:spLocks noChangeArrowheads="1"/>
          </p:cNvSpPr>
          <p:nvPr/>
        </p:nvSpPr>
        <p:spPr bwMode="auto">
          <a:xfrm>
            <a:off x="0"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7828" name="Rectangle 11">
            <a:extLst>
              <a:ext uri="{FF2B5EF4-FFF2-40B4-BE49-F238E27FC236}">
                <a16:creationId xmlns:a16="http://schemas.microsoft.com/office/drawing/2014/main" id="{6D84BE09-4642-4808-830A-EB5156D8C414}"/>
              </a:ext>
            </a:extLst>
          </p:cNvPr>
          <p:cNvSpPr>
            <a:spLocks noChangeArrowheads="1"/>
          </p:cNvSpPr>
          <p:nvPr/>
        </p:nvSpPr>
        <p:spPr bwMode="auto">
          <a:xfrm>
            <a:off x="0" y="332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7829" name="Rectangle 13">
            <a:extLst>
              <a:ext uri="{FF2B5EF4-FFF2-40B4-BE49-F238E27FC236}">
                <a16:creationId xmlns:a16="http://schemas.microsoft.com/office/drawing/2014/main" id="{D2C555E2-B4E4-4C89-A590-BF86AD72EB73}"/>
              </a:ext>
            </a:extLst>
          </p:cNvPr>
          <p:cNvSpPr>
            <a:spLocks noChangeArrowheads="1"/>
          </p:cNvSpPr>
          <p:nvPr/>
        </p:nvSpPr>
        <p:spPr bwMode="auto">
          <a:xfrm>
            <a:off x="0" y="332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7830" name="Rectangle 9">
            <a:extLst>
              <a:ext uri="{FF2B5EF4-FFF2-40B4-BE49-F238E27FC236}">
                <a16:creationId xmlns:a16="http://schemas.microsoft.com/office/drawing/2014/main" id="{67F277AE-7E3F-47EF-84DB-F5E7433A476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7831" name="Rectangle 2">
            <a:extLst>
              <a:ext uri="{FF2B5EF4-FFF2-40B4-BE49-F238E27FC236}">
                <a16:creationId xmlns:a16="http://schemas.microsoft.com/office/drawing/2014/main" id="{2DB470E6-D2B0-4227-81C6-9B120E3560C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7832" name="Rectangle 4">
            <a:extLst>
              <a:ext uri="{FF2B5EF4-FFF2-40B4-BE49-F238E27FC236}">
                <a16:creationId xmlns:a16="http://schemas.microsoft.com/office/drawing/2014/main" id="{E9642743-BF4E-4E39-BF32-3BB2B527B76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7833" name="Rectangle 6">
            <a:extLst>
              <a:ext uri="{FF2B5EF4-FFF2-40B4-BE49-F238E27FC236}">
                <a16:creationId xmlns:a16="http://schemas.microsoft.com/office/drawing/2014/main" id="{69CBC9EF-F5F8-412F-AF70-887401DB7D7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7834" name="Rectangle 8">
            <a:extLst>
              <a:ext uri="{FF2B5EF4-FFF2-40B4-BE49-F238E27FC236}">
                <a16:creationId xmlns:a16="http://schemas.microsoft.com/office/drawing/2014/main" id="{1B8BD7CA-3993-4DEB-864C-0C93561DF0E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7835" name="Rectangle 10">
            <a:extLst>
              <a:ext uri="{FF2B5EF4-FFF2-40B4-BE49-F238E27FC236}">
                <a16:creationId xmlns:a16="http://schemas.microsoft.com/office/drawing/2014/main" id="{7E38BC40-5E36-4C90-9057-B395D7953CD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7836" name="Rectangle 12">
            <a:extLst>
              <a:ext uri="{FF2B5EF4-FFF2-40B4-BE49-F238E27FC236}">
                <a16:creationId xmlns:a16="http://schemas.microsoft.com/office/drawing/2014/main" id="{05D3B017-51BB-4C4A-93F2-0F5B57E2FDC8}"/>
              </a:ext>
            </a:extLst>
          </p:cNvPr>
          <p:cNvSpPr>
            <a:spLocks noChangeArrowheads="1"/>
          </p:cNvSpPr>
          <p:nvPr/>
        </p:nvSpPr>
        <p:spPr bwMode="auto">
          <a:xfrm>
            <a:off x="0" y="-130175"/>
            <a:ext cx="2159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0" hangingPunct="0"/>
            <a:r>
              <a:rPr lang="es-ES" altLang="es-ES" sz="1100">
                <a:latin typeface="Calibri" panose="020F0502020204030204" pitchFamily="34" charset="0"/>
                <a:cs typeface="Times New Roman" panose="02020603050405020304" pitchFamily="18" charset="0"/>
              </a:rPr>
              <a:t> </a:t>
            </a:r>
            <a:endParaRPr lang="es-ES" altLang="es-ES">
              <a:cs typeface="Times New Roman" panose="02020603050405020304" pitchFamily="18" charset="0"/>
            </a:endParaRPr>
          </a:p>
        </p:txBody>
      </p:sp>
      <p:sp>
        <p:nvSpPr>
          <p:cNvPr id="77837" name="Rectangle 13">
            <a:extLst>
              <a:ext uri="{FF2B5EF4-FFF2-40B4-BE49-F238E27FC236}">
                <a16:creationId xmlns:a16="http://schemas.microsoft.com/office/drawing/2014/main" id="{CCC4072C-283E-49C7-B1D9-D41885B1800B}"/>
              </a:ext>
            </a:extLst>
          </p:cNvPr>
          <p:cNvSpPr>
            <a:spLocks noChangeArrowheads="1"/>
          </p:cNvSpPr>
          <p:nvPr/>
        </p:nvSpPr>
        <p:spPr bwMode="auto">
          <a:xfrm>
            <a:off x="0" y="60325"/>
            <a:ext cx="2524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0" hangingPunct="0"/>
            <a:r>
              <a:rPr lang="es-ES" altLang="es-ES" sz="1100">
                <a:latin typeface="Calibri" panose="020F0502020204030204" pitchFamily="34" charset="0"/>
                <a:cs typeface="Times New Roman" panose="02020603050405020304" pitchFamily="18" charset="0"/>
              </a:rPr>
              <a:t> </a:t>
            </a:r>
            <a:r>
              <a:rPr lang="es-ES" altLang="es-ES" sz="900">
                <a:cs typeface="Times New Roman" panose="02020603050405020304" pitchFamily="18" charset="0"/>
              </a:rPr>
              <a:t> </a:t>
            </a:r>
            <a:endParaRPr lang="es-ES" altLang="es-ES">
              <a:cs typeface="Times New Roman" panose="02020603050405020304" pitchFamily="18" charset="0"/>
            </a:endParaRPr>
          </a:p>
        </p:txBody>
      </p:sp>
      <p:sp>
        <p:nvSpPr>
          <p:cNvPr id="77838" name="Rectangle 15">
            <a:extLst>
              <a:ext uri="{FF2B5EF4-FFF2-40B4-BE49-F238E27FC236}">
                <a16:creationId xmlns:a16="http://schemas.microsoft.com/office/drawing/2014/main" id="{FABB4679-E1A0-4CB9-A805-693F4506302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7839" name="Rectangle 17">
            <a:extLst>
              <a:ext uri="{FF2B5EF4-FFF2-40B4-BE49-F238E27FC236}">
                <a16:creationId xmlns:a16="http://schemas.microsoft.com/office/drawing/2014/main" id="{5736EB22-55FE-4D64-8739-32B6EC9AE19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7840" name="Rectangle 19">
            <a:extLst>
              <a:ext uri="{FF2B5EF4-FFF2-40B4-BE49-F238E27FC236}">
                <a16:creationId xmlns:a16="http://schemas.microsoft.com/office/drawing/2014/main" id="{7211D99C-255D-4CCE-A61A-6D2E1C6B093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7841" name="Rectangle 21">
            <a:extLst>
              <a:ext uri="{FF2B5EF4-FFF2-40B4-BE49-F238E27FC236}">
                <a16:creationId xmlns:a16="http://schemas.microsoft.com/office/drawing/2014/main" id="{4F561ED1-0BA2-4550-8510-FC1737DE9D5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7842" name="Rectangle 23">
            <a:extLst>
              <a:ext uri="{FF2B5EF4-FFF2-40B4-BE49-F238E27FC236}">
                <a16:creationId xmlns:a16="http://schemas.microsoft.com/office/drawing/2014/main" id="{DB31577F-FF01-43B4-A96B-BD38AEA106D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7843" name="Rectangle 24">
            <a:extLst>
              <a:ext uri="{FF2B5EF4-FFF2-40B4-BE49-F238E27FC236}">
                <a16:creationId xmlns:a16="http://schemas.microsoft.com/office/drawing/2014/main" id="{D735D8D2-8ECC-4FA5-8554-2713E938F36E}"/>
              </a:ext>
            </a:extLst>
          </p:cNvPr>
          <p:cNvSpPr>
            <a:spLocks noChangeArrowheads="1"/>
          </p:cNvSpPr>
          <p:nvPr/>
        </p:nvSpPr>
        <p:spPr bwMode="auto">
          <a:xfrm>
            <a:off x="0" y="60325"/>
            <a:ext cx="2174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0" hangingPunct="0"/>
            <a:r>
              <a:rPr lang="es-ES" altLang="es-ES" sz="1100">
                <a:latin typeface="Calibri" panose="020F0502020204030204" pitchFamily="34" charset="0"/>
                <a:cs typeface="Times New Roman" panose="02020603050405020304" pitchFamily="18" charset="0"/>
              </a:rPr>
              <a:t> </a:t>
            </a:r>
            <a:endParaRPr lang="es-ES" altLang="es-ES">
              <a:cs typeface="Times New Roman" panose="02020603050405020304" pitchFamily="18" charset="0"/>
            </a:endParaRPr>
          </a:p>
        </p:txBody>
      </p:sp>
      <p:sp>
        <p:nvSpPr>
          <p:cNvPr id="77844" name="Rectangle 26">
            <a:extLst>
              <a:ext uri="{FF2B5EF4-FFF2-40B4-BE49-F238E27FC236}">
                <a16:creationId xmlns:a16="http://schemas.microsoft.com/office/drawing/2014/main" id="{644ADF05-210E-4401-BB4F-86220AA0961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7845" name="Rectangle 27">
            <a:extLst>
              <a:ext uri="{FF2B5EF4-FFF2-40B4-BE49-F238E27FC236}">
                <a16:creationId xmlns:a16="http://schemas.microsoft.com/office/drawing/2014/main" id="{5F1FAAE5-A21E-487E-B3A3-13AF8496E640}"/>
              </a:ext>
            </a:extLst>
          </p:cNvPr>
          <p:cNvSpPr>
            <a:spLocks noChangeArrowheads="1"/>
          </p:cNvSpPr>
          <p:nvPr/>
        </p:nvSpPr>
        <p:spPr bwMode="auto">
          <a:xfrm>
            <a:off x="0" y="60325"/>
            <a:ext cx="2524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0" hangingPunct="0"/>
            <a:r>
              <a:rPr lang="es-ES" altLang="es-ES" sz="1100">
                <a:latin typeface="Calibri" panose="020F0502020204030204" pitchFamily="34" charset="0"/>
                <a:cs typeface="Times New Roman" panose="02020603050405020304" pitchFamily="18" charset="0"/>
              </a:rPr>
              <a:t> </a:t>
            </a:r>
            <a:r>
              <a:rPr lang="es-ES" altLang="es-ES" sz="900">
                <a:cs typeface="Times New Roman" panose="02020603050405020304" pitchFamily="18" charset="0"/>
              </a:rPr>
              <a:t> </a:t>
            </a:r>
            <a:endParaRPr lang="es-ES" altLang="es-ES">
              <a:cs typeface="Times New Roman" panose="02020603050405020304" pitchFamily="18" charset="0"/>
            </a:endParaRPr>
          </a:p>
        </p:txBody>
      </p:sp>
      <p:sp>
        <p:nvSpPr>
          <p:cNvPr id="77846" name="Rectangle 29">
            <a:extLst>
              <a:ext uri="{FF2B5EF4-FFF2-40B4-BE49-F238E27FC236}">
                <a16:creationId xmlns:a16="http://schemas.microsoft.com/office/drawing/2014/main" id="{DC28863D-944E-4DB8-92BE-52BA6C4EAA7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7847" name="Rectangle 30">
            <a:extLst>
              <a:ext uri="{FF2B5EF4-FFF2-40B4-BE49-F238E27FC236}">
                <a16:creationId xmlns:a16="http://schemas.microsoft.com/office/drawing/2014/main" id="{838BA4F3-1FC4-4408-B2AB-18B3998B8BE5}"/>
              </a:ext>
            </a:extLst>
          </p:cNvPr>
          <p:cNvSpPr>
            <a:spLocks noChangeArrowheads="1"/>
          </p:cNvSpPr>
          <p:nvPr/>
        </p:nvSpPr>
        <p:spPr bwMode="auto">
          <a:xfrm>
            <a:off x="0" y="84138"/>
            <a:ext cx="2222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0" hangingPunct="0"/>
            <a:r>
              <a:rPr lang="es-ES" altLang="es-ES" sz="900"/>
              <a:t> </a:t>
            </a:r>
            <a:endParaRPr lang="es-ES" altLang="es-ES"/>
          </a:p>
        </p:txBody>
      </p:sp>
      <p:sp>
        <p:nvSpPr>
          <p:cNvPr id="77848" name="Rectangle 2">
            <a:extLst>
              <a:ext uri="{FF2B5EF4-FFF2-40B4-BE49-F238E27FC236}">
                <a16:creationId xmlns:a16="http://schemas.microsoft.com/office/drawing/2014/main" id="{7CD1DDBE-5444-4B5C-8B47-CCE3528258B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7849" name="Rectangle 4">
            <a:extLst>
              <a:ext uri="{FF2B5EF4-FFF2-40B4-BE49-F238E27FC236}">
                <a16:creationId xmlns:a16="http://schemas.microsoft.com/office/drawing/2014/main" id="{124C27FF-73F2-43BD-B980-55C17FFEEAC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7850" name="Rectangle 6">
            <a:extLst>
              <a:ext uri="{FF2B5EF4-FFF2-40B4-BE49-F238E27FC236}">
                <a16:creationId xmlns:a16="http://schemas.microsoft.com/office/drawing/2014/main" id="{870BD1BB-6F37-4717-A9EF-EBCA5631D8B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7851" name="Rectangle 2">
            <a:extLst>
              <a:ext uri="{FF2B5EF4-FFF2-40B4-BE49-F238E27FC236}">
                <a16:creationId xmlns:a16="http://schemas.microsoft.com/office/drawing/2014/main" id="{94FD66CF-BFD4-4F09-823E-6B934FAF5B8F}"/>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31" name="5 CuadroTexto">
            <a:extLst>
              <a:ext uri="{FF2B5EF4-FFF2-40B4-BE49-F238E27FC236}">
                <a16:creationId xmlns:a16="http://schemas.microsoft.com/office/drawing/2014/main" id="{EB6743B8-18D9-4BBA-8B21-D14600559DBE}"/>
              </a:ext>
            </a:extLst>
          </p:cNvPr>
          <p:cNvSpPr>
            <a:spLocks noGrp="1" noChangeArrowheads="1"/>
          </p:cNvSpPr>
          <p:nvPr>
            <p:ph idx="1"/>
          </p:nvPr>
        </p:nvSpPr>
        <p:spPr>
          <a:xfrm>
            <a:off x="684213" y="2613025"/>
            <a:ext cx="7775575" cy="2357568"/>
          </a:xfrm>
          <a:noFill/>
          <a:ln>
            <a:solidFill>
              <a:srgbClr val="C00000"/>
            </a:solidFill>
          </a:ln>
          <a:effectLst/>
        </p:spPr>
        <p:txBody>
          <a:bodyPr>
            <a:spAutoFit/>
          </a:bodyPr>
          <a:lstStyle/>
          <a:p>
            <a:pPr marL="0" indent="0">
              <a:buFont typeface="Wingdings" charset="0"/>
              <a:buNone/>
              <a:defRPr/>
            </a:pPr>
            <a:r>
              <a:rPr lang="en-US" sz="1600" dirty="0">
                <a:latin typeface="Consolas" panose="020B0609020204030204" pitchFamily="49" charset="0"/>
                <a:ea typeface="ＭＳ Ｐゴシック" charset="0"/>
                <a:cs typeface="Consolas" panose="020B0609020204030204" pitchFamily="49" charset="0"/>
              </a:rPr>
              <a:t>public Population evolve(Population initial, </a:t>
            </a:r>
            <a:r>
              <a:rPr lang="en-US" sz="1600" dirty="0" err="1">
                <a:latin typeface="Consolas" panose="020B0609020204030204" pitchFamily="49" charset="0"/>
                <a:ea typeface="ＭＳ Ｐゴシック" charset="0"/>
                <a:cs typeface="Consolas" panose="020B0609020204030204" pitchFamily="49" charset="0"/>
              </a:rPr>
              <a:t>StoppingCondition</a:t>
            </a:r>
            <a:r>
              <a:rPr lang="en-US" sz="1600" dirty="0">
                <a:latin typeface="Consolas" panose="020B0609020204030204" pitchFamily="49" charset="0"/>
                <a:ea typeface="ＭＳ Ｐゴシック" charset="0"/>
                <a:cs typeface="Consolas" panose="020B0609020204030204" pitchFamily="49" charset="0"/>
              </a:rPr>
              <a:t> condition) { </a:t>
            </a:r>
          </a:p>
          <a:p>
            <a:pPr marL="0" indent="0">
              <a:buFont typeface="Wingdings" charset="0"/>
              <a:buNone/>
              <a:defRPr/>
            </a:pPr>
            <a:r>
              <a:rPr lang="en-US" sz="1600" dirty="0">
                <a:latin typeface="Consolas" panose="020B0609020204030204" pitchFamily="49" charset="0"/>
                <a:ea typeface="ＭＳ Ｐゴシック" charset="0"/>
                <a:cs typeface="Consolas" panose="020B0609020204030204" pitchFamily="49" charset="0"/>
              </a:rPr>
              <a:t>	Population current = initial; </a:t>
            </a:r>
          </a:p>
          <a:p>
            <a:pPr marL="0" indent="0">
              <a:buFont typeface="Wingdings" charset="0"/>
              <a:buNone/>
              <a:defRPr/>
            </a:pPr>
            <a:r>
              <a:rPr lang="en-US" sz="1600" dirty="0">
                <a:latin typeface="Consolas" panose="020B0609020204030204" pitchFamily="49" charset="0"/>
                <a:ea typeface="ＭＳ Ｐゴシック" charset="0"/>
                <a:cs typeface="Consolas" panose="020B0609020204030204" pitchFamily="49" charset="0"/>
              </a:rPr>
              <a:t>	while (!</a:t>
            </a:r>
            <a:r>
              <a:rPr lang="en-US" sz="1600" dirty="0" err="1">
                <a:latin typeface="Consolas" panose="020B0609020204030204" pitchFamily="49" charset="0"/>
                <a:ea typeface="ＭＳ Ｐゴシック" charset="0"/>
                <a:cs typeface="Consolas" panose="020B0609020204030204" pitchFamily="49" charset="0"/>
              </a:rPr>
              <a:t>condition.isSatisfied</a:t>
            </a:r>
            <a:r>
              <a:rPr lang="en-US" sz="1600" dirty="0">
                <a:latin typeface="Consolas" panose="020B0609020204030204" pitchFamily="49" charset="0"/>
                <a:ea typeface="ＭＳ Ｐゴシック" charset="0"/>
                <a:cs typeface="Consolas" panose="020B0609020204030204" pitchFamily="49" charset="0"/>
              </a:rPr>
              <a:t>(current)) {    </a:t>
            </a:r>
          </a:p>
          <a:p>
            <a:pPr marL="0" indent="0">
              <a:buFont typeface="Wingdings" charset="0"/>
              <a:buNone/>
              <a:defRPr/>
            </a:pPr>
            <a:r>
              <a:rPr lang="en-US" sz="1600" dirty="0">
                <a:latin typeface="Consolas" panose="020B0609020204030204" pitchFamily="49" charset="0"/>
                <a:ea typeface="ＭＳ Ｐゴシック" charset="0"/>
                <a:cs typeface="Consolas" panose="020B0609020204030204" pitchFamily="49" charset="0"/>
              </a:rPr>
              <a:t>		current = </a:t>
            </a:r>
            <a:r>
              <a:rPr lang="en-US" sz="1600" dirty="0" err="1">
                <a:latin typeface="Consolas" panose="020B0609020204030204" pitchFamily="49" charset="0"/>
                <a:ea typeface="ＭＳ Ｐゴシック" charset="0"/>
                <a:cs typeface="Consolas" panose="020B0609020204030204" pitchFamily="49" charset="0"/>
              </a:rPr>
              <a:t>nextGeneration</a:t>
            </a:r>
            <a:r>
              <a:rPr lang="en-US" sz="1600" dirty="0">
                <a:latin typeface="Consolas" panose="020B0609020204030204" pitchFamily="49" charset="0"/>
                <a:ea typeface="ＭＳ Ｐゴシック" charset="0"/>
                <a:cs typeface="Consolas" panose="020B0609020204030204" pitchFamily="49" charset="0"/>
              </a:rPr>
              <a:t>(current); </a:t>
            </a:r>
          </a:p>
          <a:p>
            <a:pPr marL="0" indent="0">
              <a:buFont typeface="Wingdings" charset="0"/>
              <a:buNone/>
              <a:defRPr/>
            </a:pPr>
            <a:r>
              <a:rPr lang="en-US" sz="1600" dirty="0">
                <a:latin typeface="Consolas" panose="020B0609020204030204" pitchFamily="49" charset="0"/>
                <a:ea typeface="ＭＳ Ｐゴシック" charset="0"/>
                <a:cs typeface="Consolas" panose="020B0609020204030204" pitchFamily="49" charset="0"/>
              </a:rPr>
              <a:t>	} </a:t>
            </a:r>
          </a:p>
          <a:p>
            <a:pPr marL="0" indent="0">
              <a:buFont typeface="Wingdings" charset="0"/>
              <a:buNone/>
              <a:defRPr/>
            </a:pPr>
            <a:r>
              <a:rPr lang="en-US" sz="1600" dirty="0">
                <a:latin typeface="Consolas" panose="020B0609020204030204" pitchFamily="49" charset="0"/>
                <a:ea typeface="ＭＳ Ｐゴシック" charset="0"/>
                <a:cs typeface="Consolas" panose="020B0609020204030204" pitchFamily="49" charset="0"/>
              </a:rPr>
              <a:t>	return current; </a:t>
            </a:r>
          </a:p>
          <a:p>
            <a:pPr marL="0" indent="0">
              <a:buFont typeface="Wingdings" charset="0"/>
              <a:buNone/>
              <a:defRPr/>
            </a:pPr>
            <a:r>
              <a:rPr lang="en-US" sz="1600" dirty="0">
                <a:latin typeface="Consolas" panose="020B0609020204030204" pitchFamily="49" charset="0"/>
                <a:ea typeface="ＭＳ Ｐゴシック" charset="0"/>
                <a:cs typeface="Consolas" panose="020B0609020204030204" pitchFamily="49" charset="0"/>
              </a:rPr>
              <a:t>} </a:t>
            </a:r>
            <a:endParaRPr lang="es-ES_tradnl" sz="1600" dirty="0">
              <a:latin typeface="Consolas" panose="020B0609020204030204" pitchFamily="49" charset="0"/>
              <a:ea typeface="ＭＳ Ｐゴシック" charset="0"/>
              <a:cs typeface="Consolas" panose="020B0609020204030204" pitchFamily="49" charset="0"/>
            </a:endParaRPr>
          </a:p>
        </p:txBody>
      </p:sp>
      <p:sp>
        <p:nvSpPr>
          <p:cNvPr id="77853" name="8 Marcador de número de diapositiva">
            <a:extLst>
              <a:ext uri="{FF2B5EF4-FFF2-40B4-BE49-F238E27FC236}">
                <a16:creationId xmlns:a16="http://schemas.microsoft.com/office/drawing/2014/main" id="{27B62BAE-5B30-46C5-B677-96C514013C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0B27F626-9FF1-442F-8C2C-711F1546EE4B}" type="slidenum">
              <a:rPr lang="es-ES" altLang="es-ES" sz="1400"/>
              <a:pPr/>
              <a:t>22</a:t>
            </a:fld>
            <a:endParaRPr lang="es-ES" altLang="es-ES" sz="1400"/>
          </a:p>
        </p:txBody>
      </p:sp>
      <p:sp>
        <p:nvSpPr>
          <p:cNvPr id="77854" name="Rectangle 3">
            <a:extLst>
              <a:ext uri="{FF2B5EF4-FFF2-40B4-BE49-F238E27FC236}">
                <a16:creationId xmlns:a16="http://schemas.microsoft.com/office/drawing/2014/main" id="{166973D4-4BEE-419A-A556-EE37FC54F24B}"/>
              </a:ext>
            </a:extLst>
          </p:cNvPr>
          <p:cNvSpPr>
            <a:spLocks noChangeArrowheads="1"/>
          </p:cNvSpPr>
          <p:nvPr/>
        </p:nvSpPr>
        <p:spPr bwMode="auto">
          <a:xfrm>
            <a:off x="611188" y="1436688"/>
            <a:ext cx="7848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just"/>
            <a:r>
              <a:rPr lang="es-ES" altLang="es-ES" sz="1800">
                <a:latin typeface="Arial" panose="020B0604020202020204" pitchFamily="34" charset="0"/>
              </a:rPr>
              <a:t>La implementación es una adaptación del software del proyecto Apache</a:t>
            </a:r>
          </a:p>
          <a:p>
            <a:pPr algn="just"/>
            <a:r>
              <a:rPr lang="es-ES" altLang="es-ES" sz="1800">
                <a:latin typeface="Arial" panose="020B0604020202020204" pitchFamily="34" charset="0"/>
              </a:rPr>
              <a:t>  </a:t>
            </a:r>
          </a:p>
          <a:p>
            <a:pPr algn="just"/>
            <a:r>
              <a:rPr lang="es-ES" altLang="es-ES" sz="1800">
                <a:latin typeface="Arial" panose="020B0604020202020204" pitchFamily="34" charset="0"/>
              </a:rPr>
              <a:t>El esquema del Algoritmo Genético es de la forma: </a:t>
            </a:r>
            <a:endParaRPr lang="es-ES_tradnl" altLang="es-ES" sz="1800">
              <a:latin typeface="Arial" panose="020B0604020202020204" pitchFamily="34" charset="0"/>
            </a:endParaRPr>
          </a:p>
        </p:txBody>
      </p:sp>
      <p:sp>
        <p:nvSpPr>
          <p:cNvPr id="77855" name="Rectangle 4">
            <a:extLst>
              <a:ext uri="{FF2B5EF4-FFF2-40B4-BE49-F238E27FC236}">
                <a16:creationId xmlns:a16="http://schemas.microsoft.com/office/drawing/2014/main" id="{B914BE46-D42E-4E22-BDB6-5C23E7F56D2D}"/>
              </a:ext>
            </a:extLst>
          </p:cNvPr>
          <p:cNvSpPr>
            <a:spLocks noChangeArrowheads="1"/>
          </p:cNvSpPr>
          <p:nvPr/>
        </p:nvSpPr>
        <p:spPr bwMode="auto">
          <a:xfrm>
            <a:off x="611188" y="2341563"/>
            <a:ext cx="7921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s-ES"/>
              <a:t> </a:t>
            </a:r>
            <a:endParaRPr lang="es-ES_tradnl" altLang="es-ES" sz="1800"/>
          </a:p>
        </p:txBody>
      </p:sp>
      <p:sp>
        <p:nvSpPr>
          <p:cNvPr id="35" name="Rectangle 2">
            <a:extLst>
              <a:ext uri="{FF2B5EF4-FFF2-40B4-BE49-F238E27FC236}">
                <a16:creationId xmlns:a16="http://schemas.microsoft.com/office/drawing/2014/main" id="{0472E9DB-E2F6-4348-B4A2-5B3052CAF51D}"/>
              </a:ext>
            </a:extLst>
          </p:cNvPr>
          <p:cNvSpPr txBox="1">
            <a:spLocks noChangeArrowheads="1"/>
          </p:cNvSpPr>
          <p:nvPr/>
        </p:nvSpPr>
        <p:spPr bwMode="auto">
          <a:xfrm>
            <a:off x="1476375" y="341313"/>
            <a:ext cx="7362825" cy="922337"/>
          </a:xfrm>
          <a:prstGeom prst="rect">
            <a:avLst/>
          </a:prstGeom>
          <a:noFill/>
          <a:ln>
            <a:noFill/>
          </a:ln>
          <a:extLst>
            <a:ext uri="{909E8E84-426E-40dd-AFC4-6F175D3DCCD1}"/>
            <a:ext uri="{91240B29-F687-4f45-9708-019B960494DF}"/>
          </a:extLst>
        </p:spPr>
        <p:txBody>
          <a:bodyPr anchor="ctr"/>
          <a:lstStyle>
            <a:lvl1pPr algn="r" rtl="0" eaLnBrk="0" fontAlgn="base" hangingPunct="0">
              <a:spcBef>
                <a:spcPct val="0"/>
              </a:spcBef>
              <a:spcAft>
                <a:spcPct val="0"/>
              </a:spcAft>
              <a:defRPr sz="4400">
                <a:solidFill>
                  <a:schemeClr val="tx2"/>
                </a:solidFill>
                <a:latin typeface="+mj-lt"/>
                <a:ea typeface="MS PGothic" pitchFamily="34" charset="-128"/>
                <a:cs typeface="ＭＳ Ｐゴシック" charset="0"/>
              </a:defRPr>
            </a:lvl1pPr>
            <a:lvl2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2pPr>
            <a:lvl3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3pPr>
            <a:lvl4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4pPr>
            <a:lvl5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a:lstStyle>
          <a:p>
            <a:pPr eaLnBrk="1" hangingPunct="1">
              <a:defRPr/>
            </a:pPr>
            <a:r>
              <a:rPr lang="es-ES" altLang="es-ES" sz="3600" kern="0" dirty="0">
                <a:ea typeface="MS PGothic"/>
              </a:rPr>
              <a:t>5. Detalles de implementación</a:t>
            </a:r>
          </a:p>
        </p:txBody>
      </p:sp>
      <p:sp>
        <p:nvSpPr>
          <p:cNvPr id="2" name="CuadroTexto 1">
            <a:extLst>
              <a:ext uri="{FF2B5EF4-FFF2-40B4-BE49-F238E27FC236}">
                <a16:creationId xmlns:a16="http://schemas.microsoft.com/office/drawing/2014/main" id="{2488DB00-C200-4896-A6F3-36D4F8DDBB7E}"/>
              </a:ext>
            </a:extLst>
          </p:cNvPr>
          <p:cNvSpPr txBox="1"/>
          <p:nvPr/>
        </p:nvSpPr>
        <p:spPr>
          <a:xfrm>
            <a:off x="493546" y="5237714"/>
            <a:ext cx="72019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latin typeface="Arial"/>
                <a:ea typeface="MS PGothic"/>
                <a:cs typeface="Arial"/>
              </a:rPr>
              <a:t>Ejemplos:</a:t>
            </a:r>
            <a:endParaRPr lang="es-ES" dirty="0">
              <a:cs typeface="Tahoma"/>
            </a:endParaRPr>
          </a:p>
          <a:p>
            <a:r>
              <a:rPr lang="es-ES" dirty="0">
                <a:latin typeface="Arial"/>
                <a:ea typeface="MS PGothic"/>
                <a:cs typeface="Arial"/>
              </a:rPr>
              <a:t>- </a:t>
            </a:r>
            <a:r>
              <a:rPr lang="es-ES" u="sng" dirty="0">
                <a:solidFill>
                  <a:srgbClr val="CC3300"/>
                </a:solidFill>
                <a:latin typeface="Arial"/>
                <a:ea typeface="MS PGothic"/>
                <a:cs typeface="Arial"/>
                <a:hlinkClick r:id="rId3"/>
              </a:rPr>
              <a:t>Problema de la Mochila (Range)</a:t>
            </a:r>
          </a:p>
          <a:p>
            <a:r>
              <a:rPr lang="es-ES" dirty="0">
                <a:latin typeface="Arial"/>
                <a:ea typeface="MS PGothic"/>
                <a:cs typeface="Arial"/>
              </a:rPr>
              <a:t>- </a:t>
            </a:r>
            <a:r>
              <a:rPr lang="es-ES" dirty="0">
                <a:latin typeface="Arial"/>
                <a:ea typeface="MS PGothic"/>
                <a:cs typeface="Arial"/>
                <a:hlinkClick r:id="rId4"/>
              </a:rPr>
              <a:t>Problema de la Asignación (Permutation)</a:t>
            </a:r>
            <a:endParaRPr lang="es-ES" dirty="0">
              <a:hlinkClick r:id="rId4"/>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5">
            <a:extLst>
              <a:ext uri="{FF2B5EF4-FFF2-40B4-BE49-F238E27FC236}">
                <a16:creationId xmlns:a16="http://schemas.microsoft.com/office/drawing/2014/main" id="{D5772BF9-A3DC-4534-8D99-E0ABE6EF7F8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9874" name="Rectangle 7">
            <a:extLst>
              <a:ext uri="{FF2B5EF4-FFF2-40B4-BE49-F238E27FC236}">
                <a16:creationId xmlns:a16="http://schemas.microsoft.com/office/drawing/2014/main" id="{53B9F3BA-C848-4D94-985A-0134943D7F6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9875" name="Rectangle 9">
            <a:extLst>
              <a:ext uri="{FF2B5EF4-FFF2-40B4-BE49-F238E27FC236}">
                <a16:creationId xmlns:a16="http://schemas.microsoft.com/office/drawing/2014/main" id="{11D5E829-95DB-4B78-B14D-6D79E257D646}"/>
              </a:ext>
            </a:extLst>
          </p:cNvPr>
          <p:cNvSpPr>
            <a:spLocks noChangeArrowheads="1"/>
          </p:cNvSpPr>
          <p:nvPr/>
        </p:nvSpPr>
        <p:spPr bwMode="auto">
          <a:xfrm>
            <a:off x="0"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9876" name="Rectangle 11">
            <a:extLst>
              <a:ext uri="{FF2B5EF4-FFF2-40B4-BE49-F238E27FC236}">
                <a16:creationId xmlns:a16="http://schemas.microsoft.com/office/drawing/2014/main" id="{0EA41077-427F-470D-A710-33046F7810B1}"/>
              </a:ext>
            </a:extLst>
          </p:cNvPr>
          <p:cNvSpPr>
            <a:spLocks noChangeArrowheads="1"/>
          </p:cNvSpPr>
          <p:nvPr/>
        </p:nvSpPr>
        <p:spPr bwMode="auto">
          <a:xfrm>
            <a:off x="0" y="332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9877" name="Rectangle 13">
            <a:extLst>
              <a:ext uri="{FF2B5EF4-FFF2-40B4-BE49-F238E27FC236}">
                <a16:creationId xmlns:a16="http://schemas.microsoft.com/office/drawing/2014/main" id="{D2AACC2E-C964-4DEF-894B-7CB62E75AE50}"/>
              </a:ext>
            </a:extLst>
          </p:cNvPr>
          <p:cNvSpPr>
            <a:spLocks noChangeArrowheads="1"/>
          </p:cNvSpPr>
          <p:nvPr/>
        </p:nvSpPr>
        <p:spPr bwMode="auto">
          <a:xfrm>
            <a:off x="0" y="332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9878" name="Rectangle 9">
            <a:extLst>
              <a:ext uri="{FF2B5EF4-FFF2-40B4-BE49-F238E27FC236}">
                <a16:creationId xmlns:a16="http://schemas.microsoft.com/office/drawing/2014/main" id="{00BABEE3-41DD-4BF3-824E-8D3206CFC25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9879" name="Rectangle 2">
            <a:extLst>
              <a:ext uri="{FF2B5EF4-FFF2-40B4-BE49-F238E27FC236}">
                <a16:creationId xmlns:a16="http://schemas.microsoft.com/office/drawing/2014/main" id="{49713269-FEB0-4294-939B-CE494A5FD1E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9880" name="Rectangle 4">
            <a:extLst>
              <a:ext uri="{FF2B5EF4-FFF2-40B4-BE49-F238E27FC236}">
                <a16:creationId xmlns:a16="http://schemas.microsoft.com/office/drawing/2014/main" id="{3B3E399F-21ED-4C40-9DF2-5DCD178D69C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9881" name="Rectangle 6">
            <a:extLst>
              <a:ext uri="{FF2B5EF4-FFF2-40B4-BE49-F238E27FC236}">
                <a16:creationId xmlns:a16="http://schemas.microsoft.com/office/drawing/2014/main" id="{E2949754-1F33-4F13-B6EB-F262840C684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9882" name="Rectangle 8">
            <a:extLst>
              <a:ext uri="{FF2B5EF4-FFF2-40B4-BE49-F238E27FC236}">
                <a16:creationId xmlns:a16="http://schemas.microsoft.com/office/drawing/2014/main" id="{F7AB549B-5562-42BB-8E32-345E9198F78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9883" name="Rectangle 10">
            <a:extLst>
              <a:ext uri="{FF2B5EF4-FFF2-40B4-BE49-F238E27FC236}">
                <a16:creationId xmlns:a16="http://schemas.microsoft.com/office/drawing/2014/main" id="{5561CEA9-4088-401C-8685-E0016FF45BE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9884" name="Rectangle 12">
            <a:extLst>
              <a:ext uri="{FF2B5EF4-FFF2-40B4-BE49-F238E27FC236}">
                <a16:creationId xmlns:a16="http://schemas.microsoft.com/office/drawing/2014/main" id="{30F95E09-5618-4FAA-B83B-EB0AF8C4AC39}"/>
              </a:ext>
            </a:extLst>
          </p:cNvPr>
          <p:cNvSpPr>
            <a:spLocks noChangeArrowheads="1"/>
          </p:cNvSpPr>
          <p:nvPr/>
        </p:nvSpPr>
        <p:spPr bwMode="auto">
          <a:xfrm>
            <a:off x="0" y="-130175"/>
            <a:ext cx="2159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0" hangingPunct="0"/>
            <a:r>
              <a:rPr lang="es-ES" altLang="es-ES" sz="1100">
                <a:latin typeface="Calibri" panose="020F0502020204030204" pitchFamily="34" charset="0"/>
                <a:cs typeface="Times New Roman" panose="02020603050405020304" pitchFamily="18" charset="0"/>
              </a:rPr>
              <a:t> </a:t>
            </a:r>
            <a:endParaRPr lang="es-ES" altLang="es-ES">
              <a:cs typeface="Times New Roman" panose="02020603050405020304" pitchFamily="18" charset="0"/>
            </a:endParaRPr>
          </a:p>
        </p:txBody>
      </p:sp>
      <p:sp>
        <p:nvSpPr>
          <p:cNvPr id="79885" name="Rectangle 13">
            <a:extLst>
              <a:ext uri="{FF2B5EF4-FFF2-40B4-BE49-F238E27FC236}">
                <a16:creationId xmlns:a16="http://schemas.microsoft.com/office/drawing/2014/main" id="{8E5ABAA5-4214-43D3-843F-44717DFD9FF5}"/>
              </a:ext>
            </a:extLst>
          </p:cNvPr>
          <p:cNvSpPr>
            <a:spLocks noChangeArrowheads="1"/>
          </p:cNvSpPr>
          <p:nvPr/>
        </p:nvSpPr>
        <p:spPr bwMode="auto">
          <a:xfrm>
            <a:off x="0" y="60325"/>
            <a:ext cx="2524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0" hangingPunct="0"/>
            <a:r>
              <a:rPr lang="es-ES" altLang="es-ES" sz="1100">
                <a:latin typeface="Calibri" panose="020F0502020204030204" pitchFamily="34" charset="0"/>
                <a:cs typeface="Times New Roman" panose="02020603050405020304" pitchFamily="18" charset="0"/>
              </a:rPr>
              <a:t> </a:t>
            </a:r>
            <a:r>
              <a:rPr lang="es-ES" altLang="es-ES" sz="900">
                <a:cs typeface="Times New Roman" panose="02020603050405020304" pitchFamily="18" charset="0"/>
              </a:rPr>
              <a:t> </a:t>
            </a:r>
            <a:endParaRPr lang="es-ES" altLang="es-ES">
              <a:cs typeface="Times New Roman" panose="02020603050405020304" pitchFamily="18" charset="0"/>
            </a:endParaRPr>
          </a:p>
        </p:txBody>
      </p:sp>
      <p:sp>
        <p:nvSpPr>
          <p:cNvPr id="79886" name="Rectangle 15">
            <a:extLst>
              <a:ext uri="{FF2B5EF4-FFF2-40B4-BE49-F238E27FC236}">
                <a16:creationId xmlns:a16="http://schemas.microsoft.com/office/drawing/2014/main" id="{9EC6951E-FDDD-4462-90EC-A3628871EA0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9887" name="Rectangle 17">
            <a:extLst>
              <a:ext uri="{FF2B5EF4-FFF2-40B4-BE49-F238E27FC236}">
                <a16:creationId xmlns:a16="http://schemas.microsoft.com/office/drawing/2014/main" id="{A21FF10F-A0B9-4D91-AF56-6B1734CF2BA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9888" name="Rectangle 19">
            <a:extLst>
              <a:ext uri="{FF2B5EF4-FFF2-40B4-BE49-F238E27FC236}">
                <a16:creationId xmlns:a16="http://schemas.microsoft.com/office/drawing/2014/main" id="{7D317CC2-E430-45F9-812B-9B955C00D57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9889" name="Rectangle 21">
            <a:extLst>
              <a:ext uri="{FF2B5EF4-FFF2-40B4-BE49-F238E27FC236}">
                <a16:creationId xmlns:a16="http://schemas.microsoft.com/office/drawing/2014/main" id="{D1E5EED5-09B2-499C-83C7-6462CD76A58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9890" name="Rectangle 23">
            <a:extLst>
              <a:ext uri="{FF2B5EF4-FFF2-40B4-BE49-F238E27FC236}">
                <a16:creationId xmlns:a16="http://schemas.microsoft.com/office/drawing/2014/main" id="{AFC90B71-9533-459A-AE84-8EA1E491145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9891" name="Rectangle 24">
            <a:extLst>
              <a:ext uri="{FF2B5EF4-FFF2-40B4-BE49-F238E27FC236}">
                <a16:creationId xmlns:a16="http://schemas.microsoft.com/office/drawing/2014/main" id="{CF2CC01B-1210-4FD4-A38B-DAD448EFC022}"/>
              </a:ext>
            </a:extLst>
          </p:cNvPr>
          <p:cNvSpPr>
            <a:spLocks noChangeArrowheads="1"/>
          </p:cNvSpPr>
          <p:nvPr/>
        </p:nvSpPr>
        <p:spPr bwMode="auto">
          <a:xfrm>
            <a:off x="0" y="60325"/>
            <a:ext cx="2174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0" hangingPunct="0"/>
            <a:r>
              <a:rPr lang="es-ES" altLang="es-ES" sz="1100">
                <a:latin typeface="Calibri" panose="020F0502020204030204" pitchFamily="34" charset="0"/>
                <a:cs typeface="Times New Roman" panose="02020603050405020304" pitchFamily="18" charset="0"/>
              </a:rPr>
              <a:t> </a:t>
            </a:r>
            <a:endParaRPr lang="es-ES" altLang="es-ES">
              <a:cs typeface="Times New Roman" panose="02020603050405020304" pitchFamily="18" charset="0"/>
            </a:endParaRPr>
          </a:p>
        </p:txBody>
      </p:sp>
      <p:sp>
        <p:nvSpPr>
          <p:cNvPr id="79892" name="Rectangle 26">
            <a:extLst>
              <a:ext uri="{FF2B5EF4-FFF2-40B4-BE49-F238E27FC236}">
                <a16:creationId xmlns:a16="http://schemas.microsoft.com/office/drawing/2014/main" id="{56137CE2-174A-46D3-89A5-A6D4592A889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9893" name="Rectangle 27">
            <a:extLst>
              <a:ext uri="{FF2B5EF4-FFF2-40B4-BE49-F238E27FC236}">
                <a16:creationId xmlns:a16="http://schemas.microsoft.com/office/drawing/2014/main" id="{42AFB9FC-FBB2-4328-8AAB-375867D71A3B}"/>
              </a:ext>
            </a:extLst>
          </p:cNvPr>
          <p:cNvSpPr>
            <a:spLocks noChangeArrowheads="1"/>
          </p:cNvSpPr>
          <p:nvPr/>
        </p:nvSpPr>
        <p:spPr bwMode="auto">
          <a:xfrm>
            <a:off x="0" y="60325"/>
            <a:ext cx="2524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0" hangingPunct="0"/>
            <a:r>
              <a:rPr lang="es-ES" altLang="es-ES" sz="1100">
                <a:latin typeface="Calibri" panose="020F0502020204030204" pitchFamily="34" charset="0"/>
                <a:cs typeface="Times New Roman" panose="02020603050405020304" pitchFamily="18" charset="0"/>
              </a:rPr>
              <a:t> </a:t>
            </a:r>
            <a:r>
              <a:rPr lang="es-ES" altLang="es-ES" sz="900">
                <a:cs typeface="Times New Roman" panose="02020603050405020304" pitchFamily="18" charset="0"/>
              </a:rPr>
              <a:t> </a:t>
            </a:r>
            <a:endParaRPr lang="es-ES" altLang="es-ES">
              <a:cs typeface="Times New Roman" panose="02020603050405020304" pitchFamily="18" charset="0"/>
            </a:endParaRPr>
          </a:p>
        </p:txBody>
      </p:sp>
      <p:sp>
        <p:nvSpPr>
          <p:cNvPr id="79894" name="Rectangle 29">
            <a:extLst>
              <a:ext uri="{FF2B5EF4-FFF2-40B4-BE49-F238E27FC236}">
                <a16:creationId xmlns:a16="http://schemas.microsoft.com/office/drawing/2014/main" id="{92A6CBEB-8821-4E1D-B8B3-DAB97AA17AA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9895" name="Rectangle 30">
            <a:extLst>
              <a:ext uri="{FF2B5EF4-FFF2-40B4-BE49-F238E27FC236}">
                <a16:creationId xmlns:a16="http://schemas.microsoft.com/office/drawing/2014/main" id="{77C0D1BD-1FA5-4771-9291-CF6714D7C76B}"/>
              </a:ext>
            </a:extLst>
          </p:cNvPr>
          <p:cNvSpPr>
            <a:spLocks noChangeArrowheads="1"/>
          </p:cNvSpPr>
          <p:nvPr/>
        </p:nvSpPr>
        <p:spPr bwMode="auto">
          <a:xfrm>
            <a:off x="0" y="84138"/>
            <a:ext cx="2222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0" hangingPunct="0"/>
            <a:r>
              <a:rPr lang="es-ES" altLang="es-ES" sz="900"/>
              <a:t> </a:t>
            </a:r>
            <a:endParaRPr lang="es-ES" altLang="es-ES"/>
          </a:p>
        </p:txBody>
      </p:sp>
      <p:sp>
        <p:nvSpPr>
          <p:cNvPr id="79896" name="Rectangle 2">
            <a:extLst>
              <a:ext uri="{FF2B5EF4-FFF2-40B4-BE49-F238E27FC236}">
                <a16:creationId xmlns:a16="http://schemas.microsoft.com/office/drawing/2014/main" id="{FEF54A8A-4A6B-4D87-8E7C-967D6268313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9897" name="Rectangle 4">
            <a:extLst>
              <a:ext uri="{FF2B5EF4-FFF2-40B4-BE49-F238E27FC236}">
                <a16:creationId xmlns:a16="http://schemas.microsoft.com/office/drawing/2014/main" id="{CBAC86F0-6B2D-49D7-A990-6B34EB9ADEC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9898" name="Rectangle 6">
            <a:extLst>
              <a:ext uri="{FF2B5EF4-FFF2-40B4-BE49-F238E27FC236}">
                <a16:creationId xmlns:a16="http://schemas.microsoft.com/office/drawing/2014/main" id="{5A4C652D-DDAD-4844-8B58-40CA3D01AC2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79899" name="Rectangle 2">
            <a:extLst>
              <a:ext uri="{FF2B5EF4-FFF2-40B4-BE49-F238E27FC236}">
                <a16:creationId xmlns:a16="http://schemas.microsoft.com/office/drawing/2014/main" id="{5030197D-F5D9-45F0-A21A-AF9837C0CBE0}"/>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31" name="5 CuadroTexto">
            <a:extLst>
              <a:ext uri="{FF2B5EF4-FFF2-40B4-BE49-F238E27FC236}">
                <a16:creationId xmlns:a16="http://schemas.microsoft.com/office/drawing/2014/main" id="{2D6C4FBA-E9D6-4F17-B237-6506A8409E8D}"/>
              </a:ext>
            </a:extLst>
          </p:cNvPr>
          <p:cNvSpPr>
            <a:spLocks noGrp="1" noChangeArrowheads="1"/>
          </p:cNvSpPr>
          <p:nvPr>
            <p:ph idx="1"/>
          </p:nvPr>
        </p:nvSpPr>
        <p:spPr>
          <a:xfrm>
            <a:off x="971600" y="1827828"/>
            <a:ext cx="8028383" cy="4893647"/>
          </a:xfrm>
          <a:noFill/>
          <a:ln>
            <a:solidFill>
              <a:srgbClr val="C00000"/>
            </a:solidFill>
          </a:ln>
          <a:effectLst/>
        </p:spPr>
        <p:txBody>
          <a:bodyPr wrap="square">
            <a:spAutoFit/>
          </a:bodyPr>
          <a:lstStyle/>
          <a:p>
            <a:pPr marL="0" indent="0">
              <a:buFont typeface="Wingdings" charset="0"/>
              <a:buNone/>
              <a:defRPr/>
            </a:pPr>
            <a:r>
              <a:rPr lang="es-ES_tradnl" sz="1200" dirty="0" err="1">
                <a:solidFill>
                  <a:srgbClr val="9E191B"/>
                </a:solidFill>
                <a:latin typeface="Consolas" panose="020B0609020204030204" pitchFamily="49" charset="0"/>
                <a:ea typeface="ＭＳ Ｐゴシック"/>
                <a:cs typeface="Consolas" panose="020B0609020204030204" pitchFamily="49" charset="0"/>
              </a:rPr>
              <a:t>public</a:t>
            </a:r>
            <a:r>
              <a:rPr lang="es-ES_tradnl" sz="1200" dirty="0">
                <a:solidFill>
                  <a:srgbClr val="9E191B"/>
                </a:solidFill>
                <a:latin typeface="Consolas" panose="020B0609020204030204" pitchFamily="49" charset="0"/>
                <a:ea typeface="ＭＳ Ｐゴシック"/>
                <a:cs typeface="Consolas" panose="020B0609020204030204" pitchFamily="49" charset="0"/>
              </a:rPr>
              <a:t> </a:t>
            </a:r>
            <a:r>
              <a:rPr lang="es-ES_tradnl" sz="1200" dirty="0" err="1">
                <a:solidFill>
                  <a:srgbClr val="9E191B"/>
                </a:solidFill>
                <a:latin typeface="Consolas" panose="020B0609020204030204" pitchFamily="49" charset="0"/>
                <a:ea typeface="ＭＳ Ｐゴシック"/>
                <a:cs typeface="Consolas" panose="020B0609020204030204" pitchFamily="49" charset="0"/>
              </a:rPr>
              <a:t>abstract</a:t>
            </a:r>
            <a:r>
              <a:rPr lang="es-ES_tradnl" sz="1200" dirty="0">
                <a:solidFill>
                  <a:srgbClr val="9E191B"/>
                </a:solidFill>
                <a:latin typeface="Consolas" panose="020B0609020204030204" pitchFamily="49" charset="0"/>
                <a:ea typeface="ＭＳ Ｐゴシック"/>
                <a:cs typeface="Consolas" panose="020B0609020204030204" pitchFamily="49" charset="0"/>
              </a:rPr>
              <a:t> </a:t>
            </a:r>
            <a:r>
              <a:rPr lang="es-ES_tradnl" sz="1200" dirty="0" err="1">
                <a:solidFill>
                  <a:srgbClr val="9E191B"/>
                </a:solidFill>
                <a:latin typeface="Consolas" panose="020B0609020204030204" pitchFamily="49" charset="0"/>
                <a:ea typeface="ＭＳ Ｐゴシック"/>
                <a:cs typeface="Consolas" panose="020B0609020204030204" pitchFamily="49" charset="0"/>
              </a:rPr>
              <a:t>class</a:t>
            </a:r>
            <a:r>
              <a:rPr lang="es-ES_tradnl" sz="1200" dirty="0">
                <a:solidFill>
                  <a:srgbClr val="9E191B"/>
                </a:solidFill>
                <a:latin typeface="Consolas" panose="020B0609020204030204" pitchFamily="49" charset="0"/>
                <a:ea typeface="ＭＳ Ｐゴシック"/>
                <a:cs typeface="Consolas" panose="020B0609020204030204" pitchFamily="49" charset="0"/>
              </a:rPr>
              <a:t> </a:t>
            </a:r>
            <a:r>
              <a:rPr lang="es-ES_tradnl" sz="1200" dirty="0" err="1">
                <a:latin typeface="Consolas" panose="020B0609020204030204" pitchFamily="49" charset="0"/>
                <a:ea typeface="ＭＳ Ｐゴシック"/>
                <a:cs typeface="Consolas" panose="020B0609020204030204" pitchFamily="49" charset="0"/>
              </a:rPr>
              <a:t>AlgoritmoAG</a:t>
            </a:r>
            <a:r>
              <a:rPr lang="es-ES_tradnl" sz="1200" dirty="0">
                <a:latin typeface="Consolas" panose="020B0609020204030204" pitchFamily="49" charset="0"/>
                <a:ea typeface="ＭＳ Ｐゴシック"/>
                <a:cs typeface="Consolas" panose="020B0609020204030204" pitchFamily="49" charset="0"/>
              </a:rPr>
              <a:t>&lt;C&gt; {</a:t>
            </a:r>
          </a:p>
          <a:p>
            <a:pPr marL="0" indent="0">
              <a:buFont typeface="Wingdings" charset="0"/>
              <a:buNone/>
              <a:defRPr/>
            </a:pPr>
            <a:r>
              <a:rPr lang="es-ES" sz="1200" dirty="0">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public</a:t>
            </a:r>
            <a:r>
              <a:rPr lang="es-ES" sz="1200" dirty="0">
                <a:solidFill>
                  <a:schemeClr val="accent6">
                    <a:lumMod val="50000"/>
                  </a:schemeClr>
                </a:solidFill>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static</a:t>
            </a:r>
            <a:r>
              <a:rPr lang="es-ES" sz="1200" dirty="0">
                <a:solidFill>
                  <a:schemeClr val="accent6">
                    <a:lumMod val="50000"/>
                  </a:schemeClr>
                </a:solidFill>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int</a:t>
            </a:r>
            <a:r>
              <a:rPr lang="es-ES" sz="1200" dirty="0">
                <a:solidFill>
                  <a:schemeClr val="accent6">
                    <a:lumMod val="50000"/>
                  </a:schemeClr>
                </a:solidFill>
                <a:latin typeface="Consolas" panose="020B0609020204030204" pitchFamily="49" charset="0"/>
                <a:ea typeface="ＭＳ Ｐゴシック" charset="0"/>
                <a:cs typeface="Consolas" panose="020B0609020204030204" pitchFamily="49" charset="0"/>
              </a:rPr>
              <a:t> </a:t>
            </a:r>
            <a:r>
              <a:rPr lang="es-ES" sz="1200" dirty="0">
                <a:latin typeface="Consolas" panose="020B0609020204030204" pitchFamily="49" charset="0"/>
                <a:ea typeface="ＭＳ Ｐゴシック" charset="0"/>
                <a:cs typeface="Consolas" panose="020B0609020204030204" pitchFamily="49" charset="0"/>
              </a:rPr>
              <a:t>POPULATION_SIZE = 30;</a:t>
            </a:r>
          </a:p>
          <a:p>
            <a:pPr marL="0" indent="0">
              <a:buFont typeface="Wingdings" charset="0"/>
              <a:buNone/>
              <a:defRPr/>
            </a:pPr>
            <a:r>
              <a:rPr lang="es-ES" sz="1200" dirty="0">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public</a:t>
            </a:r>
            <a:r>
              <a:rPr lang="es-ES" sz="1200" dirty="0">
                <a:solidFill>
                  <a:schemeClr val="accent6">
                    <a:lumMod val="50000"/>
                  </a:schemeClr>
                </a:solidFill>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static</a:t>
            </a:r>
            <a:r>
              <a:rPr lang="es-ES" sz="1200" dirty="0">
                <a:solidFill>
                  <a:schemeClr val="accent6">
                    <a:lumMod val="50000"/>
                  </a:schemeClr>
                </a:solidFill>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double</a:t>
            </a:r>
            <a:r>
              <a:rPr lang="es-ES" sz="1200" dirty="0">
                <a:solidFill>
                  <a:schemeClr val="accent6">
                    <a:lumMod val="50000"/>
                  </a:schemeClr>
                </a:solidFill>
                <a:latin typeface="Consolas" panose="020B0609020204030204" pitchFamily="49" charset="0"/>
                <a:ea typeface="ＭＳ Ｐゴシック" charset="0"/>
                <a:cs typeface="Consolas" panose="020B0609020204030204" pitchFamily="49" charset="0"/>
              </a:rPr>
              <a:t> </a:t>
            </a:r>
            <a:r>
              <a:rPr lang="es-ES" sz="1200" dirty="0">
                <a:latin typeface="Consolas" panose="020B0609020204030204" pitchFamily="49" charset="0"/>
                <a:ea typeface="ＭＳ Ｐゴシック" charset="0"/>
                <a:cs typeface="Consolas" panose="020B0609020204030204" pitchFamily="49" charset="0"/>
              </a:rPr>
              <a:t>ELITISM_RATE = 0.2;</a:t>
            </a:r>
          </a:p>
          <a:p>
            <a:pPr marL="0" indent="0">
              <a:buFont typeface="Wingdings" charset="0"/>
              <a:buNone/>
              <a:defRPr/>
            </a:pPr>
            <a:r>
              <a:rPr lang="es-ES" sz="1200" dirty="0">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public</a:t>
            </a:r>
            <a:r>
              <a:rPr lang="es-ES" sz="1200" dirty="0">
                <a:solidFill>
                  <a:schemeClr val="accent6">
                    <a:lumMod val="50000"/>
                  </a:schemeClr>
                </a:solidFill>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static</a:t>
            </a:r>
            <a:r>
              <a:rPr lang="es-ES" sz="1200" dirty="0">
                <a:solidFill>
                  <a:schemeClr val="accent6">
                    <a:lumMod val="50000"/>
                  </a:schemeClr>
                </a:solidFill>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double</a:t>
            </a:r>
            <a:r>
              <a:rPr lang="es-ES" sz="1200" dirty="0">
                <a:solidFill>
                  <a:schemeClr val="accent6">
                    <a:lumMod val="50000"/>
                  </a:schemeClr>
                </a:solidFill>
                <a:latin typeface="Consolas" panose="020B0609020204030204" pitchFamily="49" charset="0"/>
                <a:ea typeface="ＭＳ Ｐゴシック" charset="0"/>
                <a:cs typeface="Consolas" panose="020B0609020204030204" pitchFamily="49" charset="0"/>
              </a:rPr>
              <a:t> </a:t>
            </a:r>
            <a:r>
              <a:rPr lang="es-ES" sz="1200" dirty="0">
                <a:latin typeface="Consolas" panose="020B0609020204030204" pitchFamily="49" charset="0"/>
                <a:ea typeface="ＭＳ Ｐゴシック" charset="0"/>
                <a:cs typeface="Consolas" panose="020B0609020204030204" pitchFamily="49" charset="0"/>
              </a:rPr>
              <a:t>CROSSOVER_RATE = 0.8;</a:t>
            </a:r>
          </a:p>
          <a:p>
            <a:pPr marL="0" indent="0">
              <a:buFont typeface="Wingdings" charset="0"/>
              <a:buNone/>
              <a:defRPr/>
            </a:pPr>
            <a:r>
              <a:rPr lang="es-ES" sz="1200" dirty="0">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public</a:t>
            </a:r>
            <a:r>
              <a:rPr lang="es-ES" sz="1200" dirty="0">
                <a:solidFill>
                  <a:schemeClr val="accent6">
                    <a:lumMod val="50000"/>
                  </a:schemeClr>
                </a:solidFill>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static</a:t>
            </a:r>
            <a:r>
              <a:rPr lang="es-ES" sz="1200" dirty="0">
                <a:solidFill>
                  <a:schemeClr val="accent6">
                    <a:lumMod val="50000"/>
                  </a:schemeClr>
                </a:solidFill>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double</a:t>
            </a:r>
            <a:r>
              <a:rPr lang="es-ES" sz="1200" dirty="0">
                <a:solidFill>
                  <a:schemeClr val="accent6">
                    <a:lumMod val="50000"/>
                  </a:schemeClr>
                </a:solidFill>
                <a:latin typeface="Consolas" panose="020B0609020204030204" pitchFamily="49" charset="0"/>
                <a:ea typeface="ＭＳ Ｐゴシック" charset="0"/>
                <a:cs typeface="Consolas" panose="020B0609020204030204" pitchFamily="49" charset="0"/>
              </a:rPr>
              <a:t> </a:t>
            </a:r>
            <a:r>
              <a:rPr lang="es-ES" sz="1200" dirty="0">
                <a:latin typeface="Consolas" panose="020B0609020204030204" pitchFamily="49" charset="0"/>
                <a:ea typeface="ＭＳ Ｐゴシック" charset="0"/>
                <a:cs typeface="Consolas" panose="020B0609020204030204" pitchFamily="49" charset="0"/>
              </a:rPr>
              <a:t>MUTATION_RATE = 0.6;</a:t>
            </a:r>
          </a:p>
          <a:p>
            <a:pPr marL="0" indent="0">
              <a:buFont typeface="Wingdings" charset="0"/>
              <a:buNone/>
              <a:defRPr/>
            </a:pPr>
            <a:r>
              <a:rPr lang="es-ES" sz="1200" dirty="0">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public</a:t>
            </a:r>
            <a:r>
              <a:rPr lang="es-ES" sz="1200" dirty="0">
                <a:solidFill>
                  <a:schemeClr val="accent6">
                    <a:lumMod val="50000"/>
                  </a:schemeClr>
                </a:solidFill>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static</a:t>
            </a:r>
            <a:r>
              <a:rPr lang="es-ES" sz="1200" dirty="0">
                <a:solidFill>
                  <a:schemeClr val="accent6">
                    <a:lumMod val="50000"/>
                  </a:schemeClr>
                </a:solidFill>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long</a:t>
            </a:r>
            <a:r>
              <a:rPr lang="es-ES" sz="1200" dirty="0">
                <a:solidFill>
                  <a:schemeClr val="accent6">
                    <a:lumMod val="50000"/>
                  </a:schemeClr>
                </a:solidFill>
                <a:latin typeface="Consolas" panose="020B0609020204030204" pitchFamily="49" charset="0"/>
                <a:ea typeface="ＭＳ Ｐゴシック" charset="0"/>
                <a:cs typeface="Consolas" panose="020B0609020204030204" pitchFamily="49" charset="0"/>
              </a:rPr>
              <a:t> </a:t>
            </a:r>
            <a:r>
              <a:rPr lang="es-ES" sz="1200" dirty="0">
                <a:latin typeface="Consolas" panose="020B0609020204030204" pitchFamily="49" charset="0"/>
                <a:ea typeface="ＭＳ Ｐゴシック" charset="0"/>
                <a:cs typeface="Consolas" panose="020B0609020204030204" pitchFamily="49" charset="0"/>
              </a:rPr>
              <a:t>INITIAL_TIME;</a:t>
            </a:r>
          </a:p>
          <a:p>
            <a:pPr marL="0" indent="0">
              <a:buFont typeface="Wingdings" charset="0"/>
              <a:buNone/>
              <a:defRPr/>
            </a:pPr>
            <a:r>
              <a:rPr lang="es-ES" sz="1200" dirty="0">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public</a:t>
            </a:r>
            <a:r>
              <a:rPr lang="es-ES" sz="1200" dirty="0">
                <a:latin typeface="Consolas" panose="020B0609020204030204" pitchFamily="49" charset="0"/>
                <a:ea typeface="ＭＳ Ｐゴシック" charset="0"/>
                <a:cs typeface="Consolas" panose="020B0609020204030204" pitchFamily="49" charset="0"/>
              </a:rPr>
              <a:t> </a:t>
            </a:r>
            <a:r>
              <a:rPr lang="es-ES" sz="1200" dirty="0" err="1">
                <a:latin typeface="Consolas" panose="020B0609020204030204" pitchFamily="49" charset="0"/>
                <a:ea typeface="ＭＳ Ｐゴシック" charset="0"/>
                <a:cs typeface="Consolas" panose="020B0609020204030204" pitchFamily="49" charset="0"/>
              </a:rPr>
              <a:t>ChromosomeData</a:t>
            </a:r>
            <a:r>
              <a:rPr lang="es-ES" sz="1200" dirty="0">
                <a:latin typeface="Consolas" panose="020B0609020204030204" pitchFamily="49" charset="0"/>
                <a:ea typeface="ＭＳ Ｐゴシック" charset="0"/>
                <a:cs typeface="Consolas" panose="020B0609020204030204" pitchFamily="49" charset="0"/>
              </a:rPr>
              <a:t>&lt;E,S&gt;  data;</a:t>
            </a:r>
          </a:p>
          <a:p>
            <a:pPr marL="0" indent="0">
              <a:buFont typeface="Wingdings" charset="0"/>
              <a:buNone/>
              <a:defRPr/>
            </a:pPr>
            <a:r>
              <a:rPr lang="es-ES" sz="1200" dirty="0">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private</a:t>
            </a:r>
            <a:r>
              <a:rPr lang="es-ES" sz="1200" dirty="0">
                <a:latin typeface="Consolas" panose="020B0609020204030204" pitchFamily="49" charset="0"/>
                <a:ea typeface="ＭＳ Ｐゴシック" charset="0"/>
                <a:cs typeface="Consolas" panose="020B0609020204030204" pitchFamily="49" charset="0"/>
              </a:rPr>
              <a:t> </a:t>
            </a:r>
            <a:r>
              <a:rPr lang="es-ES" sz="1200" dirty="0" err="1">
                <a:latin typeface="Consolas" panose="020B0609020204030204" pitchFamily="49" charset="0"/>
                <a:ea typeface="ＭＳ Ｐゴシック" charset="0"/>
                <a:cs typeface="Consolas" panose="020B0609020204030204" pitchFamily="49" charset="0"/>
              </a:rPr>
              <a:t>ChromosomeType</a:t>
            </a:r>
            <a:r>
              <a:rPr lang="es-ES" sz="1200" dirty="0">
                <a:latin typeface="Consolas" panose="020B0609020204030204" pitchFamily="49" charset="0"/>
                <a:ea typeface="ＭＳ Ｐゴシック" charset="0"/>
                <a:cs typeface="Consolas" panose="020B0609020204030204" pitchFamily="49" charset="0"/>
              </a:rPr>
              <a:t> tipo;</a:t>
            </a:r>
          </a:p>
          <a:p>
            <a:pPr marL="0" indent="0">
              <a:buFont typeface="Wingdings" charset="0"/>
              <a:buNone/>
              <a:defRPr/>
            </a:pPr>
            <a:r>
              <a:rPr lang="es-ES" sz="1200" dirty="0">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private</a:t>
            </a:r>
            <a:r>
              <a:rPr lang="es-ES" sz="1200" dirty="0">
                <a:latin typeface="Consolas" panose="020B0609020204030204" pitchFamily="49" charset="0"/>
                <a:ea typeface="ＭＳ Ｐゴシック" charset="0"/>
                <a:cs typeface="Consolas" panose="020B0609020204030204" pitchFamily="49" charset="0"/>
              </a:rPr>
              <a:t> </a:t>
            </a:r>
            <a:r>
              <a:rPr lang="es-ES" sz="1200" dirty="0" err="1">
                <a:latin typeface="Consolas" panose="020B0609020204030204" pitchFamily="49" charset="0"/>
                <a:ea typeface="ＭＳ Ｐゴシック" charset="0"/>
                <a:cs typeface="Consolas" panose="020B0609020204030204" pitchFamily="49" charset="0"/>
              </a:rPr>
              <a:t>CrossoverPolicy</a:t>
            </a:r>
            <a:r>
              <a:rPr lang="es-ES" sz="1200" dirty="0">
                <a:latin typeface="Consolas" panose="020B0609020204030204" pitchFamily="49" charset="0"/>
                <a:ea typeface="ＭＳ Ｐゴシック" charset="0"/>
                <a:cs typeface="Consolas" panose="020B0609020204030204" pitchFamily="49" charset="0"/>
              </a:rPr>
              <a:t> </a:t>
            </a:r>
            <a:r>
              <a:rPr lang="es-ES" sz="1200" dirty="0" err="1">
                <a:latin typeface="Consolas" panose="020B0609020204030204" pitchFamily="49" charset="0"/>
                <a:ea typeface="ＭＳ Ｐゴシック" charset="0"/>
                <a:cs typeface="Consolas" panose="020B0609020204030204" pitchFamily="49" charset="0"/>
              </a:rPr>
              <a:t>crossOverPolicy</a:t>
            </a:r>
            <a:r>
              <a:rPr lang="es-ES" sz="1200" dirty="0">
                <a:latin typeface="Consolas" panose="020B0609020204030204" pitchFamily="49" charset="0"/>
                <a:ea typeface="ＭＳ Ｐゴシック" charset="0"/>
                <a:cs typeface="Consolas" panose="020B0609020204030204" pitchFamily="49" charset="0"/>
              </a:rPr>
              <a:t>;	</a:t>
            </a:r>
          </a:p>
          <a:p>
            <a:pPr marL="0" indent="0">
              <a:buFont typeface="Wingdings" charset="0"/>
              <a:buNone/>
              <a:defRPr/>
            </a:pPr>
            <a:r>
              <a:rPr lang="es-ES" sz="1200" dirty="0">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private</a:t>
            </a:r>
            <a:r>
              <a:rPr lang="es-ES" sz="1200" dirty="0">
                <a:latin typeface="Consolas" panose="020B0609020204030204" pitchFamily="49" charset="0"/>
                <a:ea typeface="ＭＳ Ｐゴシック" charset="0"/>
                <a:cs typeface="Consolas" panose="020B0609020204030204" pitchFamily="49" charset="0"/>
              </a:rPr>
              <a:t> </a:t>
            </a:r>
            <a:r>
              <a:rPr lang="es-ES" sz="1200" dirty="0" err="1">
                <a:latin typeface="Consolas" panose="020B0609020204030204" pitchFamily="49" charset="0"/>
                <a:ea typeface="ＭＳ Ｐゴシック" charset="0"/>
                <a:cs typeface="Consolas" panose="020B0609020204030204" pitchFamily="49" charset="0"/>
              </a:rPr>
              <a:t>MutationPolicy</a:t>
            </a:r>
            <a:r>
              <a:rPr lang="es-ES" sz="1200" dirty="0">
                <a:latin typeface="Consolas" panose="020B0609020204030204" pitchFamily="49" charset="0"/>
                <a:ea typeface="ＭＳ Ｐゴシック" charset="0"/>
                <a:cs typeface="Consolas" panose="020B0609020204030204" pitchFamily="49" charset="0"/>
              </a:rPr>
              <a:t> </a:t>
            </a:r>
            <a:r>
              <a:rPr lang="es-ES" sz="1200" dirty="0" err="1">
                <a:latin typeface="Consolas" panose="020B0609020204030204" pitchFamily="49" charset="0"/>
                <a:ea typeface="ＭＳ Ｐゴシック" charset="0"/>
                <a:cs typeface="Consolas" panose="020B0609020204030204" pitchFamily="49" charset="0"/>
              </a:rPr>
              <a:t>mutationPolicy</a:t>
            </a:r>
            <a:r>
              <a:rPr lang="es-ES" sz="1200" dirty="0">
                <a:latin typeface="Consolas" panose="020B0609020204030204" pitchFamily="49" charset="0"/>
                <a:ea typeface="ＭＳ Ｐゴシック" charset="0"/>
                <a:cs typeface="Consolas" panose="020B0609020204030204" pitchFamily="49" charset="0"/>
              </a:rPr>
              <a:t>;</a:t>
            </a:r>
          </a:p>
          <a:p>
            <a:pPr marL="0" indent="0">
              <a:buFont typeface="Wingdings" charset="0"/>
              <a:buNone/>
              <a:defRPr/>
            </a:pPr>
            <a:r>
              <a:rPr lang="es-ES" sz="1200" dirty="0">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private</a:t>
            </a:r>
            <a:r>
              <a:rPr lang="es-ES" sz="1200" dirty="0">
                <a:latin typeface="Consolas" panose="020B0609020204030204" pitchFamily="49" charset="0"/>
                <a:ea typeface="ＭＳ Ｐゴシック" charset="0"/>
                <a:cs typeface="Consolas" panose="020B0609020204030204" pitchFamily="49" charset="0"/>
              </a:rPr>
              <a:t> </a:t>
            </a:r>
            <a:r>
              <a:rPr lang="es-ES" sz="1200" dirty="0" err="1">
                <a:latin typeface="Consolas" panose="020B0609020204030204" pitchFamily="49" charset="0"/>
                <a:ea typeface="ＭＳ Ｐゴシック" charset="0"/>
                <a:cs typeface="Consolas" panose="020B0609020204030204" pitchFamily="49" charset="0"/>
              </a:rPr>
              <a:t>SelectionPolicy</a:t>
            </a:r>
            <a:r>
              <a:rPr lang="es-ES" sz="1200" dirty="0">
                <a:latin typeface="Consolas" panose="020B0609020204030204" pitchFamily="49" charset="0"/>
                <a:ea typeface="ＭＳ Ｐゴシック" charset="0"/>
                <a:cs typeface="Consolas" panose="020B0609020204030204" pitchFamily="49" charset="0"/>
              </a:rPr>
              <a:t> </a:t>
            </a:r>
            <a:r>
              <a:rPr lang="es-ES" sz="1200" dirty="0" err="1">
                <a:latin typeface="Consolas" panose="020B0609020204030204" pitchFamily="49" charset="0"/>
                <a:ea typeface="ＭＳ Ｐゴシック" charset="0"/>
                <a:cs typeface="Consolas" panose="020B0609020204030204" pitchFamily="49" charset="0"/>
              </a:rPr>
              <a:t>selectionPolicy</a:t>
            </a:r>
            <a:r>
              <a:rPr lang="es-ES" sz="1200" dirty="0">
                <a:latin typeface="Consolas" panose="020B0609020204030204" pitchFamily="49" charset="0"/>
                <a:ea typeface="ＭＳ Ｐゴシック" charset="0"/>
                <a:cs typeface="Consolas" panose="020B0609020204030204" pitchFamily="49" charset="0"/>
              </a:rPr>
              <a:t>;</a:t>
            </a:r>
          </a:p>
          <a:p>
            <a:pPr marL="0" indent="0">
              <a:buFont typeface="Wingdings" charset="0"/>
              <a:buNone/>
              <a:defRPr/>
            </a:pPr>
            <a:r>
              <a:rPr lang="es-ES" sz="1200" dirty="0">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protected</a:t>
            </a:r>
            <a:r>
              <a:rPr lang="es-ES" sz="1200" dirty="0">
                <a:latin typeface="Consolas" panose="020B0609020204030204" pitchFamily="49" charset="0"/>
                <a:ea typeface="ＭＳ Ｐゴシック" charset="0"/>
                <a:cs typeface="Consolas" panose="020B0609020204030204" pitchFamily="49" charset="0"/>
              </a:rPr>
              <a:t> </a:t>
            </a:r>
            <a:r>
              <a:rPr lang="es-ES" sz="1200" dirty="0" err="1">
                <a:latin typeface="Consolas" panose="020B0609020204030204" pitchFamily="49" charset="0"/>
                <a:ea typeface="ＭＳ Ｐゴシック" charset="0"/>
                <a:cs typeface="Consolas" panose="020B0609020204030204" pitchFamily="49" charset="0"/>
              </a:rPr>
              <a:t>StoppingCondition</a:t>
            </a:r>
            <a:r>
              <a:rPr lang="es-ES" sz="1200" dirty="0">
                <a:latin typeface="Consolas" panose="020B0609020204030204" pitchFamily="49" charset="0"/>
                <a:ea typeface="ＭＳ Ｐゴシック" charset="0"/>
                <a:cs typeface="Consolas" panose="020B0609020204030204" pitchFamily="49" charset="0"/>
              </a:rPr>
              <a:t> </a:t>
            </a:r>
            <a:r>
              <a:rPr lang="es-ES" sz="1200" dirty="0" err="1">
                <a:latin typeface="Consolas" panose="020B0609020204030204" pitchFamily="49" charset="0"/>
                <a:ea typeface="ＭＳ Ｐゴシック" charset="0"/>
                <a:cs typeface="Consolas" panose="020B0609020204030204" pitchFamily="49" charset="0"/>
              </a:rPr>
              <a:t>stopCond</a:t>
            </a:r>
            <a:r>
              <a:rPr lang="es-ES" sz="1200" dirty="0">
                <a:latin typeface="Consolas" panose="020B0609020204030204" pitchFamily="49" charset="0"/>
                <a:ea typeface="ＭＳ Ｐゴシック" charset="0"/>
                <a:cs typeface="Consolas" panose="020B0609020204030204" pitchFamily="49" charset="0"/>
              </a:rPr>
              <a:t>;</a:t>
            </a:r>
          </a:p>
          <a:p>
            <a:pPr marL="0" indent="0">
              <a:buNone/>
              <a:defRPr/>
            </a:pPr>
            <a:r>
              <a:rPr lang="es-ES" sz="1200" dirty="0">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public</a:t>
            </a:r>
            <a:r>
              <a:rPr lang="es-ES" sz="1200" dirty="0">
                <a:solidFill>
                  <a:schemeClr val="accent6">
                    <a:lumMod val="50000"/>
                  </a:schemeClr>
                </a:solidFill>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static</a:t>
            </a:r>
            <a:r>
              <a:rPr lang="es-ES" sz="1200" dirty="0">
                <a:solidFill>
                  <a:schemeClr val="accent6">
                    <a:lumMod val="50000"/>
                  </a:schemeClr>
                </a:solidFill>
                <a:latin typeface="Consolas" panose="020B0609020204030204" pitchFamily="49" charset="0"/>
                <a:ea typeface="ＭＳ Ｐゴシック" charset="0"/>
                <a:cs typeface="Consolas" panose="020B0609020204030204" pitchFamily="49" charset="0"/>
              </a:rPr>
              <a:t> </a:t>
            </a:r>
            <a:r>
              <a:rPr lang="es-ES" sz="1200" dirty="0" err="1">
                <a:latin typeface="Consolas" panose="020B0609020204030204" pitchFamily="49" charset="0"/>
                <a:ea typeface="ＭＳ Ｐゴシック" charset="0"/>
                <a:cs typeface="Consolas" panose="020B0609020204030204" pitchFamily="49" charset="0"/>
              </a:rPr>
              <a:t>List</a:t>
            </a:r>
            <a:r>
              <a:rPr lang="es-ES" sz="1200" dirty="0">
                <a:latin typeface="Consolas" panose="020B0609020204030204" pitchFamily="49" charset="0"/>
                <a:ea typeface="ＭＳ Ｐゴシック" charset="0"/>
                <a:cs typeface="Consolas" panose="020B0609020204030204" pitchFamily="49" charset="0"/>
              </a:rPr>
              <a:t>&lt;org.apache.commons.math3.genetics.Chromosome&gt; </a:t>
            </a:r>
            <a:r>
              <a:rPr lang="es-ES" sz="1200" dirty="0" err="1">
                <a:latin typeface="Consolas" panose="020B0609020204030204" pitchFamily="49" charset="0"/>
                <a:ea typeface="ＭＳ Ｐゴシック" charset="0"/>
                <a:cs typeface="Consolas" panose="020B0609020204030204" pitchFamily="49" charset="0"/>
              </a:rPr>
              <a:t>bestChromosomes</a:t>
            </a:r>
            <a:r>
              <a:rPr lang="es-ES" sz="1200" dirty="0">
                <a:latin typeface="Consolas" panose="020B0609020204030204" pitchFamily="49" charset="0"/>
                <a:ea typeface="ＭＳ Ｐゴシック" charset="0"/>
                <a:cs typeface="Consolas" panose="020B0609020204030204" pitchFamily="49" charset="0"/>
              </a:rPr>
              <a:t>;</a:t>
            </a:r>
          </a:p>
          <a:p>
            <a:pPr marL="0" indent="0">
              <a:buFont typeface="Wingdings" charset="0"/>
              <a:buNone/>
              <a:defRPr/>
            </a:pPr>
            <a:r>
              <a:rPr lang="es-ES" sz="1200" dirty="0">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protected</a:t>
            </a:r>
            <a:r>
              <a:rPr lang="es-ES" sz="1200" dirty="0">
                <a:latin typeface="Consolas" panose="020B0609020204030204" pitchFamily="49" charset="0"/>
                <a:ea typeface="ＭＳ Ｐゴシック" charset="0"/>
                <a:cs typeface="Consolas" panose="020B0609020204030204" pitchFamily="49" charset="0"/>
              </a:rPr>
              <a:t> </a:t>
            </a:r>
            <a:r>
              <a:rPr lang="es-ES" sz="1200" dirty="0" err="1">
                <a:latin typeface="Consolas" panose="020B0609020204030204" pitchFamily="49" charset="0"/>
                <a:ea typeface="ＭＳ Ｐゴシック" charset="0"/>
                <a:cs typeface="Consolas" panose="020B0609020204030204" pitchFamily="49" charset="0"/>
              </a:rPr>
              <a:t>Population</a:t>
            </a:r>
            <a:r>
              <a:rPr lang="es-ES" sz="1200" dirty="0">
                <a:latin typeface="Consolas" panose="020B0609020204030204" pitchFamily="49" charset="0"/>
                <a:ea typeface="ＭＳ Ｐゴシック" charset="0"/>
                <a:cs typeface="Consolas" panose="020B0609020204030204" pitchFamily="49" charset="0"/>
              </a:rPr>
              <a:t> </a:t>
            </a:r>
            <a:r>
              <a:rPr lang="es-ES" sz="1200" dirty="0" err="1">
                <a:latin typeface="Consolas" panose="020B0609020204030204" pitchFamily="49" charset="0"/>
                <a:ea typeface="ＭＳ Ｐゴシック" charset="0"/>
                <a:cs typeface="Consolas" panose="020B0609020204030204" pitchFamily="49" charset="0"/>
              </a:rPr>
              <a:t>initialPopulation</a:t>
            </a:r>
            <a:r>
              <a:rPr lang="es-ES" sz="1200" dirty="0">
                <a:latin typeface="Consolas" panose="020B0609020204030204" pitchFamily="49" charset="0"/>
                <a:ea typeface="ＭＳ Ｐゴシック" charset="0"/>
                <a:cs typeface="Consolas" panose="020B0609020204030204" pitchFamily="49" charset="0"/>
              </a:rPr>
              <a:t>;</a:t>
            </a:r>
          </a:p>
          <a:p>
            <a:pPr marL="0" indent="0">
              <a:buNone/>
              <a:defRPr/>
            </a:pPr>
            <a:r>
              <a:rPr lang="es-ES" sz="1200" dirty="0">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protected</a:t>
            </a:r>
            <a:r>
              <a:rPr lang="es-ES" sz="1200" dirty="0">
                <a:latin typeface="Consolas" panose="020B0609020204030204" pitchFamily="49" charset="0"/>
                <a:ea typeface="ＭＳ Ｐゴシック" charset="0"/>
                <a:cs typeface="Consolas" panose="020B0609020204030204" pitchFamily="49" charset="0"/>
              </a:rPr>
              <a:t> org.apache.commons.math3.genetics.Chromosome </a:t>
            </a:r>
            <a:r>
              <a:rPr lang="es-ES" sz="1200" dirty="0" err="1">
                <a:latin typeface="Consolas" panose="020B0609020204030204" pitchFamily="49" charset="0"/>
                <a:ea typeface="ＭＳ Ｐゴシック" charset="0"/>
                <a:cs typeface="Consolas" panose="020B0609020204030204" pitchFamily="49" charset="0"/>
              </a:rPr>
              <a:t>bestFinal</a:t>
            </a:r>
            <a:r>
              <a:rPr lang="es-ES" sz="1200" dirty="0">
                <a:latin typeface="Consolas" panose="020B0609020204030204" pitchFamily="49" charset="0"/>
                <a:ea typeface="ＭＳ Ｐゴシック" charset="0"/>
                <a:cs typeface="Consolas" panose="020B0609020204030204" pitchFamily="49" charset="0"/>
              </a:rPr>
              <a:t>;</a:t>
            </a:r>
          </a:p>
          <a:p>
            <a:pPr marL="0" indent="0">
              <a:buFont typeface="Wingdings" charset="0"/>
              <a:buNone/>
              <a:defRPr/>
            </a:pPr>
            <a:r>
              <a:rPr lang="es-ES" sz="1200" dirty="0">
                <a:latin typeface="Consolas" panose="020B0609020204030204" pitchFamily="49" charset="0"/>
                <a:ea typeface="ＭＳ Ｐゴシック" charset="0"/>
                <a:cs typeface="Consolas" panose="020B0609020204030204" pitchFamily="49" charset="0"/>
              </a:rPr>
              <a:t>	</a:t>
            </a:r>
            <a:r>
              <a:rPr lang="es-ES" sz="1200" dirty="0" err="1">
                <a:solidFill>
                  <a:schemeClr val="accent6">
                    <a:lumMod val="50000"/>
                  </a:schemeClr>
                </a:solidFill>
                <a:latin typeface="Consolas" panose="020B0609020204030204" pitchFamily="49" charset="0"/>
                <a:ea typeface="ＭＳ Ｐゴシック" charset="0"/>
                <a:cs typeface="Consolas" panose="020B0609020204030204" pitchFamily="49" charset="0"/>
              </a:rPr>
              <a:t>protected</a:t>
            </a:r>
            <a:r>
              <a:rPr lang="es-ES" sz="1200" dirty="0">
                <a:latin typeface="Consolas" panose="020B0609020204030204" pitchFamily="49" charset="0"/>
                <a:ea typeface="ＭＳ Ｐゴシック" charset="0"/>
                <a:cs typeface="Consolas" panose="020B0609020204030204" pitchFamily="49" charset="0"/>
              </a:rPr>
              <a:t> </a:t>
            </a:r>
            <a:r>
              <a:rPr lang="es-ES" sz="1200" dirty="0" err="1">
                <a:latin typeface="Consolas" panose="020B0609020204030204" pitchFamily="49" charset="0"/>
                <a:ea typeface="ＭＳ Ｐゴシック" charset="0"/>
                <a:cs typeface="Consolas" panose="020B0609020204030204" pitchFamily="49" charset="0"/>
              </a:rPr>
              <a:t>Population</a:t>
            </a:r>
            <a:r>
              <a:rPr lang="es-ES" sz="1200" dirty="0">
                <a:latin typeface="Consolas" panose="020B0609020204030204" pitchFamily="49" charset="0"/>
                <a:ea typeface="ＭＳ Ｐゴシック" charset="0"/>
                <a:cs typeface="Consolas" panose="020B0609020204030204" pitchFamily="49" charset="0"/>
              </a:rPr>
              <a:t> </a:t>
            </a:r>
            <a:r>
              <a:rPr lang="es-ES" sz="1200" dirty="0" err="1">
                <a:latin typeface="Consolas" panose="020B0609020204030204" pitchFamily="49" charset="0"/>
                <a:ea typeface="ＭＳ Ｐゴシック" charset="0"/>
                <a:cs typeface="Consolas" panose="020B0609020204030204" pitchFamily="49" charset="0"/>
              </a:rPr>
              <a:t>finalPopulation</a:t>
            </a:r>
            <a:r>
              <a:rPr lang="es-ES" sz="1200" dirty="0">
                <a:latin typeface="Consolas" panose="020B0609020204030204" pitchFamily="49" charset="0"/>
                <a:ea typeface="ＭＳ Ｐゴシック" charset="0"/>
                <a:cs typeface="Consolas" panose="020B0609020204030204" pitchFamily="49" charset="0"/>
              </a:rPr>
              <a:t>;</a:t>
            </a:r>
          </a:p>
          <a:p>
            <a:pPr marL="0" indent="0">
              <a:buFont typeface="Wingdings" charset="0"/>
              <a:buNone/>
              <a:defRPr/>
            </a:pPr>
            <a:endParaRPr lang="es-ES_tradnl" sz="1200" dirty="0">
              <a:latin typeface="Consolas" panose="020B0609020204030204" pitchFamily="49" charset="0"/>
              <a:ea typeface="ＭＳ Ｐゴシック" charset="0"/>
              <a:cs typeface="Consolas" panose="020B0609020204030204" pitchFamily="49" charset="0"/>
            </a:endParaRPr>
          </a:p>
          <a:p>
            <a:pPr marL="0" indent="0">
              <a:buNone/>
              <a:defRPr/>
            </a:pPr>
            <a:r>
              <a:rPr lang="es-ES_tradnl" sz="1200" dirty="0">
                <a:latin typeface="Consolas" panose="020B0609020204030204" pitchFamily="49" charset="0"/>
                <a:ea typeface="ＭＳ Ｐゴシック"/>
                <a:cs typeface="Consolas" panose="020B0609020204030204" pitchFamily="49" charset="0"/>
              </a:rPr>
              <a:t>	</a:t>
            </a:r>
            <a:r>
              <a:rPr lang="es-ES_tradnl" sz="1200" dirty="0" err="1">
                <a:solidFill>
                  <a:schemeClr val="accent6">
                    <a:lumMod val="50000"/>
                  </a:schemeClr>
                </a:solidFill>
                <a:latin typeface="Consolas" panose="020B0609020204030204" pitchFamily="49" charset="0"/>
                <a:ea typeface="ＭＳ Ｐゴシック"/>
                <a:cs typeface="Consolas" panose="020B0609020204030204" pitchFamily="49" charset="0"/>
              </a:rPr>
              <a:t>public</a:t>
            </a:r>
            <a:r>
              <a:rPr lang="es-ES_tradnl" sz="1200" dirty="0">
                <a:latin typeface="Consolas" panose="020B0609020204030204" pitchFamily="49" charset="0"/>
                <a:ea typeface="ＭＳ Ｐゴシック"/>
                <a:cs typeface="Consolas" panose="020B0609020204030204" pitchFamily="49" charset="0"/>
              </a:rPr>
              <a:t> </a:t>
            </a:r>
            <a:r>
              <a:rPr lang="es-ES_tradnl" sz="1200" dirty="0" err="1">
                <a:latin typeface="Consolas" panose="020B0609020204030204" pitchFamily="49" charset="0"/>
                <a:ea typeface="ＭＳ Ｐゴシック"/>
                <a:cs typeface="Consolas" panose="020B0609020204030204" pitchFamily="49" charset="0"/>
              </a:rPr>
              <a:t>AlgoritmoAG</a:t>
            </a:r>
            <a:r>
              <a:rPr lang="es-ES_tradnl" sz="1200" dirty="0">
                <a:latin typeface="Consolas" panose="020B0609020204030204" pitchFamily="49" charset="0"/>
                <a:ea typeface="ＭＳ Ｐゴシック"/>
                <a:cs typeface="Consolas" panose="020B0609020204030204" pitchFamily="49" charset="0"/>
              </a:rPr>
              <a:t>(</a:t>
            </a:r>
            <a:r>
              <a:rPr lang="es-ES_tradnl" sz="1200" dirty="0" err="1">
                <a:latin typeface="Consolas" panose="020B0609020204030204" pitchFamily="49" charset="0"/>
                <a:ea typeface="ＭＳ Ｐゴシック"/>
                <a:cs typeface="Consolas" panose="020B0609020204030204" pitchFamily="49" charset="0"/>
              </a:rPr>
              <a:t>ChromosomeData</a:t>
            </a:r>
            <a:r>
              <a:rPr lang="es-ES_tradnl" sz="1200" dirty="0">
                <a:latin typeface="Consolas" panose="020B0609020204030204" pitchFamily="49" charset="0"/>
                <a:ea typeface="ＭＳ Ｐゴシック"/>
                <a:cs typeface="Consolas" panose="020B0609020204030204" pitchFamily="49" charset="0"/>
              </a:rPr>
              <a:t>&lt;E,S&gt; data) {</a:t>
            </a:r>
          </a:p>
          <a:p>
            <a:pPr marL="0" indent="0">
              <a:buFont typeface="Wingdings" charset="0"/>
              <a:buNone/>
              <a:defRPr/>
            </a:pPr>
            <a:r>
              <a:rPr lang="es-ES_tradnl" sz="1200" dirty="0">
                <a:latin typeface="Consolas" panose="020B0609020204030204" pitchFamily="49" charset="0"/>
                <a:ea typeface="ＭＳ Ｐゴシック"/>
                <a:cs typeface="Consolas" panose="020B0609020204030204" pitchFamily="49" charset="0"/>
              </a:rPr>
              <a:t>		</a:t>
            </a:r>
            <a:r>
              <a:rPr lang="es-ES_tradnl" sz="1200" dirty="0" err="1">
                <a:latin typeface="Consolas" panose="020B0609020204030204" pitchFamily="49" charset="0"/>
                <a:ea typeface="ＭＳ Ｐゴシック"/>
                <a:cs typeface="Consolas" panose="020B0609020204030204" pitchFamily="49" charset="0"/>
              </a:rPr>
              <a:t>super</a:t>
            </a:r>
            <a:r>
              <a:rPr lang="es-ES_tradnl" sz="1200" dirty="0">
                <a:latin typeface="Consolas" panose="020B0609020204030204" pitchFamily="49" charset="0"/>
                <a:ea typeface="ＭＳ Ｐゴシック"/>
                <a:cs typeface="Consolas" panose="020B0609020204030204" pitchFamily="49" charset="0"/>
              </a:rPr>
              <a:t>();				</a:t>
            </a:r>
          </a:p>
          <a:p>
            <a:pPr marL="0" indent="0">
              <a:buFont typeface="Wingdings" charset="0"/>
              <a:buNone/>
              <a:defRPr/>
            </a:pPr>
            <a:r>
              <a:rPr lang="es-ES_tradnl" sz="1200" dirty="0">
                <a:latin typeface="Consolas" panose="020B0609020204030204" pitchFamily="49" charset="0"/>
                <a:ea typeface="ＭＳ Ｐゴシック" charset="0"/>
                <a:cs typeface="Consolas" panose="020B0609020204030204" pitchFamily="49" charset="0"/>
              </a:rPr>
              <a:t>		…</a:t>
            </a:r>
          </a:p>
          <a:p>
            <a:pPr marL="0" indent="0">
              <a:buFont typeface="Wingdings" charset="0"/>
              <a:buNone/>
              <a:defRPr/>
            </a:pPr>
            <a:r>
              <a:rPr lang="es-ES_tradnl" sz="1200" dirty="0">
                <a:latin typeface="Consolas" panose="020B0609020204030204" pitchFamily="49" charset="0"/>
                <a:ea typeface="ＭＳ Ｐゴシック" charset="0"/>
                <a:cs typeface="Consolas" panose="020B0609020204030204" pitchFamily="49" charset="0"/>
              </a:rPr>
              <a:t>	}</a:t>
            </a:r>
          </a:p>
        </p:txBody>
      </p:sp>
      <p:sp>
        <p:nvSpPr>
          <p:cNvPr id="79901" name="8 Marcador de número de diapositiva">
            <a:extLst>
              <a:ext uri="{FF2B5EF4-FFF2-40B4-BE49-F238E27FC236}">
                <a16:creationId xmlns:a16="http://schemas.microsoft.com/office/drawing/2014/main" id="{A255A282-76BC-407C-A376-6586E3C1EC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A3ECD805-5F9F-4E0F-A07E-3288EDAA3CFA}" type="slidenum">
              <a:rPr lang="es-ES" altLang="es-ES" sz="1400"/>
              <a:pPr/>
              <a:t>23</a:t>
            </a:fld>
            <a:endParaRPr lang="es-ES" altLang="es-ES" sz="1400"/>
          </a:p>
        </p:txBody>
      </p:sp>
      <p:sp>
        <p:nvSpPr>
          <p:cNvPr id="79902" name="Rectangle 3">
            <a:extLst>
              <a:ext uri="{FF2B5EF4-FFF2-40B4-BE49-F238E27FC236}">
                <a16:creationId xmlns:a16="http://schemas.microsoft.com/office/drawing/2014/main" id="{3EDA289F-4EB6-4C8F-9146-FA8F86C0156F}"/>
              </a:ext>
            </a:extLst>
          </p:cNvPr>
          <p:cNvSpPr>
            <a:spLocks noChangeArrowheads="1"/>
          </p:cNvSpPr>
          <p:nvPr/>
        </p:nvSpPr>
        <p:spPr bwMode="auto">
          <a:xfrm>
            <a:off x="611188" y="1436688"/>
            <a:ext cx="784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just"/>
            <a:r>
              <a:rPr lang="es-ES" altLang="es-ES" sz="1800">
                <a:latin typeface="Arial" panose="020B0604020202020204" pitchFamily="34" charset="0"/>
              </a:rPr>
              <a:t>La clase encargada de resolver el algoritmo AG es AlgoritmoAG </a:t>
            </a:r>
            <a:endParaRPr lang="es-ES_tradnl" altLang="es-ES" sz="1800">
              <a:latin typeface="Arial" panose="020B0604020202020204" pitchFamily="34" charset="0"/>
            </a:endParaRPr>
          </a:p>
        </p:txBody>
      </p:sp>
      <p:sp>
        <p:nvSpPr>
          <p:cNvPr id="79903" name="Rectangle 4">
            <a:extLst>
              <a:ext uri="{FF2B5EF4-FFF2-40B4-BE49-F238E27FC236}">
                <a16:creationId xmlns:a16="http://schemas.microsoft.com/office/drawing/2014/main" id="{DEF491EB-9BBB-46EE-9774-476B867E7434}"/>
              </a:ext>
            </a:extLst>
          </p:cNvPr>
          <p:cNvSpPr>
            <a:spLocks noChangeArrowheads="1"/>
          </p:cNvSpPr>
          <p:nvPr/>
        </p:nvSpPr>
        <p:spPr bwMode="auto">
          <a:xfrm>
            <a:off x="611188" y="2341563"/>
            <a:ext cx="7921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s-ES"/>
              <a:t> </a:t>
            </a:r>
            <a:endParaRPr lang="es-ES_tradnl" altLang="es-ES" sz="1800"/>
          </a:p>
        </p:txBody>
      </p:sp>
      <p:sp>
        <p:nvSpPr>
          <p:cNvPr id="35" name="Rectangle 2">
            <a:extLst>
              <a:ext uri="{FF2B5EF4-FFF2-40B4-BE49-F238E27FC236}">
                <a16:creationId xmlns:a16="http://schemas.microsoft.com/office/drawing/2014/main" id="{E0BCE3EE-062E-4ED5-B08B-1C1686E1EB90}"/>
              </a:ext>
            </a:extLst>
          </p:cNvPr>
          <p:cNvSpPr txBox="1">
            <a:spLocks noChangeArrowheads="1"/>
          </p:cNvSpPr>
          <p:nvPr/>
        </p:nvSpPr>
        <p:spPr bwMode="auto">
          <a:xfrm>
            <a:off x="1476375" y="341313"/>
            <a:ext cx="7362825" cy="922337"/>
          </a:xfrm>
          <a:prstGeom prst="rect">
            <a:avLst/>
          </a:prstGeom>
          <a:noFill/>
          <a:ln>
            <a:noFill/>
          </a:ln>
          <a:extLst>
            <a:ext uri="{909E8E84-426E-40dd-AFC4-6F175D3DCCD1}"/>
            <a:ext uri="{91240B29-F687-4f45-9708-019B960494DF}"/>
          </a:extLst>
        </p:spPr>
        <p:txBody>
          <a:bodyPr anchor="ctr"/>
          <a:lstStyle>
            <a:lvl1pPr algn="r" rtl="0" eaLnBrk="0" fontAlgn="base" hangingPunct="0">
              <a:spcBef>
                <a:spcPct val="0"/>
              </a:spcBef>
              <a:spcAft>
                <a:spcPct val="0"/>
              </a:spcAft>
              <a:defRPr sz="4400">
                <a:solidFill>
                  <a:schemeClr val="tx2"/>
                </a:solidFill>
                <a:latin typeface="+mj-lt"/>
                <a:ea typeface="MS PGothic" pitchFamily="34" charset="-128"/>
                <a:cs typeface="ＭＳ Ｐゴシック" charset="0"/>
              </a:defRPr>
            </a:lvl1pPr>
            <a:lvl2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2pPr>
            <a:lvl3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3pPr>
            <a:lvl4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4pPr>
            <a:lvl5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a:lstStyle>
          <a:p>
            <a:pPr eaLnBrk="1" hangingPunct="1">
              <a:defRPr/>
            </a:pPr>
            <a:r>
              <a:rPr lang="es-ES" altLang="es-ES" sz="3600" kern="0" dirty="0">
                <a:ea typeface="MS PGothic"/>
              </a:rPr>
              <a:t>5. Detalles de implementación</a:t>
            </a:r>
          </a:p>
        </p:txBody>
      </p:sp>
      <p:sp>
        <p:nvSpPr>
          <p:cNvPr id="2" name="TextBox 1">
            <a:extLst>
              <a:ext uri="{FF2B5EF4-FFF2-40B4-BE49-F238E27FC236}">
                <a16:creationId xmlns:a16="http://schemas.microsoft.com/office/drawing/2014/main" id="{3D71D1CB-842C-4C4D-8786-B5830135FE10}"/>
              </a:ext>
            </a:extLst>
          </p:cNvPr>
          <p:cNvSpPr txBox="1"/>
          <p:nvPr/>
        </p:nvSpPr>
        <p:spPr>
          <a:xfrm>
            <a:off x="6541661" y="5783560"/>
            <a:ext cx="2145139" cy="461665"/>
          </a:xfrm>
          <a:prstGeom prst="rect">
            <a:avLst/>
          </a:prstGeom>
          <a:noFill/>
          <a:ln>
            <a:solidFill>
              <a:srgbClr val="C00000"/>
            </a:solidFill>
          </a:ln>
        </p:spPr>
        <p:txBody>
          <a:bodyPr wrap="none" rtlCol="0">
            <a:spAutoFit/>
          </a:bodyPr>
          <a:lstStyle/>
          <a:p>
            <a:r>
              <a:rPr lang="en-ES" dirty="0"/>
              <a:t>REPOSITORIO</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2 Marcador de contenido">
            <a:extLst>
              <a:ext uri="{FF2B5EF4-FFF2-40B4-BE49-F238E27FC236}">
                <a16:creationId xmlns:a16="http://schemas.microsoft.com/office/drawing/2014/main" id="{6CDFC6A6-BCAE-4F34-8BE2-41BD7BDFA1BC}"/>
              </a:ext>
            </a:extLst>
          </p:cNvPr>
          <p:cNvSpPr>
            <a:spLocks noGrp="1"/>
          </p:cNvSpPr>
          <p:nvPr>
            <p:ph idx="1"/>
          </p:nvPr>
        </p:nvSpPr>
        <p:spPr>
          <a:xfrm>
            <a:off x="1043608" y="2852936"/>
            <a:ext cx="7362825" cy="2242090"/>
          </a:xfrm>
        </p:spPr>
        <p:txBody>
          <a:bodyPr/>
          <a:lstStyle/>
          <a:p>
            <a:pPr algn="just" eaLnBrk="1" hangingPunct="1">
              <a:spcAft>
                <a:spcPts val="600"/>
              </a:spcAft>
              <a:buClr>
                <a:srgbClr val="000000"/>
              </a:buClr>
            </a:pPr>
            <a:r>
              <a:rPr lang="es-ES" altLang="es-ES" sz="2000" dirty="0">
                <a:ea typeface="MS PGothic"/>
              </a:rPr>
              <a:t>Para la condición de parada las opciones posibles son:  </a:t>
            </a:r>
            <a:endParaRPr lang="es-ES" altLang="es-ES" sz="2000" dirty="0"/>
          </a:p>
          <a:p>
            <a:pPr lvl="1" algn="just" eaLnBrk="1" hangingPunct="1">
              <a:spcAft>
                <a:spcPts val="600"/>
              </a:spcAft>
              <a:buClr>
                <a:srgbClr val="000000"/>
              </a:buClr>
            </a:pPr>
            <a:r>
              <a:rPr lang="es-ES" altLang="es-ES" sz="1600" dirty="0">
                <a:ea typeface="MS PGothic"/>
              </a:rPr>
              <a:t>Tiempo transcurrido. Se acaba cuando pase el tiempo indicado.</a:t>
            </a:r>
          </a:p>
          <a:p>
            <a:pPr lvl="1" algn="just" eaLnBrk="1" hangingPunct="1">
              <a:spcAft>
                <a:spcPts val="600"/>
              </a:spcAft>
              <a:buClr>
                <a:srgbClr val="000000"/>
              </a:buClr>
            </a:pPr>
            <a:r>
              <a:rPr lang="es-ES" altLang="es-ES" sz="1600" dirty="0">
                <a:ea typeface="MS PGothic"/>
              </a:rPr>
              <a:t>Número de generaciones máximo.</a:t>
            </a:r>
          </a:p>
          <a:p>
            <a:pPr lvl="1" algn="just" eaLnBrk="1" hangingPunct="1">
              <a:spcAft>
                <a:spcPts val="600"/>
              </a:spcAft>
              <a:buClr>
                <a:srgbClr val="000000"/>
              </a:buClr>
            </a:pPr>
            <a:r>
              <a:rPr lang="es-ES" altLang="es-ES" sz="1600" dirty="0">
                <a:ea typeface="MS PGothic"/>
              </a:rPr>
              <a:t>Número de soluciones distintas encontradas.</a:t>
            </a:r>
          </a:p>
          <a:p>
            <a:pPr lvl="1" algn="just" eaLnBrk="1" hangingPunct="1">
              <a:spcAft>
                <a:spcPts val="600"/>
              </a:spcAft>
              <a:buClr>
                <a:srgbClr val="000000"/>
              </a:buClr>
            </a:pPr>
            <a:r>
              <a:rPr lang="es-ES" altLang="es-ES" sz="1600" dirty="0">
                <a:ea typeface="MS PGothic"/>
              </a:rPr>
              <a:t>Alguna combinación de las anteriores.</a:t>
            </a:r>
          </a:p>
          <a:p>
            <a:pPr>
              <a:buClr>
                <a:srgbClr val="000000"/>
              </a:buClr>
            </a:pPr>
            <a:endParaRPr lang="es-ES" sz="2400" dirty="0">
              <a:ea typeface="+mn-lt"/>
              <a:cs typeface="+mn-lt"/>
            </a:endParaRPr>
          </a:p>
          <a:p>
            <a:pPr lvl="1" algn="just">
              <a:spcAft>
                <a:spcPts val="600"/>
              </a:spcAft>
              <a:buClr>
                <a:srgbClr val="000000"/>
              </a:buClr>
            </a:pPr>
            <a:endParaRPr lang="es-ES" altLang="es-ES" sz="1600" dirty="0">
              <a:ea typeface="MS PGothic"/>
            </a:endParaRPr>
          </a:p>
        </p:txBody>
      </p:sp>
      <p:sp>
        <p:nvSpPr>
          <p:cNvPr id="87042" name="Rectangle 2">
            <a:extLst>
              <a:ext uri="{FF2B5EF4-FFF2-40B4-BE49-F238E27FC236}">
                <a16:creationId xmlns:a16="http://schemas.microsoft.com/office/drawing/2014/main" id="{769552E3-80BA-40BE-A60C-A23CB523DDA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87043" name="Rectangle 4">
            <a:extLst>
              <a:ext uri="{FF2B5EF4-FFF2-40B4-BE49-F238E27FC236}">
                <a16:creationId xmlns:a16="http://schemas.microsoft.com/office/drawing/2014/main" id="{941FDC7B-3C70-4CB2-B090-4FE80F77A8F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87044" name="Rectangle 6">
            <a:extLst>
              <a:ext uri="{FF2B5EF4-FFF2-40B4-BE49-F238E27FC236}">
                <a16:creationId xmlns:a16="http://schemas.microsoft.com/office/drawing/2014/main" id="{ABF69F87-1277-4A5F-B36D-6D15D2C2C12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87045" name="Rectangle 9">
            <a:extLst>
              <a:ext uri="{FF2B5EF4-FFF2-40B4-BE49-F238E27FC236}">
                <a16:creationId xmlns:a16="http://schemas.microsoft.com/office/drawing/2014/main" id="{BF530D02-1206-49C0-87C8-A6902AD4500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87046" name="8 Marcador de número de diapositiva">
            <a:extLst>
              <a:ext uri="{FF2B5EF4-FFF2-40B4-BE49-F238E27FC236}">
                <a16:creationId xmlns:a16="http://schemas.microsoft.com/office/drawing/2014/main" id="{BE2FC8BC-94C9-4A4D-9691-90C25582A8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70C34103-F27D-4E24-8F0E-16CFA28C6499}" type="slidenum">
              <a:rPr lang="es-ES" altLang="es-ES" sz="1400"/>
              <a:pPr/>
              <a:t>24</a:t>
            </a:fld>
            <a:endParaRPr lang="es-ES" altLang="es-ES" sz="1400"/>
          </a:p>
        </p:txBody>
      </p:sp>
      <p:sp>
        <p:nvSpPr>
          <p:cNvPr id="10" name="Rectangle 2">
            <a:extLst>
              <a:ext uri="{FF2B5EF4-FFF2-40B4-BE49-F238E27FC236}">
                <a16:creationId xmlns:a16="http://schemas.microsoft.com/office/drawing/2014/main" id="{FECD7432-7D3E-442C-8C4C-A782B0183F72}"/>
              </a:ext>
            </a:extLst>
          </p:cNvPr>
          <p:cNvSpPr txBox="1">
            <a:spLocks noChangeArrowheads="1"/>
          </p:cNvSpPr>
          <p:nvPr/>
        </p:nvSpPr>
        <p:spPr bwMode="auto">
          <a:xfrm>
            <a:off x="1476375" y="341313"/>
            <a:ext cx="7362825" cy="922337"/>
          </a:xfrm>
          <a:prstGeom prst="rect">
            <a:avLst/>
          </a:prstGeom>
          <a:noFill/>
          <a:ln>
            <a:noFill/>
          </a:ln>
          <a:extLst>
            <a:ext uri="{909E8E84-426E-40dd-AFC4-6F175D3DCCD1}"/>
            <a:ext uri="{91240B29-F687-4f45-9708-019B960494DF}"/>
          </a:extLst>
        </p:spPr>
        <p:txBody>
          <a:bodyPr anchor="ctr"/>
          <a:lstStyle>
            <a:lvl1pPr algn="r" rtl="0" eaLnBrk="0" fontAlgn="base" hangingPunct="0">
              <a:spcBef>
                <a:spcPct val="0"/>
              </a:spcBef>
              <a:spcAft>
                <a:spcPct val="0"/>
              </a:spcAft>
              <a:defRPr sz="4400">
                <a:solidFill>
                  <a:schemeClr val="tx2"/>
                </a:solidFill>
                <a:latin typeface="+mj-lt"/>
                <a:ea typeface="MS PGothic" pitchFamily="34" charset="-128"/>
                <a:cs typeface="ＭＳ Ｐゴシック" charset="0"/>
              </a:defRPr>
            </a:lvl1pPr>
            <a:lvl2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2pPr>
            <a:lvl3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3pPr>
            <a:lvl4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4pPr>
            <a:lvl5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a:lstStyle>
          <a:p>
            <a:pPr eaLnBrk="1" hangingPunct="1">
              <a:defRPr/>
            </a:pPr>
            <a:r>
              <a:rPr lang="es-ES" altLang="es-ES" sz="3600" kern="0" dirty="0"/>
              <a:t>5 Detalles de implementación</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2 Marcador de contenido">
            <a:extLst>
              <a:ext uri="{FF2B5EF4-FFF2-40B4-BE49-F238E27FC236}">
                <a16:creationId xmlns:a16="http://schemas.microsoft.com/office/drawing/2014/main" id="{839020D8-1B24-4A8D-9831-4FB3650B4851}"/>
              </a:ext>
            </a:extLst>
          </p:cNvPr>
          <p:cNvSpPr>
            <a:spLocks noGrp="1"/>
          </p:cNvSpPr>
          <p:nvPr>
            <p:ph idx="1"/>
          </p:nvPr>
        </p:nvSpPr>
        <p:spPr/>
        <p:txBody>
          <a:bodyPr/>
          <a:lstStyle/>
          <a:p>
            <a:pPr algn="just" eaLnBrk="1" hangingPunct="1">
              <a:spcAft>
                <a:spcPts val="600"/>
              </a:spcAft>
              <a:buClr>
                <a:srgbClr val="000000"/>
              </a:buClr>
            </a:pPr>
            <a:r>
              <a:rPr lang="es-ES" altLang="es-ES" sz="2000"/>
              <a:t>Parámetros de configuración del algoritmo genético:</a:t>
            </a:r>
          </a:p>
          <a:p>
            <a:pPr lvl="1" algn="just" eaLnBrk="1" hangingPunct="1">
              <a:spcAft>
                <a:spcPts val="600"/>
              </a:spcAft>
              <a:buClr>
                <a:srgbClr val="000000"/>
              </a:buClr>
            </a:pPr>
            <a:r>
              <a:rPr lang="es-ES" altLang="es-ES" sz="1600"/>
              <a:t>DIMENSION: Dimensión del cromosoma.</a:t>
            </a:r>
          </a:p>
          <a:p>
            <a:pPr lvl="1" algn="just" eaLnBrk="1" hangingPunct="1">
              <a:spcAft>
                <a:spcPts val="600"/>
              </a:spcAft>
              <a:buClr>
                <a:srgbClr val="000000"/>
              </a:buClr>
            </a:pPr>
            <a:r>
              <a:rPr lang="es-ES" altLang="es-ES" sz="1600"/>
              <a:t>POPULATION_SIZE: Tamaño de la población.</a:t>
            </a:r>
          </a:p>
          <a:p>
            <a:pPr lvl="1" algn="just" eaLnBrk="1" hangingPunct="1">
              <a:spcAft>
                <a:spcPts val="600"/>
              </a:spcAft>
              <a:buClr>
                <a:srgbClr val="000000"/>
              </a:buClr>
            </a:pPr>
            <a:r>
              <a:rPr lang="es-ES" altLang="es-ES" sz="1600"/>
              <a:t>NUM_GENERATIONS: Número de generaciones.</a:t>
            </a:r>
          </a:p>
          <a:p>
            <a:pPr lvl="1" algn="just" eaLnBrk="1" hangingPunct="1">
              <a:spcAft>
                <a:spcPts val="600"/>
              </a:spcAft>
              <a:buClr>
                <a:srgbClr val="000000"/>
              </a:buClr>
            </a:pPr>
            <a:r>
              <a:rPr lang="es-ES" altLang="es-ES" sz="1600"/>
              <a:t>ELITISM_RATE: Tasa de elitismo. El porcentaje especificado de los mejores cromosomas pasa a la siguiente generación sin cambio. Valor usual 0.2.</a:t>
            </a:r>
          </a:p>
          <a:p>
            <a:pPr lvl="1" algn="just" eaLnBrk="1" hangingPunct="1">
              <a:spcAft>
                <a:spcPts val="600"/>
              </a:spcAft>
              <a:buClr>
                <a:srgbClr val="000000"/>
              </a:buClr>
            </a:pPr>
            <a:r>
              <a:rPr lang="es-ES" altLang="es-ES" sz="1600"/>
              <a:t>CROSSOVER_RATE: Tasa de cruce. Indica con qué frecuencia se va a realizar el cruce. Si no hay un cruce, la descendencia es copia exacta de los padres. Si hay un cruce, la descendencia está hecha de partes de los cromosomas de los padres. Valores usuales entre 0.8 y 0.95.</a:t>
            </a:r>
          </a:p>
          <a:p>
            <a:pPr lvl="1" algn="just" eaLnBrk="1" hangingPunct="1">
              <a:spcAft>
                <a:spcPts val="600"/>
              </a:spcAft>
              <a:buClr>
                <a:srgbClr val="000000"/>
              </a:buClr>
            </a:pPr>
            <a:r>
              <a:rPr lang="es-ES" altLang="es-ES" sz="1600"/>
              <a:t>MUTATION_RATE: Tasa de mutación. Indica con qué frecuencia serán mutados cada uno de los cromosomas. Si no hay mutación, la descendencia se toma después de cruce sin ningún cambio. La mutación se hace para evitar que se caiga en un máximo local. Valores usuales entre 0.5 y 1.</a:t>
            </a:r>
          </a:p>
          <a:p>
            <a:pPr lvl="1" algn="just" eaLnBrk="1" hangingPunct="1">
              <a:spcAft>
                <a:spcPts val="600"/>
              </a:spcAft>
              <a:buClr>
                <a:srgbClr val="000000"/>
              </a:buClr>
            </a:pPr>
            <a:r>
              <a:rPr lang="es-ES" altLang="es-ES" sz="1600"/>
              <a:t>TOURNAMENT_ARITY: Número de participantes en el torneo para elegir los cromosomas que participarán en el cruce y mutación. Valor usual 2. </a:t>
            </a:r>
          </a:p>
        </p:txBody>
      </p:sp>
      <p:sp>
        <p:nvSpPr>
          <p:cNvPr id="86018" name="Rectangle 2">
            <a:extLst>
              <a:ext uri="{FF2B5EF4-FFF2-40B4-BE49-F238E27FC236}">
                <a16:creationId xmlns:a16="http://schemas.microsoft.com/office/drawing/2014/main" id="{EA1B7DAA-C30B-4700-8177-8DE3CDE34CE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86019" name="Rectangle 4">
            <a:extLst>
              <a:ext uri="{FF2B5EF4-FFF2-40B4-BE49-F238E27FC236}">
                <a16:creationId xmlns:a16="http://schemas.microsoft.com/office/drawing/2014/main" id="{ED52AA93-0AF4-4395-9470-13D860A60A5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86020" name="Rectangle 6">
            <a:extLst>
              <a:ext uri="{FF2B5EF4-FFF2-40B4-BE49-F238E27FC236}">
                <a16:creationId xmlns:a16="http://schemas.microsoft.com/office/drawing/2014/main" id="{F3EF71E1-EAEC-41D7-9E19-B8356FDD825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86021" name="Rectangle 9">
            <a:extLst>
              <a:ext uri="{FF2B5EF4-FFF2-40B4-BE49-F238E27FC236}">
                <a16:creationId xmlns:a16="http://schemas.microsoft.com/office/drawing/2014/main" id="{BEDF27B0-0C59-4B70-9BAE-327AA571ED1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86022" name="8 Marcador de número de diapositiva">
            <a:extLst>
              <a:ext uri="{FF2B5EF4-FFF2-40B4-BE49-F238E27FC236}">
                <a16:creationId xmlns:a16="http://schemas.microsoft.com/office/drawing/2014/main" id="{2462A05A-033A-401F-A7E5-2FA298DAF9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BF9431DE-7CD2-4DC8-94E9-BE4E14D6BF45}" type="slidenum">
              <a:rPr lang="es-ES" altLang="es-ES" sz="1400"/>
              <a:pPr/>
              <a:t>25</a:t>
            </a:fld>
            <a:endParaRPr lang="es-ES" altLang="es-ES" sz="1400"/>
          </a:p>
        </p:txBody>
      </p:sp>
      <p:sp>
        <p:nvSpPr>
          <p:cNvPr id="10" name="Rectangle 2">
            <a:extLst>
              <a:ext uri="{FF2B5EF4-FFF2-40B4-BE49-F238E27FC236}">
                <a16:creationId xmlns:a16="http://schemas.microsoft.com/office/drawing/2014/main" id="{BF986144-283E-44BC-B056-5473D4ACF507}"/>
              </a:ext>
            </a:extLst>
          </p:cNvPr>
          <p:cNvSpPr txBox="1">
            <a:spLocks noChangeArrowheads="1"/>
          </p:cNvSpPr>
          <p:nvPr/>
        </p:nvSpPr>
        <p:spPr bwMode="auto">
          <a:xfrm>
            <a:off x="1476375" y="341313"/>
            <a:ext cx="7362825" cy="922337"/>
          </a:xfrm>
          <a:prstGeom prst="rect">
            <a:avLst/>
          </a:prstGeom>
          <a:noFill/>
          <a:ln>
            <a:noFill/>
          </a:ln>
          <a:extLst>
            <a:ext uri="{909E8E84-426E-40dd-AFC4-6F175D3DCCD1}"/>
            <a:ext uri="{91240B29-F687-4f45-9708-019B960494DF}"/>
          </a:extLst>
        </p:spPr>
        <p:txBody>
          <a:bodyPr anchor="ctr"/>
          <a:lstStyle>
            <a:lvl1pPr algn="r" rtl="0" eaLnBrk="0" fontAlgn="base" hangingPunct="0">
              <a:spcBef>
                <a:spcPct val="0"/>
              </a:spcBef>
              <a:spcAft>
                <a:spcPct val="0"/>
              </a:spcAft>
              <a:defRPr sz="4400">
                <a:solidFill>
                  <a:schemeClr val="tx2"/>
                </a:solidFill>
                <a:latin typeface="+mj-lt"/>
                <a:ea typeface="MS PGothic" pitchFamily="34" charset="-128"/>
                <a:cs typeface="ＭＳ Ｐゴシック" charset="0"/>
              </a:defRPr>
            </a:lvl1pPr>
            <a:lvl2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2pPr>
            <a:lvl3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3pPr>
            <a:lvl4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4pPr>
            <a:lvl5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a:lstStyle>
          <a:p>
            <a:pPr eaLnBrk="1" hangingPunct="1">
              <a:defRPr/>
            </a:pPr>
            <a:r>
              <a:rPr lang="es-ES" altLang="es-ES" sz="3600" kern="0" dirty="0">
                <a:ea typeface="MS PGothic"/>
              </a:rPr>
              <a:t>5. Detalles de implementación</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61C29930-13AE-4A90-8A7A-FDEBA01DDBE9}"/>
              </a:ext>
            </a:extLst>
          </p:cNvPr>
          <p:cNvSpPr>
            <a:spLocks noGrp="1" noChangeArrowheads="1"/>
          </p:cNvSpPr>
          <p:nvPr>
            <p:ph type="ctrTitle" idx="4294967295"/>
          </p:nvPr>
        </p:nvSpPr>
        <p:spPr>
          <a:xfrm>
            <a:off x="827088" y="1714500"/>
            <a:ext cx="8066087" cy="1306513"/>
          </a:xfrm>
        </p:spPr>
        <p:txBody>
          <a:bodyPr lIns="91416" tIns="45708" rIns="91416" bIns="45708"/>
          <a:lstStyle/>
          <a:p>
            <a:pPr algn="ctr"/>
            <a:r>
              <a:rPr lang="es-ES_tradnl" altLang="es-ES" b="1">
                <a:latin typeface="Arial Narrow" panose="020B0606020202030204" pitchFamily="34" charset="0"/>
              </a:rPr>
              <a:t>Algoritmos de </a:t>
            </a:r>
            <a:r>
              <a:rPr lang="es-ES" altLang="es-ES" b="1">
                <a:latin typeface="Arial Narrow" panose="020B0606020202030204" pitchFamily="34" charset="0"/>
              </a:rPr>
              <a:t>genéticos</a:t>
            </a:r>
          </a:p>
        </p:txBody>
      </p:sp>
      <p:sp>
        <p:nvSpPr>
          <p:cNvPr id="19458" name="Rectangle 3">
            <a:extLst>
              <a:ext uri="{FF2B5EF4-FFF2-40B4-BE49-F238E27FC236}">
                <a16:creationId xmlns:a16="http://schemas.microsoft.com/office/drawing/2014/main" id="{031C8EE3-DD8F-4A4B-8273-5D4E0F8D519F}"/>
              </a:ext>
            </a:extLst>
          </p:cNvPr>
          <p:cNvSpPr>
            <a:spLocks noGrp="1" noChangeArrowheads="1"/>
          </p:cNvSpPr>
          <p:nvPr>
            <p:ph type="subTitle" idx="4294967295"/>
          </p:nvPr>
        </p:nvSpPr>
        <p:spPr>
          <a:xfrm>
            <a:off x="1371600" y="3886200"/>
            <a:ext cx="6400800" cy="708025"/>
          </a:xfrm>
        </p:spPr>
        <p:txBody>
          <a:bodyPr lIns="91416" tIns="45708" rIns="91416" bIns="45708"/>
          <a:lstStyle/>
          <a:p>
            <a:pPr marL="0" indent="0" algn="ctr" defTabSz="863600" eaLnBrk="1" hangingPunct="1">
              <a:spcBef>
                <a:spcPct val="0"/>
              </a:spcBef>
              <a:buClrTx/>
              <a:buNone/>
            </a:pPr>
            <a:r>
              <a:rPr lang="es-ES" altLang="es-ES" sz="1900" b="1" dirty="0">
                <a:solidFill>
                  <a:srgbClr val="8E002F"/>
                </a:solidFill>
                <a:latin typeface="Arial Narrow"/>
                <a:ea typeface="MS PGothic"/>
              </a:rPr>
              <a:t>ESCUELA TÉCNICA SUPERIOR DE </a:t>
            </a:r>
            <a:endParaRPr lang="es-ES" altLang="es-ES" sz="1900" b="1">
              <a:solidFill>
                <a:srgbClr val="8E002F"/>
              </a:solidFill>
              <a:latin typeface="Arial Narrow" panose="020B0606020202030204" pitchFamily="34" charset="0"/>
            </a:endParaRPr>
          </a:p>
          <a:p>
            <a:pPr marL="0" indent="0" algn="ctr" defTabSz="863600" eaLnBrk="1" hangingPunct="1">
              <a:spcBef>
                <a:spcPct val="0"/>
              </a:spcBef>
              <a:buClrTx/>
              <a:buFont typeface="Wingdings" panose="05000000000000000000" pitchFamily="2" charset="2"/>
              <a:buNone/>
            </a:pPr>
            <a:r>
              <a:rPr lang="es-ES" altLang="es-ES" sz="1900" b="1" dirty="0">
                <a:solidFill>
                  <a:srgbClr val="8E002F"/>
                </a:solidFill>
                <a:latin typeface="Arial Narrow"/>
                <a:ea typeface="MS PGothic"/>
              </a:rPr>
              <a:t>INGENIERÍA INFORMÁTICA</a:t>
            </a:r>
          </a:p>
          <a:p>
            <a:pPr marL="0" indent="0" algn="ctr" defTabSz="863600" eaLnBrk="1" hangingPunct="1">
              <a:spcBef>
                <a:spcPct val="0"/>
              </a:spcBef>
              <a:buClrTx/>
              <a:buFont typeface="Wingdings" panose="05000000000000000000" pitchFamily="2" charset="2"/>
              <a:buNone/>
            </a:pPr>
            <a:r>
              <a:rPr lang="es-ES" altLang="es-ES" sz="1900" b="1" dirty="0">
                <a:solidFill>
                  <a:srgbClr val="8E002F"/>
                </a:solidFill>
                <a:latin typeface="Arial Narrow"/>
                <a:ea typeface="MS PGothic"/>
              </a:rPr>
              <a:t>Departamento de Lenguajes y Sistemas Informáticos</a:t>
            </a:r>
          </a:p>
          <a:p>
            <a:pPr marL="0" indent="0" algn="ctr" defTabSz="863600" eaLnBrk="1" hangingPunct="1">
              <a:spcBef>
                <a:spcPct val="0"/>
              </a:spcBef>
              <a:buClrTx/>
              <a:buFont typeface="Wingdings" panose="05000000000000000000" pitchFamily="2" charset="2"/>
              <a:buNone/>
            </a:pPr>
            <a:r>
              <a:rPr lang="es-ES" altLang="es-ES" sz="1900" b="1" dirty="0">
                <a:solidFill>
                  <a:srgbClr val="8E002F"/>
                </a:solidFill>
                <a:latin typeface="Arial Narrow"/>
                <a:ea typeface="MS PGothic"/>
              </a:rPr>
              <a:t>Curso 2020-2021</a:t>
            </a:r>
            <a:endParaRPr lang="es-ES" altLang="es-ES" sz="1900" b="1" dirty="0">
              <a:solidFill>
                <a:srgbClr val="8E002F"/>
              </a:solidFill>
              <a:latin typeface="Arial Narrow" panose="020B0606020202030204" pitchFamily="34" charset="0"/>
            </a:endParaRPr>
          </a:p>
        </p:txBody>
      </p:sp>
    </p:spTree>
    <p:extLst>
      <p:ext uri="{BB962C8B-B14F-4D97-AF65-F5344CB8AC3E}">
        <p14:creationId xmlns:p14="http://schemas.microsoft.com/office/powerpoint/2010/main" val="3226856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Marcador de contenido">
            <a:extLst>
              <a:ext uri="{FF2B5EF4-FFF2-40B4-BE49-F238E27FC236}">
                <a16:creationId xmlns:a16="http://schemas.microsoft.com/office/drawing/2014/main" id="{7D62623F-CDCA-4F94-B9A5-896BD12D9A25}"/>
              </a:ext>
            </a:extLst>
          </p:cNvPr>
          <p:cNvSpPr>
            <a:spLocks noGrp="1"/>
          </p:cNvSpPr>
          <p:nvPr>
            <p:ph idx="1"/>
          </p:nvPr>
        </p:nvSpPr>
        <p:spPr>
          <a:xfrm>
            <a:off x="457200" y="1491456"/>
            <a:ext cx="8229600" cy="4525963"/>
          </a:xfrm>
        </p:spPr>
        <p:txBody>
          <a:bodyPr/>
          <a:lstStyle/>
          <a:p>
            <a:pPr algn="just" eaLnBrk="1" hangingPunct="1">
              <a:spcAft>
                <a:spcPts val="600"/>
              </a:spcAft>
              <a:buClr>
                <a:srgbClr val="000000"/>
              </a:buClr>
            </a:pPr>
            <a:r>
              <a:rPr lang="es-ES" altLang="es-ES" sz="2000" dirty="0"/>
              <a:t>Los </a:t>
            </a:r>
            <a:r>
              <a:rPr lang="es-ES" altLang="es-ES" sz="2000" b="1" dirty="0"/>
              <a:t>Algoritmos de Aproximación </a:t>
            </a:r>
            <a:r>
              <a:rPr lang="es-ES" altLang="es-ES" sz="2000" dirty="0"/>
              <a:t>encuentran soluciones subóptimas cercanas a la óptima, pero con un menor coste de ejecución </a:t>
            </a:r>
          </a:p>
          <a:p>
            <a:pPr algn="just" eaLnBrk="1" hangingPunct="1">
              <a:spcAft>
                <a:spcPts val="600"/>
              </a:spcAft>
              <a:buClr>
                <a:srgbClr val="000000"/>
              </a:buClr>
            </a:pPr>
            <a:r>
              <a:rPr lang="es-ES" altLang="es-ES" sz="2000" dirty="0"/>
              <a:t>En este tema veremos un tipo de Algoritmos iterativos de Aproximación</a:t>
            </a:r>
            <a:r>
              <a:rPr lang="es-ES" altLang="es-ES" sz="2000" i="1" dirty="0"/>
              <a:t>:  Algoritmos Genéticos</a:t>
            </a:r>
          </a:p>
          <a:p>
            <a:pPr algn="just" eaLnBrk="1" hangingPunct="1">
              <a:spcAft>
                <a:spcPts val="600"/>
              </a:spcAft>
              <a:buClr>
                <a:srgbClr val="000000"/>
              </a:buClr>
            </a:pPr>
            <a:r>
              <a:rPr lang="es-ES" altLang="es-ES" sz="2000" dirty="0">
                <a:solidFill>
                  <a:srgbClr val="000000"/>
                </a:solidFill>
              </a:rPr>
              <a:t>Son algoritmos iterativos:</a:t>
            </a:r>
          </a:p>
          <a:p>
            <a:pPr lvl="1" algn="just" eaLnBrk="1" hangingPunct="1">
              <a:spcAft>
                <a:spcPts val="600"/>
              </a:spcAft>
              <a:buClr>
                <a:srgbClr val="000000"/>
              </a:buClr>
            </a:pPr>
            <a:r>
              <a:rPr lang="es-ES" altLang="es-ES" sz="1600" dirty="0"/>
              <a:t>Se diseña un Estado cuyos valores representarán las posibles soluciones del problema</a:t>
            </a:r>
          </a:p>
          <a:p>
            <a:pPr lvl="1" algn="just" eaLnBrk="1" hangingPunct="1">
              <a:spcAft>
                <a:spcPts val="600"/>
              </a:spcAft>
              <a:buClr>
                <a:srgbClr val="000000"/>
              </a:buClr>
            </a:pPr>
            <a:r>
              <a:rPr lang="es-ES" altLang="es-ES" sz="1600" dirty="0"/>
              <a:t>La función objetivo se evaluará sobre el estado</a:t>
            </a:r>
          </a:p>
          <a:p>
            <a:pPr lvl="1" algn="just" eaLnBrk="1" hangingPunct="1">
              <a:spcAft>
                <a:spcPts val="600"/>
              </a:spcAft>
              <a:buClr>
                <a:srgbClr val="000000"/>
              </a:buClr>
            </a:pPr>
            <a:r>
              <a:rPr lang="es-ES" altLang="es-ES" sz="1600" dirty="0"/>
              <a:t>Existirá una función que aplicada a cada estado nos indique si representa una solución válida o no, y otra función que calculará la solución asociada a los estados válidos </a:t>
            </a:r>
          </a:p>
          <a:p>
            <a:pPr lvl="1" algn="just" eaLnBrk="1" hangingPunct="1">
              <a:spcAft>
                <a:spcPts val="600"/>
              </a:spcAft>
              <a:buClr>
                <a:srgbClr val="000000"/>
              </a:buClr>
            </a:pPr>
            <a:r>
              <a:rPr lang="es-ES" altLang="es-ES" sz="1600" dirty="0"/>
              <a:t>Se tendrá una condición de parada para decidir cuándo terminan</a:t>
            </a:r>
          </a:p>
          <a:p>
            <a:pPr algn="just" eaLnBrk="1" hangingPunct="1">
              <a:spcAft>
                <a:spcPts val="600"/>
              </a:spcAft>
              <a:buClr>
                <a:srgbClr val="000000"/>
              </a:buClr>
            </a:pPr>
            <a:r>
              <a:rPr lang="es-ES" altLang="es-ES" sz="2000" dirty="0"/>
              <a:t>Son algoritmos aleatorios en el sentido de que los cambios propuestos sobre el estado, en cada iteración, se generan al azar</a:t>
            </a:r>
            <a:endParaRPr lang="es-ES" altLang="es-ES" sz="2400" dirty="0">
              <a:solidFill>
                <a:srgbClr val="000000"/>
              </a:solidFill>
            </a:endParaRPr>
          </a:p>
          <a:p>
            <a:pPr algn="just" eaLnBrk="1" hangingPunct="1">
              <a:spcAft>
                <a:spcPts val="600"/>
              </a:spcAft>
              <a:buClr>
                <a:srgbClr val="000000"/>
              </a:buClr>
            </a:pPr>
            <a:endParaRPr lang="es-ES" altLang="es-ES" sz="2000" i="1" dirty="0"/>
          </a:p>
          <a:p>
            <a:pPr lvl="1" algn="just" eaLnBrk="1" hangingPunct="1">
              <a:spcAft>
                <a:spcPts val="600"/>
              </a:spcAft>
              <a:buClr>
                <a:srgbClr val="000000"/>
              </a:buClr>
            </a:pPr>
            <a:endParaRPr lang="es-ES" altLang="es-ES" sz="1600" dirty="0"/>
          </a:p>
          <a:p>
            <a:pPr algn="just" eaLnBrk="1" hangingPunct="1">
              <a:spcAft>
                <a:spcPts val="600"/>
              </a:spcAft>
              <a:buClr>
                <a:srgbClr val="000000"/>
              </a:buClr>
            </a:pPr>
            <a:endParaRPr lang="es-ES" altLang="es-ES" sz="2400" dirty="0">
              <a:solidFill>
                <a:srgbClr val="000000"/>
              </a:solidFill>
            </a:endParaRPr>
          </a:p>
        </p:txBody>
      </p:sp>
      <p:sp>
        <p:nvSpPr>
          <p:cNvPr id="23554" name="Rectangle 2">
            <a:extLst>
              <a:ext uri="{FF2B5EF4-FFF2-40B4-BE49-F238E27FC236}">
                <a16:creationId xmlns:a16="http://schemas.microsoft.com/office/drawing/2014/main" id="{AB795587-5350-4DCE-8726-9DEECED6FAF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23555" name="Rectangle 4">
            <a:extLst>
              <a:ext uri="{FF2B5EF4-FFF2-40B4-BE49-F238E27FC236}">
                <a16:creationId xmlns:a16="http://schemas.microsoft.com/office/drawing/2014/main" id="{0FDE3BA0-0C16-4A87-B2CC-8442026AA98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23556" name="Rectangle 6">
            <a:extLst>
              <a:ext uri="{FF2B5EF4-FFF2-40B4-BE49-F238E27FC236}">
                <a16:creationId xmlns:a16="http://schemas.microsoft.com/office/drawing/2014/main" id="{A8EB449D-3A9B-48C3-B462-27DB468155D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23557" name="Rectangle 9">
            <a:extLst>
              <a:ext uri="{FF2B5EF4-FFF2-40B4-BE49-F238E27FC236}">
                <a16:creationId xmlns:a16="http://schemas.microsoft.com/office/drawing/2014/main" id="{9712EBE2-A9FA-4283-BB48-06D65348BCA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23558" name="8 Marcador de número de diapositiva">
            <a:extLst>
              <a:ext uri="{FF2B5EF4-FFF2-40B4-BE49-F238E27FC236}">
                <a16:creationId xmlns:a16="http://schemas.microsoft.com/office/drawing/2014/main" id="{4661306E-68A5-4DE7-AA7E-82D44C36C7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BABD69DE-D1F7-495D-AC65-7577113AFE86}" type="slidenum">
              <a:rPr lang="es-ES" altLang="es-ES" sz="1400"/>
              <a:pPr/>
              <a:t>3</a:t>
            </a:fld>
            <a:endParaRPr lang="es-ES" altLang="es-ES" sz="1400"/>
          </a:p>
        </p:txBody>
      </p:sp>
      <p:sp>
        <p:nvSpPr>
          <p:cNvPr id="10" name="Rectangle 2">
            <a:extLst>
              <a:ext uri="{FF2B5EF4-FFF2-40B4-BE49-F238E27FC236}">
                <a16:creationId xmlns:a16="http://schemas.microsoft.com/office/drawing/2014/main" id="{F265EC8C-0B83-4272-ABC1-DCB7C88243CE}"/>
              </a:ext>
            </a:extLst>
          </p:cNvPr>
          <p:cNvSpPr txBox="1">
            <a:spLocks noChangeArrowheads="1"/>
          </p:cNvSpPr>
          <p:nvPr/>
        </p:nvSpPr>
        <p:spPr bwMode="auto">
          <a:xfrm>
            <a:off x="1700213" y="341313"/>
            <a:ext cx="7138987" cy="922337"/>
          </a:xfrm>
          <a:prstGeom prst="rect">
            <a:avLst/>
          </a:prstGeom>
          <a:noFill/>
          <a:ln>
            <a:noFill/>
          </a:ln>
          <a:extLst>
            <a:ext uri="{909E8E84-426E-40dd-AFC4-6F175D3DCCD1}"/>
            <a:ext uri="{91240B29-F687-4f45-9708-019B960494DF}"/>
          </a:extLst>
        </p:spPr>
        <p:txBody>
          <a:bodyPr anchor="ctr"/>
          <a:lstStyle>
            <a:lvl1pPr algn="r" rtl="0" eaLnBrk="0" fontAlgn="base" hangingPunct="0">
              <a:spcBef>
                <a:spcPct val="0"/>
              </a:spcBef>
              <a:spcAft>
                <a:spcPct val="0"/>
              </a:spcAft>
              <a:defRPr sz="4400">
                <a:solidFill>
                  <a:schemeClr val="tx2"/>
                </a:solidFill>
                <a:latin typeface="+mj-lt"/>
                <a:ea typeface="MS PGothic" pitchFamily="34" charset="-128"/>
                <a:cs typeface="ＭＳ Ｐゴシック" charset="0"/>
              </a:defRPr>
            </a:lvl1pPr>
            <a:lvl2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2pPr>
            <a:lvl3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3pPr>
            <a:lvl4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4pPr>
            <a:lvl5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a:lstStyle>
          <a:p>
            <a:pPr eaLnBrk="1" hangingPunct="1">
              <a:defRPr/>
            </a:pPr>
            <a:r>
              <a:rPr lang="es-ES" altLang="es-ES" sz="3600" kern="0" dirty="0"/>
              <a:t>Introducción</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2 Marcador de contenido">
            <a:extLst>
              <a:ext uri="{FF2B5EF4-FFF2-40B4-BE49-F238E27FC236}">
                <a16:creationId xmlns:a16="http://schemas.microsoft.com/office/drawing/2014/main" id="{E1B83583-F8E2-4B18-9B25-ED6D61EDCE37}"/>
              </a:ext>
            </a:extLst>
          </p:cNvPr>
          <p:cNvSpPr>
            <a:spLocks noGrp="1"/>
          </p:cNvSpPr>
          <p:nvPr>
            <p:ph idx="1"/>
          </p:nvPr>
        </p:nvSpPr>
        <p:spPr>
          <a:xfrm>
            <a:off x="457200" y="1524026"/>
            <a:ext cx="8229600" cy="4525963"/>
          </a:xfrm>
        </p:spPr>
        <p:txBody>
          <a:bodyPr/>
          <a:lstStyle/>
          <a:p>
            <a:pPr algn="just" eaLnBrk="1" hangingPunct="1">
              <a:spcAft>
                <a:spcPts val="600"/>
              </a:spcAft>
              <a:buClr>
                <a:srgbClr val="000000"/>
              </a:buClr>
              <a:buFont typeface="Arial" panose="020B0604020202020204" pitchFamily="34" charset="0"/>
              <a:buChar char="•"/>
            </a:pPr>
            <a:r>
              <a:rPr lang="es-ES" altLang="es-ES" sz="2000" dirty="0"/>
              <a:t>Los </a:t>
            </a:r>
            <a:r>
              <a:rPr lang="es-ES" altLang="es-ES" sz="2000" b="1" i="1" dirty="0"/>
              <a:t>Algoritmos Genéticos</a:t>
            </a:r>
            <a:r>
              <a:rPr lang="es-ES" altLang="es-ES" sz="2000" i="1" dirty="0"/>
              <a:t> </a:t>
            </a:r>
            <a:r>
              <a:rPr lang="es-ES" altLang="es-ES" sz="2000" dirty="0"/>
              <a:t>emulan los mecanismos de la evolución</a:t>
            </a:r>
          </a:p>
          <a:p>
            <a:pPr algn="just" eaLnBrk="1" hangingPunct="1">
              <a:spcAft>
                <a:spcPts val="600"/>
              </a:spcAft>
              <a:buClr>
                <a:srgbClr val="000000"/>
              </a:buClr>
              <a:buFont typeface="Arial" panose="020B0604020202020204" pitchFamily="34" charset="0"/>
              <a:buChar char="•"/>
            </a:pPr>
            <a:r>
              <a:rPr lang="es-ES" altLang="es-ES" sz="2000" dirty="0"/>
              <a:t>Estos algoritmos hacen evolucionar una población de individuos sometiéndola a cruces y mutaciones, así como también a una selección de acuerdo con algún criterio</a:t>
            </a:r>
          </a:p>
          <a:p>
            <a:pPr algn="just" eaLnBrk="1" hangingPunct="1">
              <a:spcAft>
                <a:spcPts val="600"/>
              </a:spcAft>
              <a:buClr>
                <a:srgbClr val="000000"/>
              </a:buClr>
              <a:buFont typeface="Arial" panose="020B0604020202020204" pitchFamily="34" charset="0"/>
              <a:buChar char="•"/>
            </a:pPr>
            <a:r>
              <a:rPr lang="es-ES" altLang="es-ES" sz="2000" dirty="0"/>
              <a:t>Llamamos generaciones a las sucesivas poblaciones que se van obteniendo haciendo evolucionar la primera de ellas  </a:t>
            </a:r>
          </a:p>
          <a:p>
            <a:pPr algn="just" eaLnBrk="1" hangingPunct="1">
              <a:spcAft>
                <a:spcPts val="600"/>
              </a:spcAft>
              <a:buClr>
                <a:srgbClr val="000000"/>
              </a:buClr>
              <a:buFont typeface="Arial" panose="020B0604020202020204" pitchFamily="34" charset="0"/>
              <a:buChar char="•"/>
            </a:pPr>
            <a:r>
              <a:rPr lang="es-ES" altLang="es-ES" sz="2000" dirty="0"/>
              <a:t>Asumimos que queremos </a:t>
            </a:r>
            <a:r>
              <a:rPr lang="es-ES" altLang="es-ES" sz="2000" b="1" dirty="0"/>
              <a:t>maximizar</a:t>
            </a:r>
            <a:r>
              <a:rPr lang="es-ES" altLang="es-ES" sz="2000" dirty="0"/>
              <a:t> la función objetivo</a:t>
            </a:r>
          </a:p>
          <a:p>
            <a:pPr algn="just" eaLnBrk="1" hangingPunct="1">
              <a:spcAft>
                <a:spcPts val="600"/>
              </a:spcAft>
              <a:buClr>
                <a:srgbClr val="000000"/>
              </a:buClr>
              <a:buFont typeface="Arial" panose="020B0604020202020204" pitchFamily="34" charset="0"/>
              <a:buChar char="•"/>
            </a:pPr>
            <a:r>
              <a:rPr lang="es-ES" altLang="es-ES" sz="2000" dirty="0"/>
              <a:t>El esquema es de la forma</a:t>
            </a:r>
          </a:p>
          <a:p>
            <a:pPr algn="just" eaLnBrk="1" hangingPunct="1">
              <a:spcAft>
                <a:spcPts val="600"/>
              </a:spcAft>
              <a:buClr>
                <a:srgbClr val="000000"/>
              </a:buClr>
            </a:pPr>
            <a:endParaRPr lang="es-ES" altLang="es-ES" sz="2000" dirty="0"/>
          </a:p>
        </p:txBody>
      </p:sp>
      <p:sp>
        <p:nvSpPr>
          <p:cNvPr id="53250" name="Rectangle 2">
            <a:extLst>
              <a:ext uri="{FF2B5EF4-FFF2-40B4-BE49-F238E27FC236}">
                <a16:creationId xmlns:a16="http://schemas.microsoft.com/office/drawing/2014/main" id="{E637186A-14E8-4C8E-8C88-FC5BF50B392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3251" name="Rectangle 4">
            <a:extLst>
              <a:ext uri="{FF2B5EF4-FFF2-40B4-BE49-F238E27FC236}">
                <a16:creationId xmlns:a16="http://schemas.microsoft.com/office/drawing/2014/main" id="{AA6FC218-3ACA-4433-92AF-D09BCB8F3B7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3252" name="Rectangle 6">
            <a:extLst>
              <a:ext uri="{FF2B5EF4-FFF2-40B4-BE49-F238E27FC236}">
                <a16:creationId xmlns:a16="http://schemas.microsoft.com/office/drawing/2014/main" id="{7766F3A1-4A77-4FE1-89B0-5F41449AA6C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3253" name="Rectangle 9">
            <a:extLst>
              <a:ext uri="{FF2B5EF4-FFF2-40B4-BE49-F238E27FC236}">
                <a16:creationId xmlns:a16="http://schemas.microsoft.com/office/drawing/2014/main" id="{7A971F63-A095-49F2-B406-588943A4E8E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3254" name="8 Marcador de número de diapositiva">
            <a:extLst>
              <a:ext uri="{FF2B5EF4-FFF2-40B4-BE49-F238E27FC236}">
                <a16:creationId xmlns:a16="http://schemas.microsoft.com/office/drawing/2014/main" id="{312ECF9A-9AE0-4BC8-BC6E-25B7DCBA9F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CEAA4079-B459-42DF-9819-0B810FEAB9C1}" type="slidenum">
              <a:rPr lang="es-ES" altLang="es-ES" sz="1400"/>
              <a:pPr/>
              <a:t>4</a:t>
            </a:fld>
            <a:endParaRPr lang="es-ES" altLang="es-ES" sz="1400"/>
          </a:p>
        </p:txBody>
      </p:sp>
      <p:pic>
        <p:nvPicPr>
          <p:cNvPr id="53255" name="Imagen 1">
            <a:extLst>
              <a:ext uri="{FF2B5EF4-FFF2-40B4-BE49-F238E27FC236}">
                <a16:creationId xmlns:a16="http://schemas.microsoft.com/office/drawing/2014/main" id="{FF096EEF-D4DE-4D66-93ED-DBCC6843F9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1225" y="4724400"/>
            <a:ext cx="7621588"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C93BB4E9-3043-4542-A7C3-CB7EC876FA52}"/>
              </a:ext>
            </a:extLst>
          </p:cNvPr>
          <p:cNvSpPr txBox="1">
            <a:spLocks noChangeArrowheads="1"/>
          </p:cNvSpPr>
          <p:nvPr/>
        </p:nvSpPr>
        <p:spPr bwMode="auto">
          <a:xfrm>
            <a:off x="1476375" y="341313"/>
            <a:ext cx="7362825" cy="922337"/>
          </a:xfrm>
          <a:prstGeom prst="rect">
            <a:avLst/>
          </a:prstGeom>
          <a:noFill/>
          <a:ln>
            <a:noFill/>
          </a:ln>
          <a:extLst>
            <a:ext uri="{909E8E84-426E-40dd-AFC4-6F175D3DCCD1}"/>
            <a:ext uri="{91240B29-F687-4f45-9708-019B960494DF}"/>
          </a:extLst>
        </p:spPr>
        <p:txBody>
          <a:bodyPr anchor="ct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r"/>
            <a:r>
              <a:rPr lang="es-ES" altLang="es-ES" sz="3600" dirty="0">
                <a:solidFill>
                  <a:schemeClr val="tx2"/>
                </a:solidFill>
                <a:latin typeface="Arial" panose="020B0604020202020204" pitchFamily="34" charset="0"/>
              </a:rPr>
              <a:t>Algoritmos Genéticos</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2 Marcador de contenido">
            <a:extLst>
              <a:ext uri="{FF2B5EF4-FFF2-40B4-BE49-F238E27FC236}">
                <a16:creationId xmlns:a16="http://schemas.microsoft.com/office/drawing/2014/main" id="{6C83D58F-3320-4856-9AE4-D9B5835C8DCC}"/>
              </a:ext>
            </a:extLst>
          </p:cNvPr>
          <p:cNvSpPr>
            <a:spLocks noGrp="1"/>
          </p:cNvSpPr>
          <p:nvPr>
            <p:ph idx="1"/>
          </p:nvPr>
        </p:nvSpPr>
        <p:spPr>
          <a:xfrm>
            <a:off x="457200" y="1460748"/>
            <a:ext cx="8229600" cy="4525963"/>
          </a:xfrm>
        </p:spPr>
        <p:txBody>
          <a:bodyPr/>
          <a:lstStyle/>
          <a:p>
            <a:pPr algn="just" eaLnBrk="1" hangingPunct="1">
              <a:spcAft>
                <a:spcPts val="600"/>
              </a:spcAft>
              <a:buClr>
                <a:srgbClr val="000000"/>
              </a:buClr>
              <a:buFont typeface="Arial" panose="020B0604020202020204" pitchFamily="34" charset="0"/>
              <a:buChar char="•"/>
              <a:defRPr/>
            </a:pPr>
            <a:r>
              <a:rPr lang="es-ES" altLang="es-ES" sz="2000" dirty="0">
                <a:cs typeface="ＭＳ Ｐゴシック" charset="0"/>
              </a:rPr>
              <a:t>La población inicial se suele inicializar de forma aleatoria</a:t>
            </a:r>
          </a:p>
          <a:p>
            <a:pPr algn="just" eaLnBrk="1" hangingPunct="1">
              <a:spcAft>
                <a:spcPts val="600"/>
              </a:spcAft>
              <a:buClr>
                <a:srgbClr val="000000"/>
              </a:buClr>
              <a:buFont typeface="Arial" panose="020B0604020202020204" pitchFamily="34" charset="0"/>
              <a:buChar char="•"/>
              <a:defRPr/>
            </a:pPr>
            <a:r>
              <a:rPr lang="es-ES" altLang="es-ES" sz="2000" dirty="0">
                <a:cs typeface="ＭＳ Ｐゴシック" charset="0"/>
              </a:rPr>
              <a:t>Cada </a:t>
            </a:r>
            <a:r>
              <a:rPr lang="es-ES" altLang="es-ES" sz="2000" dirty="0"/>
              <a:t>individuo</a:t>
            </a:r>
            <a:r>
              <a:rPr lang="es-ES" altLang="es-ES" sz="2000" dirty="0">
                <a:cs typeface="ＭＳ Ｐゴシック" charset="0"/>
              </a:rPr>
              <a:t> es un </a:t>
            </a:r>
            <a:r>
              <a:rPr lang="es-ES" altLang="es-ES" sz="2000" b="1" dirty="0">
                <a:cs typeface="ＭＳ Ｐゴシック" charset="0"/>
              </a:rPr>
              <a:t>cromosoma</a:t>
            </a:r>
            <a:r>
              <a:rPr lang="es-ES" altLang="es-ES" sz="2000" dirty="0">
                <a:cs typeface="ＭＳ Ｐゴシック" charset="0"/>
              </a:rPr>
              <a:t>, con un estado interno con dos propiedades visibles:</a:t>
            </a:r>
          </a:p>
          <a:p>
            <a:pPr lvl="1" algn="just" eaLnBrk="1" hangingPunct="1">
              <a:spcAft>
                <a:spcPts val="600"/>
              </a:spcAft>
              <a:buClr>
                <a:srgbClr val="000000"/>
              </a:buClr>
              <a:defRPr/>
            </a:pPr>
            <a:r>
              <a:rPr lang="es-ES" altLang="es-ES" sz="1800" dirty="0">
                <a:cs typeface="ＭＳ Ｐゴシック" charset="0"/>
              </a:rPr>
              <a:t>valor: uno de los posibles valores del espacio de valores</a:t>
            </a:r>
          </a:p>
          <a:p>
            <a:pPr lvl="1" algn="just" eaLnBrk="1" hangingPunct="1">
              <a:spcAft>
                <a:spcPts val="600"/>
              </a:spcAft>
              <a:buClr>
                <a:srgbClr val="000000"/>
              </a:buClr>
              <a:defRPr/>
            </a:pPr>
            <a:r>
              <a:rPr lang="es-ES" altLang="es-ES" sz="1800" dirty="0">
                <a:cs typeface="ＭＳ Ｐゴシック" charset="0"/>
              </a:rPr>
              <a:t>fitness: propiedad que mide el grado de aptitud del cromosoma</a:t>
            </a:r>
            <a:endParaRPr lang="es-ES" altLang="es-ES" sz="1800" b="1" dirty="0">
              <a:cs typeface="ＭＳ Ｐゴシック" charset="0"/>
            </a:endParaRPr>
          </a:p>
          <a:p>
            <a:pPr algn="just" eaLnBrk="1" hangingPunct="1">
              <a:spcAft>
                <a:spcPts val="600"/>
              </a:spcAft>
              <a:buClr>
                <a:srgbClr val="000000"/>
              </a:buClr>
              <a:buFont typeface="Arial" panose="020B0604020202020204" pitchFamily="34" charset="0"/>
              <a:buChar char="•"/>
              <a:defRPr/>
            </a:pPr>
            <a:r>
              <a:rPr lang="es-ES" altLang="es-ES" sz="2000" dirty="0">
                <a:cs typeface="ＭＳ Ｐゴシック" charset="0"/>
              </a:rPr>
              <a:t>El objetivo del algoritmo genético es encontrar el o los individuos que maximizan su fitness tras hacer evolucionar la población   </a:t>
            </a:r>
          </a:p>
          <a:p>
            <a:pPr algn="just" eaLnBrk="1" hangingPunct="1">
              <a:spcAft>
                <a:spcPts val="600"/>
              </a:spcAft>
              <a:buClr>
                <a:srgbClr val="000000"/>
              </a:buClr>
              <a:buFont typeface="Arial" panose="020B0604020202020204" pitchFamily="34" charset="0"/>
              <a:buChar char="•"/>
              <a:defRPr/>
            </a:pPr>
            <a:r>
              <a:rPr lang="es-ES" altLang="es-ES" sz="2000" dirty="0">
                <a:cs typeface="ＭＳ Ｐゴシック" charset="0"/>
              </a:rPr>
              <a:t>Un cromosoma será del tipo </a:t>
            </a:r>
            <a:r>
              <a:rPr lang="es-ES" altLang="es-ES" sz="2000" dirty="0" err="1">
                <a:cs typeface="ＭＳ Ｐゴシック" charset="0"/>
              </a:rPr>
              <a:t>List</a:t>
            </a:r>
            <a:r>
              <a:rPr lang="es-ES" altLang="es-ES" sz="2000" dirty="0">
                <a:cs typeface="ＭＳ Ｐゴシック" charset="0"/>
              </a:rPr>
              <a:t>&lt;T&gt; con algunas operaciones adicionales: cálculo del fitness, mutación y cruce</a:t>
            </a:r>
          </a:p>
          <a:p>
            <a:pPr algn="just" eaLnBrk="1" hangingPunct="1">
              <a:spcAft>
                <a:spcPts val="600"/>
              </a:spcAft>
              <a:buClr>
                <a:srgbClr val="000000"/>
              </a:buClr>
              <a:buFont typeface="Arial" panose="020B0604020202020204" pitchFamily="34" charset="0"/>
              <a:buChar char="•"/>
              <a:defRPr/>
            </a:pPr>
            <a:r>
              <a:rPr lang="es-ES" altLang="es-ES" sz="2000" dirty="0">
                <a:cs typeface="ＭＳ Ｐゴシック" charset="0"/>
              </a:rPr>
              <a:t>Los elementos de la lista </a:t>
            </a:r>
          </a:p>
          <a:p>
            <a:pPr marL="0" indent="0" algn="just" eaLnBrk="1" hangingPunct="1">
              <a:spcAft>
                <a:spcPts val="600"/>
              </a:spcAft>
              <a:buClr>
                <a:srgbClr val="000000"/>
              </a:buClr>
              <a:buFont typeface="Wingdings" panose="05000000000000000000" pitchFamily="2" charset="2"/>
              <a:buNone/>
              <a:defRPr/>
            </a:pPr>
            <a:r>
              <a:rPr lang="es-ES" altLang="es-ES" sz="2000" dirty="0">
                <a:cs typeface="ＭＳ Ｐゴシック" charset="0"/>
              </a:rPr>
              <a:t>     los denominaremos </a:t>
            </a:r>
            <a:r>
              <a:rPr lang="es-ES" altLang="es-ES" sz="2000" b="1" dirty="0">
                <a:cs typeface="ＭＳ Ｐゴシック" charset="0"/>
              </a:rPr>
              <a:t>genes</a:t>
            </a:r>
          </a:p>
        </p:txBody>
      </p:sp>
      <p:sp>
        <p:nvSpPr>
          <p:cNvPr id="54274" name="Rectangle 2">
            <a:extLst>
              <a:ext uri="{FF2B5EF4-FFF2-40B4-BE49-F238E27FC236}">
                <a16:creationId xmlns:a16="http://schemas.microsoft.com/office/drawing/2014/main" id="{C509E849-5666-4381-BB5E-5F001A2710D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4275" name="Rectangle 4">
            <a:extLst>
              <a:ext uri="{FF2B5EF4-FFF2-40B4-BE49-F238E27FC236}">
                <a16:creationId xmlns:a16="http://schemas.microsoft.com/office/drawing/2014/main" id="{BB83DFA2-B867-49A5-99AD-98F6E8C2799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4276" name="Rectangle 6">
            <a:extLst>
              <a:ext uri="{FF2B5EF4-FFF2-40B4-BE49-F238E27FC236}">
                <a16:creationId xmlns:a16="http://schemas.microsoft.com/office/drawing/2014/main" id="{ACE5E726-7E9D-4DE8-9229-75366A7CB15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4277" name="Rectangle 9">
            <a:extLst>
              <a:ext uri="{FF2B5EF4-FFF2-40B4-BE49-F238E27FC236}">
                <a16:creationId xmlns:a16="http://schemas.microsoft.com/office/drawing/2014/main" id="{52ECA5EA-1885-415C-9CD3-17D383EEDC2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4278" name="8 Marcador de número de diapositiva">
            <a:extLst>
              <a:ext uri="{FF2B5EF4-FFF2-40B4-BE49-F238E27FC236}">
                <a16:creationId xmlns:a16="http://schemas.microsoft.com/office/drawing/2014/main" id="{BBAB1B63-77C0-47D2-9310-4853D91881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7D61A328-5F79-4DC8-AA1B-3A078295B095}" type="slidenum">
              <a:rPr lang="es-ES" altLang="es-ES" sz="1400"/>
              <a:pPr/>
              <a:t>5</a:t>
            </a:fld>
            <a:endParaRPr lang="es-ES" altLang="es-ES" sz="1400"/>
          </a:p>
        </p:txBody>
      </p:sp>
      <p:pic>
        <p:nvPicPr>
          <p:cNvPr id="54279" name="Picture 2">
            <a:extLst>
              <a:ext uri="{FF2B5EF4-FFF2-40B4-BE49-F238E27FC236}">
                <a16:creationId xmlns:a16="http://schemas.microsoft.com/office/drawing/2014/main" id="{FE394E04-8A92-4B8F-A992-DCFD43A875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7696" y="4670682"/>
            <a:ext cx="2736304" cy="202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BB179B0D-4665-43E7-9E57-9086118AB8EF}"/>
              </a:ext>
            </a:extLst>
          </p:cNvPr>
          <p:cNvSpPr txBox="1">
            <a:spLocks noChangeArrowheads="1"/>
          </p:cNvSpPr>
          <p:nvPr/>
        </p:nvSpPr>
        <p:spPr bwMode="auto">
          <a:xfrm>
            <a:off x="1476375" y="341313"/>
            <a:ext cx="7362825" cy="922337"/>
          </a:xfrm>
          <a:prstGeom prst="rect">
            <a:avLst/>
          </a:prstGeom>
          <a:noFill/>
          <a:ln>
            <a:noFill/>
          </a:ln>
          <a:extLst>
            <a:ext uri="{909E8E84-426E-40dd-AFC4-6F175D3DCCD1}"/>
            <a:ext uri="{91240B29-F687-4f45-9708-019B960494DF}"/>
          </a:extLst>
        </p:spPr>
        <p:txBody>
          <a:bodyPr anchor="ct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r"/>
            <a:r>
              <a:rPr lang="es-ES" altLang="es-ES" sz="3600">
                <a:solidFill>
                  <a:schemeClr val="tx2"/>
                </a:solidFill>
                <a:latin typeface="Arial" panose="020B0604020202020204" pitchFamily="34" charset="0"/>
              </a:rPr>
              <a:t>2. Algoritmos Genéticos</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2 Marcador de contenido">
            <a:extLst>
              <a:ext uri="{FF2B5EF4-FFF2-40B4-BE49-F238E27FC236}">
                <a16:creationId xmlns:a16="http://schemas.microsoft.com/office/drawing/2014/main" id="{BDF5F2C2-DFEF-4923-8B02-59B70378906F}"/>
              </a:ext>
            </a:extLst>
          </p:cNvPr>
          <p:cNvSpPr>
            <a:spLocks noGrp="1"/>
          </p:cNvSpPr>
          <p:nvPr>
            <p:ph idx="1"/>
          </p:nvPr>
        </p:nvSpPr>
        <p:spPr/>
        <p:txBody>
          <a:bodyPr/>
          <a:lstStyle/>
          <a:p>
            <a:pPr algn="just" eaLnBrk="1" hangingPunct="1">
              <a:spcAft>
                <a:spcPts val="600"/>
              </a:spcAft>
              <a:buClr>
                <a:srgbClr val="000000"/>
              </a:buClr>
              <a:defRPr/>
            </a:pPr>
            <a:r>
              <a:rPr lang="es-ES" altLang="es-ES" sz="2000" dirty="0">
                <a:cs typeface="ＭＳ Ｐゴシック" charset="0"/>
              </a:rPr>
              <a:t>Mecanismo para obtener la siguiente generación:</a:t>
            </a:r>
          </a:p>
          <a:p>
            <a:pPr marL="457200" indent="-457200" algn="just" eaLnBrk="1" hangingPunct="1">
              <a:spcAft>
                <a:spcPts val="600"/>
              </a:spcAft>
              <a:buClr>
                <a:srgbClr val="000000"/>
              </a:buClr>
              <a:buFont typeface="+mj-lt"/>
              <a:buAutoNum type="arabicPeriod"/>
              <a:defRPr/>
            </a:pPr>
            <a:r>
              <a:rPr lang="es-ES" altLang="es-ES" sz="2000" dirty="0">
                <a:cs typeface="ＭＳ Ｐゴシック" charset="0"/>
              </a:rPr>
              <a:t>Se escogen los mejores individuos de una población según la tasa de elitismo escogida y se pasan a la siguiente generación</a:t>
            </a:r>
          </a:p>
          <a:p>
            <a:pPr marL="457200" indent="-457200" algn="just" eaLnBrk="1" hangingPunct="1">
              <a:spcAft>
                <a:spcPts val="600"/>
              </a:spcAft>
              <a:buClr>
                <a:srgbClr val="000000"/>
              </a:buClr>
              <a:buFont typeface="+mj-lt"/>
              <a:buAutoNum type="arabicPeriod"/>
              <a:defRPr/>
            </a:pPr>
            <a:r>
              <a:rPr lang="es-ES" altLang="es-ES" sz="2000" dirty="0">
                <a:cs typeface="ＭＳ Ｐゴシック" charset="0"/>
              </a:rPr>
              <a:t>Se repiten los siguientes pasos hasta que la nueva generación alcanza el tamaño prefijado: </a:t>
            </a:r>
          </a:p>
          <a:p>
            <a:pPr marL="857250" lvl="1" indent="-457200" algn="just" eaLnBrk="1" hangingPunct="1">
              <a:spcAft>
                <a:spcPts val="600"/>
              </a:spcAft>
              <a:buClr>
                <a:srgbClr val="000000"/>
              </a:buClr>
              <a:buFont typeface="+mj-lt"/>
              <a:buAutoNum type="alphaLcParenR"/>
              <a:defRPr/>
            </a:pPr>
            <a:r>
              <a:rPr lang="es-ES" altLang="es-ES" sz="1600" dirty="0"/>
              <a:t>Siguiendo la </a:t>
            </a:r>
            <a:r>
              <a:rPr lang="es-ES" altLang="es-ES" sz="1600" b="1" dirty="0"/>
              <a:t>Política de Selección </a:t>
            </a:r>
            <a:r>
              <a:rPr lang="es-ES" altLang="es-ES" sz="1600" dirty="0"/>
              <a:t>elegida se escogen dos cromosomas</a:t>
            </a:r>
          </a:p>
          <a:p>
            <a:pPr marL="857250" lvl="1" indent="-457200" algn="just" eaLnBrk="1" hangingPunct="1">
              <a:spcAft>
                <a:spcPts val="600"/>
              </a:spcAft>
              <a:buClr>
                <a:srgbClr val="000000"/>
              </a:buClr>
              <a:buFont typeface="+mj-lt"/>
              <a:buAutoNum type="alphaLcParenR"/>
              <a:defRPr/>
            </a:pPr>
            <a:r>
              <a:rPr lang="es-ES" altLang="es-ES" sz="1600" dirty="0"/>
              <a:t>En un porcentaje establecido por la </a:t>
            </a:r>
            <a:r>
              <a:rPr lang="es-ES" altLang="es-ES" sz="1600" b="1" dirty="0"/>
              <a:t>Tasa de Cruce </a:t>
            </a:r>
            <a:r>
              <a:rPr lang="es-ES" altLang="es-ES" sz="1600" dirty="0"/>
              <a:t>se aplica el Operador de Cruce fijado </a:t>
            </a:r>
          </a:p>
          <a:p>
            <a:pPr marL="857250" lvl="1" indent="-457200" algn="just" eaLnBrk="1" hangingPunct="1">
              <a:spcAft>
                <a:spcPts val="600"/>
              </a:spcAft>
              <a:buClr>
                <a:srgbClr val="000000"/>
              </a:buClr>
              <a:buFont typeface="+mj-lt"/>
              <a:buAutoNum type="alphaLcParenR"/>
              <a:defRPr/>
            </a:pPr>
            <a:r>
              <a:rPr lang="es-ES" altLang="es-ES" sz="1600" dirty="0"/>
              <a:t>En un porcentaje establecido por la </a:t>
            </a:r>
            <a:r>
              <a:rPr lang="es-ES" altLang="es-ES" sz="1600" b="1" dirty="0"/>
              <a:t>Tasa de Mutación </a:t>
            </a:r>
            <a:r>
              <a:rPr lang="es-ES" altLang="es-ES" sz="1600" dirty="0"/>
              <a:t>se aplica el Operador de Mutación fijado  </a:t>
            </a:r>
          </a:p>
          <a:p>
            <a:pPr algn="just" eaLnBrk="1" hangingPunct="1">
              <a:spcAft>
                <a:spcPts val="600"/>
              </a:spcAft>
              <a:buClr>
                <a:srgbClr val="000000"/>
              </a:buClr>
              <a:defRPr/>
            </a:pPr>
            <a:r>
              <a:rPr lang="es-ES" altLang="es-ES" sz="2000" dirty="0">
                <a:cs typeface="ＭＳ Ｐゴシック" charset="0"/>
              </a:rPr>
              <a:t>Una política de selección muy usada es la Elección por Torneo</a:t>
            </a:r>
          </a:p>
          <a:p>
            <a:pPr lvl="1" algn="just" eaLnBrk="1" hangingPunct="1">
              <a:spcAft>
                <a:spcPts val="600"/>
              </a:spcAft>
              <a:buClr>
                <a:srgbClr val="000000"/>
              </a:buClr>
              <a:defRPr/>
            </a:pPr>
            <a:r>
              <a:rPr lang="es-ES" altLang="es-ES" sz="1600" dirty="0"/>
              <a:t>Consiste en seleccionar un grupo de individuos al azar de la población y de entre ellos escoger el mejor</a:t>
            </a:r>
          </a:p>
        </p:txBody>
      </p:sp>
      <p:sp>
        <p:nvSpPr>
          <p:cNvPr id="55298" name="Rectangle 2">
            <a:extLst>
              <a:ext uri="{FF2B5EF4-FFF2-40B4-BE49-F238E27FC236}">
                <a16:creationId xmlns:a16="http://schemas.microsoft.com/office/drawing/2014/main" id="{CF78F9C4-A706-41B6-982F-ABB40DE0718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5299" name="Rectangle 4">
            <a:extLst>
              <a:ext uri="{FF2B5EF4-FFF2-40B4-BE49-F238E27FC236}">
                <a16:creationId xmlns:a16="http://schemas.microsoft.com/office/drawing/2014/main" id="{0D2BD141-2396-4460-A63D-CBC2DC812BA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5300" name="Rectangle 6">
            <a:extLst>
              <a:ext uri="{FF2B5EF4-FFF2-40B4-BE49-F238E27FC236}">
                <a16:creationId xmlns:a16="http://schemas.microsoft.com/office/drawing/2014/main" id="{119420E2-9A5F-4B52-A17F-88F6D41677F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5301" name="Rectangle 9">
            <a:extLst>
              <a:ext uri="{FF2B5EF4-FFF2-40B4-BE49-F238E27FC236}">
                <a16:creationId xmlns:a16="http://schemas.microsoft.com/office/drawing/2014/main" id="{0BD73C7F-67B1-4596-A706-19041CA94EC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5302" name="8 Marcador de número de diapositiva">
            <a:extLst>
              <a:ext uri="{FF2B5EF4-FFF2-40B4-BE49-F238E27FC236}">
                <a16:creationId xmlns:a16="http://schemas.microsoft.com/office/drawing/2014/main" id="{6E393E84-A3D5-4AE4-A67C-835709BE41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77EBE9CF-2903-46F7-A1E5-5314A28A3EE6}" type="slidenum">
              <a:rPr lang="es-ES" altLang="es-ES" sz="1400"/>
              <a:pPr/>
              <a:t>6</a:t>
            </a:fld>
            <a:endParaRPr lang="es-ES" altLang="es-ES" sz="1400"/>
          </a:p>
        </p:txBody>
      </p:sp>
      <p:sp>
        <p:nvSpPr>
          <p:cNvPr id="10" name="Rectangle 2">
            <a:extLst>
              <a:ext uri="{FF2B5EF4-FFF2-40B4-BE49-F238E27FC236}">
                <a16:creationId xmlns:a16="http://schemas.microsoft.com/office/drawing/2014/main" id="{86BC6A53-88A5-4B5A-8424-F87F6E43A494}"/>
              </a:ext>
            </a:extLst>
          </p:cNvPr>
          <p:cNvSpPr txBox="1">
            <a:spLocks noChangeArrowheads="1"/>
          </p:cNvSpPr>
          <p:nvPr/>
        </p:nvSpPr>
        <p:spPr bwMode="auto">
          <a:xfrm>
            <a:off x="1476375" y="341313"/>
            <a:ext cx="7362825" cy="922337"/>
          </a:xfrm>
          <a:prstGeom prst="rect">
            <a:avLst/>
          </a:prstGeom>
          <a:noFill/>
          <a:ln>
            <a:noFill/>
          </a:ln>
          <a:extLst>
            <a:ext uri="{909E8E84-426E-40dd-AFC4-6F175D3DCCD1}"/>
            <a:ext uri="{91240B29-F687-4f45-9708-019B960494DF}"/>
          </a:extLst>
        </p:spPr>
        <p:txBody>
          <a:bodyPr anchor="ct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r"/>
            <a:r>
              <a:rPr lang="es-ES" altLang="es-ES" sz="3600">
                <a:solidFill>
                  <a:schemeClr val="tx2"/>
                </a:solidFill>
                <a:latin typeface="Arial" panose="020B0604020202020204" pitchFamily="34" charset="0"/>
              </a:rPr>
              <a:t>2. Algoritmos Genéticos</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4E827420-7A38-4287-B0FA-477070CBFBC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6322" name="Rectangle 4">
            <a:extLst>
              <a:ext uri="{FF2B5EF4-FFF2-40B4-BE49-F238E27FC236}">
                <a16:creationId xmlns:a16="http://schemas.microsoft.com/office/drawing/2014/main" id="{C1A2BD43-F0D3-409B-B4D2-5CED1F8124C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6323" name="Rectangle 6">
            <a:extLst>
              <a:ext uri="{FF2B5EF4-FFF2-40B4-BE49-F238E27FC236}">
                <a16:creationId xmlns:a16="http://schemas.microsoft.com/office/drawing/2014/main" id="{C4F1AE5E-EA03-4AB0-B0BC-51269CF0EE0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6324" name="Rectangle 9">
            <a:extLst>
              <a:ext uri="{FF2B5EF4-FFF2-40B4-BE49-F238E27FC236}">
                <a16:creationId xmlns:a16="http://schemas.microsoft.com/office/drawing/2014/main" id="{5A3F980E-CCDB-47E0-9DA3-9F20CDC665A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6325" name="8 Marcador de número de diapositiva">
            <a:extLst>
              <a:ext uri="{FF2B5EF4-FFF2-40B4-BE49-F238E27FC236}">
                <a16:creationId xmlns:a16="http://schemas.microsoft.com/office/drawing/2014/main" id="{571667BA-5A14-42F8-85A2-1EAC760E4E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49477773-D683-49A3-8237-1E6E7B798E3E}" type="slidenum">
              <a:rPr lang="es-ES" altLang="es-ES" sz="1400"/>
              <a:pPr/>
              <a:t>7</a:t>
            </a:fld>
            <a:endParaRPr lang="es-ES" altLang="es-ES" sz="1400"/>
          </a:p>
        </p:txBody>
      </p:sp>
      <p:pic>
        <p:nvPicPr>
          <p:cNvPr id="56326" name="Picture 2">
            <a:extLst>
              <a:ext uri="{FF2B5EF4-FFF2-40B4-BE49-F238E27FC236}">
                <a16:creationId xmlns:a16="http://schemas.microsoft.com/office/drawing/2014/main" id="{95A44CE3-99A3-4082-B629-E80BD696E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13" y="2076450"/>
            <a:ext cx="7620000"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7" name="2 Marcador de contenido">
            <a:extLst>
              <a:ext uri="{FF2B5EF4-FFF2-40B4-BE49-F238E27FC236}">
                <a16:creationId xmlns:a16="http://schemas.microsoft.com/office/drawing/2014/main" id="{E31755FE-9B93-4A84-80EF-257CF754A0D5}"/>
              </a:ext>
            </a:extLst>
          </p:cNvPr>
          <p:cNvSpPr>
            <a:spLocks noGrp="1"/>
          </p:cNvSpPr>
          <p:nvPr>
            <p:ph idx="1"/>
          </p:nvPr>
        </p:nvSpPr>
        <p:spPr/>
        <p:txBody>
          <a:bodyPr/>
          <a:lstStyle/>
          <a:p>
            <a:pPr algn="just" eaLnBrk="1" hangingPunct="1">
              <a:spcAft>
                <a:spcPts val="600"/>
              </a:spcAft>
              <a:buClr>
                <a:srgbClr val="000000"/>
              </a:buClr>
            </a:pPr>
            <a:r>
              <a:rPr lang="es-ES" altLang="es-ES" sz="2000"/>
              <a:t>Ejemplo de cruce:</a:t>
            </a:r>
            <a:r>
              <a:rPr lang="es-ES" altLang="es-ES" sz="1800" b="1"/>
              <a:t> </a:t>
            </a:r>
            <a:r>
              <a:rPr lang="es-ES" altLang="es-ES" sz="2000" b="1"/>
              <a:t>OnePointCrossover</a:t>
            </a:r>
            <a:endParaRPr lang="es-ES" altLang="es-ES" sz="2000"/>
          </a:p>
        </p:txBody>
      </p:sp>
      <p:sp>
        <p:nvSpPr>
          <p:cNvPr id="12" name="Rectangle 2">
            <a:extLst>
              <a:ext uri="{FF2B5EF4-FFF2-40B4-BE49-F238E27FC236}">
                <a16:creationId xmlns:a16="http://schemas.microsoft.com/office/drawing/2014/main" id="{DF4265C4-7804-4F93-84C8-AF6EB309C6BF}"/>
              </a:ext>
            </a:extLst>
          </p:cNvPr>
          <p:cNvSpPr txBox="1">
            <a:spLocks noChangeArrowheads="1"/>
          </p:cNvSpPr>
          <p:nvPr/>
        </p:nvSpPr>
        <p:spPr bwMode="auto">
          <a:xfrm>
            <a:off x="1476375" y="341313"/>
            <a:ext cx="7362825" cy="922337"/>
          </a:xfrm>
          <a:prstGeom prst="rect">
            <a:avLst/>
          </a:prstGeom>
          <a:noFill/>
          <a:ln>
            <a:noFill/>
          </a:ln>
          <a:extLst>
            <a:ext uri="{909E8E84-426E-40dd-AFC4-6F175D3DCCD1}"/>
            <a:ext uri="{91240B29-F687-4f45-9708-019B960494DF}"/>
          </a:extLst>
        </p:spPr>
        <p:txBody>
          <a:bodyPr anchor="ct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r"/>
            <a:r>
              <a:rPr lang="es-ES" altLang="es-ES" sz="3600">
                <a:solidFill>
                  <a:schemeClr val="tx2"/>
                </a:solidFill>
                <a:latin typeface="Arial" panose="020B0604020202020204" pitchFamily="34" charset="0"/>
              </a:rPr>
              <a:t>2. Algoritmos Genéticos</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93998CD0-1D29-4412-933E-E2261A36637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7346" name="Rectangle 4">
            <a:extLst>
              <a:ext uri="{FF2B5EF4-FFF2-40B4-BE49-F238E27FC236}">
                <a16:creationId xmlns:a16="http://schemas.microsoft.com/office/drawing/2014/main" id="{E92C4CD6-9719-47CD-8F13-9FE51312956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7347" name="Rectangle 6">
            <a:extLst>
              <a:ext uri="{FF2B5EF4-FFF2-40B4-BE49-F238E27FC236}">
                <a16:creationId xmlns:a16="http://schemas.microsoft.com/office/drawing/2014/main" id="{E4088A48-0F9E-418F-9276-CFD084F1147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7348" name="Rectangle 9">
            <a:extLst>
              <a:ext uri="{FF2B5EF4-FFF2-40B4-BE49-F238E27FC236}">
                <a16:creationId xmlns:a16="http://schemas.microsoft.com/office/drawing/2014/main" id="{293B27B5-C54B-45C7-BC5F-8E3C7045892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endParaRPr lang="es-ES" altLang="es-ES"/>
          </a:p>
        </p:txBody>
      </p:sp>
      <p:sp>
        <p:nvSpPr>
          <p:cNvPr id="57349" name="8 Marcador de número de diapositiva">
            <a:extLst>
              <a:ext uri="{FF2B5EF4-FFF2-40B4-BE49-F238E27FC236}">
                <a16:creationId xmlns:a16="http://schemas.microsoft.com/office/drawing/2014/main" id="{5DCDCCC2-CFEA-4929-BA4C-D4133313B3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BA4F3F57-55B5-44EE-832C-3C3A14B1FF7B}" type="slidenum">
              <a:rPr lang="es-ES" altLang="es-ES" sz="1400"/>
              <a:pPr/>
              <a:t>8</a:t>
            </a:fld>
            <a:endParaRPr lang="es-ES" altLang="es-ES" sz="1400"/>
          </a:p>
        </p:txBody>
      </p:sp>
      <p:sp>
        <p:nvSpPr>
          <p:cNvPr id="57350" name="2 Marcador de contenido">
            <a:extLst>
              <a:ext uri="{FF2B5EF4-FFF2-40B4-BE49-F238E27FC236}">
                <a16:creationId xmlns:a16="http://schemas.microsoft.com/office/drawing/2014/main" id="{67073C1E-7BA9-4DD9-971A-2F494A473C92}"/>
              </a:ext>
            </a:extLst>
          </p:cNvPr>
          <p:cNvSpPr>
            <a:spLocks noGrp="1"/>
          </p:cNvSpPr>
          <p:nvPr>
            <p:ph idx="1"/>
          </p:nvPr>
        </p:nvSpPr>
        <p:spPr/>
        <p:txBody>
          <a:bodyPr/>
          <a:lstStyle/>
          <a:p>
            <a:pPr marL="0" indent="0" algn="just" eaLnBrk="1" hangingPunct="1">
              <a:spcAft>
                <a:spcPts val="600"/>
              </a:spcAft>
              <a:buClr>
                <a:srgbClr val="000000"/>
              </a:buClr>
              <a:buNone/>
            </a:pPr>
            <a:r>
              <a:rPr lang="es-ES" altLang="es-ES" sz="2000" dirty="0"/>
              <a:t>Ejemplo de mutación (representación binaria)</a:t>
            </a:r>
            <a:endParaRPr lang="es-ES" altLang="es-ES" sz="1800" dirty="0"/>
          </a:p>
        </p:txBody>
      </p:sp>
      <p:pic>
        <p:nvPicPr>
          <p:cNvPr id="57351" name="Picture 2">
            <a:extLst>
              <a:ext uri="{FF2B5EF4-FFF2-40B4-BE49-F238E27FC236}">
                <a16:creationId xmlns:a16="http://schemas.microsoft.com/office/drawing/2014/main" id="{F12D7343-19DB-4BF5-899A-E0AEC9C84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613" y="2205038"/>
            <a:ext cx="5438775"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a:extLst>
              <a:ext uri="{FF2B5EF4-FFF2-40B4-BE49-F238E27FC236}">
                <a16:creationId xmlns:a16="http://schemas.microsoft.com/office/drawing/2014/main" id="{8E8C8A36-6075-4BDD-B75E-D3ADCAA3A3A1}"/>
              </a:ext>
            </a:extLst>
          </p:cNvPr>
          <p:cNvSpPr txBox="1">
            <a:spLocks noChangeArrowheads="1"/>
          </p:cNvSpPr>
          <p:nvPr/>
        </p:nvSpPr>
        <p:spPr bwMode="auto">
          <a:xfrm>
            <a:off x="1476375" y="341313"/>
            <a:ext cx="7362825" cy="922337"/>
          </a:xfrm>
          <a:prstGeom prst="rect">
            <a:avLst/>
          </a:prstGeom>
          <a:noFill/>
          <a:ln>
            <a:noFill/>
          </a:ln>
          <a:extLst>
            <a:ext uri="{909E8E84-426E-40dd-AFC4-6F175D3DCCD1}"/>
            <a:ext uri="{91240B29-F687-4f45-9708-019B960494DF}"/>
          </a:extLst>
        </p:spPr>
        <p:txBody>
          <a:bodyPr anchor="ct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r"/>
            <a:r>
              <a:rPr lang="es-ES" altLang="es-ES" sz="3600" dirty="0">
                <a:solidFill>
                  <a:schemeClr val="tx2"/>
                </a:solidFill>
                <a:latin typeface="Arial" panose="020B0604020202020204" pitchFamily="34" charset="0"/>
              </a:rPr>
              <a:t>Algoritmos Genéticos</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3B960-EB37-BB41-9EA4-A96826575DB4}"/>
              </a:ext>
            </a:extLst>
          </p:cNvPr>
          <p:cNvSpPr>
            <a:spLocks noGrp="1"/>
          </p:cNvSpPr>
          <p:nvPr>
            <p:ph idx="1"/>
          </p:nvPr>
        </p:nvSpPr>
        <p:spPr>
          <a:xfrm>
            <a:off x="467544" y="1484784"/>
            <a:ext cx="8424936" cy="5256584"/>
          </a:xfrm>
        </p:spPr>
        <p:txBody>
          <a:bodyPr/>
          <a:lstStyle/>
          <a:p>
            <a:pPr marL="0" indent="0">
              <a:buNone/>
            </a:pPr>
            <a:r>
              <a:rPr lang="en-ES" sz="2000" dirty="0"/>
              <a:t>Cada cromosoma tiene asociado un espacio de valores</a:t>
            </a:r>
            <a:r>
              <a:rPr lang="es-ES" sz="2000" dirty="0"/>
              <a:t>.</a:t>
            </a:r>
          </a:p>
          <a:p>
            <a:pPr marL="0" indent="0">
              <a:buNone/>
            </a:pPr>
            <a:r>
              <a:rPr lang="es-ES" sz="2000" i="1" dirty="0"/>
              <a:t>Cromosomas de Rango</a:t>
            </a:r>
            <a:endParaRPr lang="en-ES" sz="2000" i="1" dirty="0"/>
          </a:p>
          <a:p>
            <a:pPr lvl="1">
              <a:buFont typeface="Arial" panose="020B0604020202020204" pitchFamily="34" charset="0"/>
              <a:buChar char="•"/>
            </a:pPr>
            <a:r>
              <a:rPr lang="es-ES" sz="1600" b="1" dirty="0">
                <a:sym typeface="Wingdings" pitchFamily="2" charset="2"/>
              </a:rPr>
              <a:t>C</a:t>
            </a:r>
            <a:r>
              <a:rPr lang="en-ES" sz="1600" b="1" dirty="0">
                <a:sym typeface="Wingdings" pitchFamily="2" charset="2"/>
              </a:rPr>
              <a:t>romosoma binario</a:t>
            </a:r>
            <a:r>
              <a:rPr lang="es-ES" sz="1600" b="1" dirty="0">
                <a:sym typeface="Wingdings" pitchFamily="2" charset="2"/>
              </a:rPr>
              <a:t>: </a:t>
            </a:r>
            <a:r>
              <a:rPr lang="es-ES" sz="1600" dirty="0"/>
              <a:t>L</a:t>
            </a:r>
            <a:r>
              <a:rPr lang="en-ES" sz="1600" dirty="0"/>
              <a:t>istas de ceros y unos de tamaño </a:t>
            </a:r>
            <a:r>
              <a:rPr lang="en-ES" sz="1600" i="1" dirty="0"/>
              <a:t>n</a:t>
            </a:r>
            <a:endParaRPr lang="en-ES" sz="1600" b="1" dirty="0">
              <a:sym typeface="Wingdings" pitchFamily="2" charset="2"/>
            </a:endParaRPr>
          </a:p>
          <a:p>
            <a:pPr lvl="1">
              <a:buFont typeface="Arial" panose="020B0604020202020204" pitchFamily="34" charset="0"/>
              <a:buChar char="•"/>
            </a:pPr>
            <a:r>
              <a:rPr lang="es-ES" sz="1600" b="1" dirty="0">
                <a:sym typeface="Wingdings" pitchFamily="2" charset="2"/>
              </a:rPr>
              <a:t>C</a:t>
            </a:r>
            <a:r>
              <a:rPr lang="en-ES" sz="1600" b="1" dirty="0">
                <a:sym typeface="Wingdings" pitchFamily="2" charset="2"/>
              </a:rPr>
              <a:t>romosoma de rango</a:t>
            </a:r>
            <a:r>
              <a:rPr lang="es-ES" sz="1600" b="1" dirty="0">
                <a:sym typeface="Wingdings" pitchFamily="2" charset="2"/>
              </a:rPr>
              <a:t>:</a:t>
            </a:r>
            <a:r>
              <a:rPr lang="en-ES" sz="1600" b="1" dirty="0">
                <a:sym typeface="Wingdings" pitchFamily="2" charset="2"/>
              </a:rPr>
              <a:t> </a:t>
            </a:r>
            <a:r>
              <a:rPr lang="es-ES" sz="1600" dirty="0">
                <a:sym typeface="Wingdings" pitchFamily="2" charset="2"/>
              </a:rPr>
              <a:t>L</a:t>
            </a:r>
            <a:r>
              <a:rPr lang="en-ES" sz="1600" dirty="0">
                <a:sym typeface="Wingdings" pitchFamily="2" charset="2"/>
              </a:rPr>
              <a:t>istas de enteros de tamaño n en rangos especificados: </a:t>
            </a:r>
            <a:r>
              <a:rPr lang="en-ES" sz="1600" i="1" dirty="0">
                <a:sym typeface="Wingdings" pitchFamily="2" charset="2"/>
              </a:rPr>
              <a:t>a</a:t>
            </a:r>
            <a:r>
              <a:rPr lang="en-ES" sz="1600" i="1" baseline="-25000" dirty="0">
                <a:sym typeface="Wingdings" pitchFamily="2" charset="2"/>
              </a:rPr>
              <a:t>i</a:t>
            </a:r>
            <a:r>
              <a:rPr lang="en-ES" sz="1600" i="1" dirty="0">
                <a:sym typeface="Wingdings" pitchFamily="2" charset="2"/>
              </a:rPr>
              <a:t>..b</a:t>
            </a:r>
            <a:r>
              <a:rPr lang="en-ES" sz="1600" i="1" baseline="-25000" dirty="0">
                <a:sym typeface="Wingdings" pitchFamily="2" charset="2"/>
              </a:rPr>
              <a:t>i</a:t>
            </a:r>
            <a:r>
              <a:rPr lang="en-ES" sz="1600" dirty="0">
                <a:sym typeface="Wingdings" pitchFamily="2" charset="2"/>
              </a:rPr>
              <a:t>, </a:t>
            </a:r>
            <a:r>
              <a:rPr lang="en-ES" sz="1600" i="1" dirty="0">
                <a:sym typeface="Wingdings" pitchFamily="2" charset="2"/>
              </a:rPr>
              <a:t>i </a:t>
            </a:r>
            <a:r>
              <a:rPr lang="en-ES" sz="1600" dirty="0">
                <a:sym typeface="Wingdings" pitchFamily="2" charset="2"/>
              </a:rPr>
              <a:t>∈ [0,</a:t>
            </a:r>
            <a:r>
              <a:rPr lang="en-ES" sz="1600" i="1" dirty="0">
                <a:sym typeface="Wingdings" pitchFamily="2" charset="2"/>
              </a:rPr>
              <a:t>n</a:t>
            </a:r>
            <a:r>
              <a:rPr lang="en-ES" sz="1600" dirty="0">
                <a:sym typeface="Wingdings" pitchFamily="2" charset="2"/>
              </a:rPr>
              <a:t>)</a:t>
            </a:r>
            <a:r>
              <a:rPr lang="es-ES" sz="1600" dirty="0">
                <a:sym typeface="Wingdings" pitchFamily="2" charset="2"/>
              </a:rPr>
              <a:t>:</a:t>
            </a:r>
            <a:endParaRPr lang="en-ES" sz="1600" b="1" dirty="0">
              <a:sym typeface="Wingdings" pitchFamily="2" charset="2"/>
            </a:endParaRPr>
          </a:p>
          <a:p>
            <a:pPr lvl="1">
              <a:buFont typeface="Arial" panose="020B0604020202020204" pitchFamily="34" charset="0"/>
              <a:buChar char="•"/>
            </a:pPr>
            <a:r>
              <a:rPr lang="es-ES" sz="1600" b="1" dirty="0">
                <a:sym typeface="Wingdings" pitchFamily="2" charset="2"/>
              </a:rPr>
              <a:t>C</a:t>
            </a:r>
            <a:r>
              <a:rPr lang="en-ES" sz="1600" b="1" dirty="0">
                <a:sym typeface="Wingdings" pitchFamily="2" charset="2"/>
              </a:rPr>
              <a:t>romosoma real</a:t>
            </a:r>
            <a:r>
              <a:rPr lang="es-ES" sz="1600" b="1" dirty="0">
                <a:sym typeface="Wingdings" pitchFamily="2" charset="2"/>
              </a:rPr>
              <a:t>: </a:t>
            </a:r>
            <a:r>
              <a:rPr lang="es-ES" sz="1600" dirty="0">
                <a:sym typeface="Wingdings" pitchFamily="2" charset="2"/>
              </a:rPr>
              <a:t>L</a:t>
            </a:r>
            <a:r>
              <a:rPr lang="en-ES" sz="1600" dirty="0">
                <a:sym typeface="Wingdings" pitchFamily="2" charset="2"/>
              </a:rPr>
              <a:t>istas de números reales de tamaño </a:t>
            </a:r>
            <a:r>
              <a:rPr lang="en-ES" sz="1600" i="1" dirty="0">
                <a:sym typeface="Wingdings" pitchFamily="2" charset="2"/>
              </a:rPr>
              <a:t>n</a:t>
            </a:r>
            <a:r>
              <a:rPr lang="en-ES" sz="1600" dirty="0">
                <a:sym typeface="Wingdings" pitchFamily="2" charset="2"/>
              </a:rPr>
              <a:t> en rangos especificados: </a:t>
            </a:r>
            <a:r>
              <a:rPr lang="en-ES" sz="1600" i="1" dirty="0">
                <a:sym typeface="Wingdings" pitchFamily="2" charset="2"/>
              </a:rPr>
              <a:t>a</a:t>
            </a:r>
            <a:r>
              <a:rPr lang="en-ES" sz="1600" i="1" baseline="-25000" dirty="0">
                <a:sym typeface="Wingdings" pitchFamily="2" charset="2"/>
              </a:rPr>
              <a:t>i</a:t>
            </a:r>
            <a:r>
              <a:rPr lang="en-ES" sz="1600" i="1" dirty="0">
                <a:sym typeface="Wingdings" pitchFamily="2" charset="2"/>
              </a:rPr>
              <a:t>..b</a:t>
            </a:r>
            <a:r>
              <a:rPr lang="en-ES" sz="1600" i="1" baseline="-25000" dirty="0">
                <a:sym typeface="Wingdings" pitchFamily="2" charset="2"/>
              </a:rPr>
              <a:t>i</a:t>
            </a:r>
            <a:r>
              <a:rPr lang="en-ES" sz="1600" dirty="0">
                <a:sym typeface="Wingdings" pitchFamily="2" charset="2"/>
              </a:rPr>
              <a:t>, </a:t>
            </a:r>
            <a:r>
              <a:rPr lang="en-ES" sz="1600" i="1" dirty="0">
                <a:sym typeface="Wingdings" pitchFamily="2" charset="2"/>
              </a:rPr>
              <a:t>i </a:t>
            </a:r>
            <a:r>
              <a:rPr lang="en-ES" sz="1600" dirty="0">
                <a:sym typeface="Wingdings" pitchFamily="2" charset="2"/>
              </a:rPr>
              <a:t>∈ [0,</a:t>
            </a:r>
            <a:r>
              <a:rPr lang="en-ES" sz="1600" i="1" dirty="0">
                <a:sym typeface="Wingdings" pitchFamily="2" charset="2"/>
              </a:rPr>
              <a:t>n</a:t>
            </a:r>
            <a:r>
              <a:rPr lang="en-ES" sz="1600" dirty="0">
                <a:sym typeface="Wingdings" pitchFamily="2" charset="2"/>
              </a:rPr>
              <a:t>)</a:t>
            </a:r>
            <a:r>
              <a:rPr lang="es-ES" sz="1600" dirty="0">
                <a:sym typeface="Wingdings" pitchFamily="2" charset="2"/>
              </a:rPr>
              <a:t>:</a:t>
            </a:r>
            <a:endParaRPr lang="es-ES" sz="1600" b="1" dirty="0">
              <a:sym typeface="Wingdings" pitchFamily="2" charset="2"/>
            </a:endParaRPr>
          </a:p>
          <a:p>
            <a:pPr marL="0" indent="0">
              <a:buNone/>
            </a:pPr>
            <a:r>
              <a:rPr lang="es-ES" sz="2000" i="1" dirty="0">
                <a:sym typeface="Wingdings" pitchFamily="2" charset="2"/>
              </a:rPr>
              <a:t>Cromosomas Secuencia Normal</a:t>
            </a:r>
            <a:r>
              <a:rPr lang="es-ES" sz="2000" dirty="0">
                <a:sym typeface="Wingdings" pitchFamily="2" charset="2"/>
              </a:rPr>
              <a:t>. </a:t>
            </a:r>
          </a:p>
          <a:p>
            <a:pPr marL="400050" lvl="1" indent="0">
              <a:buNone/>
            </a:pPr>
            <a:r>
              <a:rPr lang="es-ES" sz="1600" dirty="0">
                <a:sym typeface="Wingdings" pitchFamily="2" charset="2"/>
              </a:rPr>
              <a:t>La </a:t>
            </a:r>
            <a:r>
              <a:rPr lang="es-ES" sz="1600" b="1" dirty="0">
                <a:sym typeface="Wingdings" pitchFamily="2" charset="2"/>
              </a:rPr>
              <a:t>secuencia normal </a:t>
            </a:r>
            <a:r>
              <a:rPr lang="es-ES" sz="1600" dirty="0">
                <a:sym typeface="Wingdings" pitchFamily="2" charset="2"/>
              </a:rPr>
              <a:t>es una lista de enteros posiblemente con repetición. Por defecto es la lista [0,1,…,n-1]</a:t>
            </a:r>
            <a:endParaRPr lang="en-ES" sz="1600" dirty="0">
              <a:sym typeface="Wingdings" pitchFamily="2" charset="2"/>
            </a:endParaRPr>
          </a:p>
          <a:p>
            <a:pPr lvl="1">
              <a:buFont typeface="Arial" panose="020B0604020202020204" pitchFamily="34" charset="0"/>
              <a:buChar char="•"/>
            </a:pPr>
            <a:r>
              <a:rPr lang="es-ES" sz="1600" b="1" dirty="0">
                <a:sym typeface="Wingdings" pitchFamily="2" charset="2"/>
              </a:rPr>
              <a:t>C</a:t>
            </a:r>
            <a:r>
              <a:rPr lang="en-ES" sz="1600" b="1" dirty="0">
                <a:sym typeface="Wingdings" pitchFamily="2" charset="2"/>
              </a:rPr>
              <a:t>romosoma permutación</a:t>
            </a:r>
            <a:r>
              <a:rPr lang="es-ES" sz="1600" b="1" dirty="0">
                <a:sym typeface="Wingdings" pitchFamily="2" charset="2"/>
              </a:rPr>
              <a:t>: </a:t>
            </a:r>
            <a:r>
              <a:rPr lang="es-ES" sz="1600" dirty="0">
                <a:sym typeface="Wingdings" pitchFamily="2" charset="2"/>
              </a:rPr>
              <a:t>P</a:t>
            </a:r>
            <a:r>
              <a:rPr lang="en-ES" sz="1600" dirty="0">
                <a:sym typeface="Wingdings" pitchFamily="2" charset="2"/>
              </a:rPr>
              <a:t>ermutaciones</a:t>
            </a:r>
            <a:r>
              <a:rPr lang="es-ES" sz="1600" dirty="0">
                <a:sym typeface="Wingdings" pitchFamily="2" charset="2"/>
              </a:rPr>
              <a:t> </a:t>
            </a:r>
            <a:r>
              <a:rPr lang="en-ES" sz="1600" dirty="0">
                <a:sym typeface="Wingdings" pitchFamily="2" charset="2"/>
              </a:rPr>
              <a:t>de</a:t>
            </a:r>
            <a:r>
              <a:rPr lang="es-ES" sz="1600" dirty="0">
                <a:sym typeface="Wingdings" pitchFamily="2" charset="2"/>
              </a:rPr>
              <a:t> la secuencia normal</a:t>
            </a:r>
            <a:endParaRPr lang="es-ES" sz="1600" b="1" dirty="0">
              <a:sym typeface="Wingdings" pitchFamily="2" charset="2"/>
            </a:endParaRPr>
          </a:p>
          <a:p>
            <a:pPr lvl="1">
              <a:buFont typeface="Arial" panose="020B0604020202020204" pitchFamily="34" charset="0"/>
              <a:buChar char="•"/>
            </a:pPr>
            <a:r>
              <a:rPr lang="es-ES" sz="1600" b="1" dirty="0">
                <a:sym typeface="Wingdings" pitchFamily="2" charset="2"/>
              </a:rPr>
              <a:t>Cromosoma </a:t>
            </a:r>
            <a:r>
              <a:rPr lang="es-ES" sz="1600" b="1" dirty="0">
                <a:latin typeface="Arial" charset="0"/>
                <a:sym typeface="Wingdings" pitchFamily="2" charset="2"/>
              </a:rPr>
              <a:t>p</a:t>
            </a:r>
            <a:r>
              <a:rPr kumimoji="0" lang="en-ES" sz="1600" b="1" i="0" u="none" strike="noStrike" cap="none" normalizeH="0" baseline="0" dirty="0">
                <a:ln>
                  <a:noFill/>
                </a:ln>
                <a:solidFill>
                  <a:schemeClr val="tx1"/>
                </a:solidFill>
                <a:effectLst/>
                <a:latin typeface="Arial" charset="0"/>
              </a:rPr>
              <a:t>ermutation</a:t>
            </a:r>
            <a:r>
              <a:rPr kumimoji="0" lang="es-ES" sz="1600" b="1" i="0" u="none" strike="noStrike" cap="none" normalizeH="0" baseline="0" dirty="0">
                <a:ln>
                  <a:noFill/>
                </a:ln>
                <a:solidFill>
                  <a:schemeClr val="tx1"/>
                </a:solidFill>
                <a:effectLst/>
                <a:latin typeface="Arial" charset="0"/>
              </a:rPr>
              <a:t>s</a:t>
            </a:r>
            <a:r>
              <a:rPr kumimoji="0" lang="en-ES" sz="1600" b="1" i="0" u="none" strike="noStrike" cap="none" normalizeH="0" baseline="0" dirty="0">
                <a:ln>
                  <a:noFill/>
                </a:ln>
                <a:solidFill>
                  <a:schemeClr val="tx1"/>
                </a:solidFill>
                <a:effectLst/>
                <a:latin typeface="Arial" charset="0"/>
              </a:rPr>
              <a:t>ub</a:t>
            </a:r>
            <a:r>
              <a:rPr kumimoji="0" lang="es-ES" sz="1600" b="1" i="0" u="none" strike="noStrike" cap="none" normalizeH="0" baseline="0" dirty="0">
                <a:ln>
                  <a:noFill/>
                </a:ln>
                <a:solidFill>
                  <a:schemeClr val="tx1"/>
                </a:solidFill>
                <a:effectLst/>
                <a:latin typeface="Arial" charset="0"/>
              </a:rPr>
              <a:t>l</a:t>
            </a:r>
            <a:r>
              <a:rPr kumimoji="0" lang="en-ES" sz="1600" b="1" i="0" u="none" strike="noStrike" cap="none" normalizeH="0" baseline="0" dirty="0">
                <a:ln>
                  <a:noFill/>
                </a:ln>
                <a:solidFill>
                  <a:schemeClr val="tx1"/>
                </a:solidFill>
                <a:effectLst/>
                <a:latin typeface="Arial" charset="0"/>
              </a:rPr>
              <a:t>ist</a:t>
            </a:r>
            <a:r>
              <a:rPr kumimoji="0" lang="es-ES" sz="1600" b="1" i="0" u="none" strike="noStrike" cap="none" normalizeH="0" baseline="0" dirty="0">
                <a:ln>
                  <a:noFill/>
                </a:ln>
                <a:solidFill>
                  <a:schemeClr val="tx1"/>
                </a:solidFill>
                <a:effectLst/>
                <a:latin typeface="Arial" charset="0"/>
              </a:rPr>
              <a:t>:</a:t>
            </a:r>
            <a:r>
              <a:rPr kumimoji="0" lang="en-ES" sz="1600" b="1" i="0" u="none" strike="noStrike" cap="none" normalizeH="0" baseline="0" dirty="0">
                <a:ln>
                  <a:noFill/>
                </a:ln>
                <a:solidFill>
                  <a:schemeClr val="tx1"/>
                </a:solidFill>
                <a:effectLst/>
                <a:latin typeface="Arial" charset="0"/>
              </a:rPr>
              <a:t> </a:t>
            </a:r>
            <a:r>
              <a:rPr lang="es-ES" sz="1600" dirty="0"/>
              <a:t>Prefijos de </a:t>
            </a:r>
            <a:r>
              <a:rPr lang="es-ES" sz="1600" dirty="0">
                <a:sym typeface="Wingdings" pitchFamily="2" charset="2"/>
              </a:rPr>
              <a:t>p</a:t>
            </a:r>
            <a:r>
              <a:rPr lang="en-ES" sz="1600" dirty="0">
                <a:sym typeface="Wingdings" pitchFamily="2" charset="2"/>
              </a:rPr>
              <a:t>ermutaciones</a:t>
            </a:r>
            <a:r>
              <a:rPr lang="es-ES" sz="1600" dirty="0">
                <a:sym typeface="Wingdings" pitchFamily="2" charset="2"/>
              </a:rPr>
              <a:t> </a:t>
            </a:r>
            <a:r>
              <a:rPr lang="en-ES" sz="1600" dirty="0">
                <a:sym typeface="Wingdings" pitchFamily="2" charset="2"/>
              </a:rPr>
              <a:t>de la secuencia</a:t>
            </a:r>
            <a:r>
              <a:rPr lang="es-ES" sz="1600" dirty="0">
                <a:sym typeface="Wingdings" pitchFamily="2" charset="2"/>
              </a:rPr>
              <a:t> normal</a:t>
            </a:r>
          </a:p>
          <a:p>
            <a:pPr marL="0" indent="0">
              <a:buNone/>
            </a:pPr>
            <a:r>
              <a:rPr lang="es-ES" sz="2000" i="1" dirty="0">
                <a:sym typeface="Wingdings" pitchFamily="2" charset="2"/>
              </a:rPr>
              <a:t>Otros tipos de cromosomas: </a:t>
            </a:r>
          </a:p>
          <a:p>
            <a:pPr marL="685800" lvl="1"/>
            <a:r>
              <a:rPr lang="es-ES" sz="1600" dirty="0" err="1">
                <a:sym typeface="Wingdings" pitchFamily="2" charset="2"/>
              </a:rPr>
              <a:t>ValuesInSet</a:t>
            </a:r>
            <a:r>
              <a:rPr lang="es-ES" sz="1600" dirty="0">
                <a:sym typeface="Wingdings" pitchFamily="2" charset="2"/>
              </a:rPr>
              <a:t>, Block, </a:t>
            </a:r>
            <a:r>
              <a:rPr lang="es-ES" sz="1600" dirty="0" err="1">
                <a:sym typeface="Wingdings" pitchFamily="2" charset="2"/>
              </a:rPr>
              <a:t>Expression</a:t>
            </a:r>
            <a:endParaRPr lang="en-ES" sz="1600" i="1" dirty="0">
              <a:sym typeface="Wingdings" pitchFamily="2" charset="2"/>
            </a:endParaRPr>
          </a:p>
          <a:p>
            <a:pPr marL="0" indent="0">
              <a:buNone/>
            </a:pPr>
            <a:r>
              <a:rPr lang="en-ES" sz="2000" dirty="0">
                <a:sym typeface="Wingdings" pitchFamily="2" charset="2"/>
              </a:rPr>
              <a:t>En algunos casos puede ser necesario diseñar nuevos cromosomas con otros espacios de valores asocia</a:t>
            </a:r>
            <a:r>
              <a:rPr lang="es-ES" sz="2000" dirty="0">
                <a:sym typeface="Wingdings" pitchFamily="2" charset="2"/>
              </a:rPr>
              <a:t>d</a:t>
            </a:r>
            <a:r>
              <a:rPr lang="en-ES" sz="2000" dirty="0">
                <a:sym typeface="Wingdings" pitchFamily="2" charset="2"/>
              </a:rPr>
              <a:t>os</a:t>
            </a:r>
            <a:endParaRPr lang="en-ES" sz="2000" dirty="0"/>
          </a:p>
        </p:txBody>
      </p:sp>
      <p:sp>
        <p:nvSpPr>
          <p:cNvPr id="4" name="Rectangle 2">
            <a:extLst>
              <a:ext uri="{FF2B5EF4-FFF2-40B4-BE49-F238E27FC236}">
                <a16:creationId xmlns:a16="http://schemas.microsoft.com/office/drawing/2014/main" id="{C072E65C-2771-9047-A5AE-D1AFA609216B}"/>
              </a:ext>
            </a:extLst>
          </p:cNvPr>
          <p:cNvSpPr txBox="1">
            <a:spLocks noChangeArrowheads="1"/>
          </p:cNvSpPr>
          <p:nvPr/>
        </p:nvSpPr>
        <p:spPr bwMode="auto">
          <a:xfrm>
            <a:off x="1476375" y="341313"/>
            <a:ext cx="7362825" cy="922337"/>
          </a:xfrm>
          <a:prstGeom prst="rect">
            <a:avLst/>
          </a:prstGeom>
          <a:noFill/>
          <a:ln>
            <a:noFill/>
          </a:ln>
          <a:extLst>
            <a:ext uri="{909E8E84-426E-40dd-AFC4-6F175D3DCCD1}"/>
            <a:ext uri="{91240B29-F687-4f45-9708-019B960494DF}"/>
          </a:extLst>
        </p:spPr>
        <p:txBody>
          <a:bodyPr anchor="ct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fontAlgn="base">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r"/>
            <a:r>
              <a:rPr lang="es-ES" altLang="es-ES" sz="3600" dirty="0">
                <a:solidFill>
                  <a:schemeClr val="tx2"/>
                </a:solidFill>
                <a:latin typeface="Arial" panose="020B0604020202020204" pitchFamily="34" charset="0"/>
              </a:rPr>
              <a:t>Catálogo de Cromosomas</a:t>
            </a:r>
          </a:p>
        </p:txBody>
      </p:sp>
    </p:spTree>
    <p:extLst>
      <p:ext uri="{BB962C8B-B14F-4D97-AF65-F5344CB8AC3E}">
        <p14:creationId xmlns:p14="http://schemas.microsoft.com/office/powerpoint/2010/main" val="3570124618"/>
      </p:ext>
    </p:extLst>
  </p:cSld>
  <p:clrMapOvr>
    <a:masterClrMapping/>
  </p:clrMapOvr>
</p:sld>
</file>

<file path=ppt/theme/theme1.xml><?xml version="1.0" encoding="utf-8"?>
<a:theme xmlns:a="http://schemas.openxmlformats.org/drawingml/2006/main" name="ADA1011">
  <a:themeElements>
    <a:clrScheme name="PracticasADA05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PracticasADA050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Char char="•"/>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Char char="•"/>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racticasADA05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acticasADA05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acticasADA05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acticasADA05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acticasADA05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acticasADA05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acticasADA05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acticasADA05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acticasADA05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acticasADA05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acticasADA05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acticasADA05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A1011">
  <a:themeElements>
    <a:clrScheme name="PracticasADA05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PracticasADA050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Char char="•"/>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Char char="•"/>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racticasADA05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acticasADA05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acticasADA05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acticasADA05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acticasADA05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acticasADA05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acticasADA05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acticasADA05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acticasADA05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acticasADA05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acticasADA05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acticasADA05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ADA1011</Template>
  <TotalTime>41804</TotalTime>
  <Words>1983</Words>
  <Application>Microsoft Office PowerPoint</Application>
  <PresentationFormat>Presentación en pantalla (4:3)</PresentationFormat>
  <Paragraphs>272</Paragraphs>
  <Slides>26</Slides>
  <Notes>5</Notes>
  <HiddenSlides>0</HiddenSlides>
  <MMClips>0</MMClips>
  <ScaleCrop>false</ScaleCrop>
  <HeadingPairs>
    <vt:vector size="8" baseType="variant">
      <vt:variant>
        <vt:lpstr>Fuentes usadas</vt:lpstr>
      </vt:variant>
      <vt:variant>
        <vt:i4>9</vt:i4>
      </vt:variant>
      <vt:variant>
        <vt:lpstr>Tema</vt:lpstr>
      </vt:variant>
      <vt:variant>
        <vt:i4>2</vt:i4>
      </vt:variant>
      <vt:variant>
        <vt:lpstr>Servidores OLE incrustados</vt:lpstr>
      </vt:variant>
      <vt:variant>
        <vt:i4>1</vt:i4>
      </vt:variant>
      <vt:variant>
        <vt:lpstr>Títulos de diapositiva</vt:lpstr>
      </vt:variant>
      <vt:variant>
        <vt:i4>26</vt:i4>
      </vt:variant>
    </vt:vector>
  </HeadingPairs>
  <TitlesOfParts>
    <vt:vector size="38" baseType="lpstr">
      <vt:lpstr>Arial</vt:lpstr>
      <vt:lpstr>Arial Narrow</vt:lpstr>
      <vt:lpstr>Calibri</vt:lpstr>
      <vt:lpstr>Cambria</vt:lpstr>
      <vt:lpstr>Cambria Math</vt:lpstr>
      <vt:lpstr>Consolas</vt:lpstr>
      <vt:lpstr>Tahoma</vt:lpstr>
      <vt:lpstr>Times New Roman</vt:lpstr>
      <vt:lpstr>Wingdings</vt:lpstr>
      <vt:lpstr>ADA1011</vt:lpstr>
      <vt:lpstr>ADA1011</vt:lpstr>
      <vt:lpstr>Ecuación</vt:lpstr>
      <vt:lpstr>Algoritmos de genéticos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Codificación en listas</vt:lpstr>
      <vt:lpstr>Presentación de PowerPoint</vt:lpstr>
      <vt:lpstr>Presentación de PowerPoint</vt:lpstr>
      <vt:lpstr>Presentación de PowerPoint</vt:lpstr>
      <vt:lpstr>Camino Mínimo en un grafo</vt:lpstr>
      <vt:lpstr>Presentación de PowerPoint</vt:lpstr>
      <vt:lpstr>Presentación de PowerPoint</vt:lpstr>
      <vt:lpstr>Presentación de PowerPoint</vt:lpstr>
      <vt:lpstr>Presentación de PowerPoint</vt:lpstr>
      <vt:lpstr>Presentación de PowerPoint</vt:lpstr>
      <vt:lpstr>Presentación de PowerPoint</vt:lpstr>
      <vt:lpstr>Algoritmos de genéticos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5 AlgAP</dc:title>
  <dc:creator>ADDA</dc:creator>
  <cp:lastModifiedBy>Miguel Toro</cp:lastModifiedBy>
  <cp:revision>574</cp:revision>
  <dcterms:modified xsi:type="dcterms:W3CDTF">2023-02-11T20:56:40Z</dcterms:modified>
</cp:coreProperties>
</file>