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notesMasterIdLst>
    <p:notesMasterId r:id="rId21"/>
  </p:notesMasterIdLst>
  <p:handoutMasterIdLst>
    <p:handoutMasterId r:id="rId22"/>
  </p:handoutMasterIdLst>
  <p:sldIdLst>
    <p:sldId id="378" r:id="rId2"/>
    <p:sldId id="783" r:id="rId3"/>
    <p:sldId id="782" r:id="rId4"/>
    <p:sldId id="696" r:id="rId5"/>
    <p:sldId id="788" r:id="rId6"/>
    <p:sldId id="748" r:id="rId7"/>
    <p:sldId id="768" r:id="rId8"/>
    <p:sldId id="789" r:id="rId9"/>
    <p:sldId id="791" r:id="rId10"/>
    <p:sldId id="792" r:id="rId11"/>
    <p:sldId id="752" r:id="rId12"/>
    <p:sldId id="757" r:id="rId13"/>
    <p:sldId id="769" r:id="rId14"/>
    <p:sldId id="770" r:id="rId15"/>
    <p:sldId id="755" r:id="rId16"/>
    <p:sldId id="790" r:id="rId17"/>
    <p:sldId id="756" r:id="rId18"/>
    <p:sldId id="793" r:id="rId19"/>
    <p:sldId id="787" r:id="rId2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/>
        <a:cs typeface="MS PGothic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/>
        <a:cs typeface="MS PGothic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/>
        <a:cs typeface="MS PGothic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/>
        <a:cs typeface="MS PGothic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/>
        <a:cs typeface="MS PGothic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B720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14CEF-52DC-4DC0-8D47-C3A75D37CCB0}" v="187" dt="2023-02-21T09:05:17.660"/>
  </p1510:revLst>
</p1510:revInfo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IGUEL TORO BONILLA" userId="676c0905-4a43-49c3-9f52-96b165d280d0" providerId="ADAL" clId="{02B14CEF-52DC-4DC0-8D47-C3A75D37CCB0}"/>
    <pc:docChg chg="undo custSel delSld modSld">
      <pc:chgData name="JOSE MIGUEL TORO BONILLA" userId="676c0905-4a43-49c3-9f52-96b165d280d0" providerId="ADAL" clId="{02B14CEF-52DC-4DC0-8D47-C3A75D37CCB0}" dt="2023-02-21T09:05:17.660" v="495" actId="255"/>
      <pc:docMkLst>
        <pc:docMk/>
      </pc:docMkLst>
      <pc:sldChg chg="modSp mod">
        <pc:chgData name="JOSE MIGUEL TORO BONILLA" userId="676c0905-4a43-49c3-9f52-96b165d280d0" providerId="ADAL" clId="{02B14CEF-52DC-4DC0-8D47-C3A75D37CCB0}" dt="2023-02-11T19:11:42.289" v="36" actId="12"/>
        <pc:sldMkLst>
          <pc:docMk/>
          <pc:sldMk cId="0" sldId="696"/>
        </pc:sldMkLst>
        <pc:spChg chg="mod">
          <ac:chgData name="JOSE MIGUEL TORO BONILLA" userId="676c0905-4a43-49c3-9f52-96b165d280d0" providerId="ADAL" clId="{02B14CEF-52DC-4DC0-8D47-C3A75D37CCB0}" dt="2023-02-11T19:08:32.675" v="14" actId="20577"/>
          <ac:spMkLst>
            <pc:docMk/>
            <pc:sldMk cId="0" sldId="696"/>
            <ac:spMk id="18" creationId="{00000000-0000-0000-0000-000000000000}"/>
          </ac:spMkLst>
        </pc:spChg>
        <pc:spChg chg="mod">
          <ac:chgData name="JOSE MIGUEL TORO BONILLA" userId="676c0905-4a43-49c3-9f52-96b165d280d0" providerId="ADAL" clId="{02B14CEF-52DC-4DC0-8D47-C3A75D37CCB0}" dt="2023-02-11T19:11:42.289" v="36" actId="12"/>
          <ac:spMkLst>
            <pc:docMk/>
            <pc:sldMk cId="0" sldId="696"/>
            <ac:spMk id="28674" creationId="{00000000-0000-0000-0000-000000000000}"/>
          </ac:spMkLst>
        </pc:spChg>
      </pc:sldChg>
      <pc:sldChg chg="addSp modSp mod">
        <pc:chgData name="JOSE MIGUEL TORO BONILLA" userId="676c0905-4a43-49c3-9f52-96b165d280d0" providerId="ADAL" clId="{02B14CEF-52DC-4DC0-8D47-C3A75D37CCB0}" dt="2023-02-11T19:11:30.822" v="34" actId="14100"/>
        <pc:sldMkLst>
          <pc:docMk/>
          <pc:sldMk cId="0" sldId="748"/>
        </pc:sldMkLst>
        <pc:spChg chg="add mod">
          <ac:chgData name="JOSE MIGUEL TORO BONILLA" userId="676c0905-4a43-49c3-9f52-96b165d280d0" providerId="ADAL" clId="{02B14CEF-52DC-4DC0-8D47-C3A75D37CCB0}" dt="2023-02-11T19:11:12.469" v="31" actId="1076"/>
          <ac:spMkLst>
            <pc:docMk/>
            <pc:sldMk cId="0" sldId="748"/>
            <ac:spMk id="3" creationId="{9EB02398-9D15-B4BB-99F6-C2ABE86ED3AC}"/>
          </ac:spMkLst>
        </pc:spChg>
        <pc:spChg chg="mod">
          <ac:chgData name="JOSE MIGUEL TORO BONILLA" userId="676c0905-4a43-49c3-9f52-96b165d280d0" providerId="ADAL" clId="{02B14CEF-52DC-4DC0-8D47-C3A75D37CCB0}" dt="2023-02-11T19:09:59.426" v="26" actId="20577"/>
          <ac:spMkLst>
            <pc:docMk/>
            <pc:sldMk cId="0" sldId="748"/>
            <ac:spMk id="11" creationId="{00000000-0000-0000-0000-000000000000}"/>
          </ac:spMkLst>
        </pc:spChg>
        <pc:spChg chg="mod">
          <ac:chgData name="JOSE MIGUEL TORO BONILLA" userId="676c0905-4a43-49c3-9f52-96b165d280d0" providerId="ADAL" clId="{02B14CEF-52DC-4DC0-8D47-C3A75D37CCB0}" dt="2023-02-11T19:11:30.822" v="34" actId="14100"/>
          <ac:spMkLst>
            <pc:docMk/>
            <pc:sldMk cId="0" sldId="748"/>
            <ac:spMk id="30722" creationId="{00000000-0000-0000-0000-000000000000}"/>
          </ac:spMkLst>
        </pc:spChg>
        <pc:picChg chg="mod">
          <ac:chgData name="JOSE MIGUEL TORO BONILLA" userId="676c0905-4a43-49c3-9f52-96b165d280d0" providerId="ADAL" clId="{02B14CEF-52DC-4DC0-8D47-C3A75D37CCB0}" dt="2023-02-11T19:10:33.453" v="29" actId="1076"/>
          <ac:picMkLst>
            <pc:docMk/>
            <pc:sldMk cId="0" sldId="748"/>
            <ac:picMk id="2" creationId="{93DB2F44-2061-9A49-B7B3-CEC4F1CD525E}"/>
          </ac:picMkLst>
        </pc:picChg>
      </pc:sldChg>
      <pc:sldChg chg="modSp mod">
        <pc:chgData name="JOSE MIGUEL TORO BONILLA" userId="676c0905-4a43-49c3-9f52-96b165d280d0" providerId="ADAL" clId="{02B14CEF-52DC-4DC0-8D47-C3A75D37CCB0}" dt="2023-02-11T19:42:31.877" v="355" actId="20577"/>
        <pc:sldMkLst>
          <pc:docMk/>
          <pc:sldMk cId="0" sldId="752"/>
        </pc:sldMkLst>
        <pc:spChg chg="mod">
          <ac:chgData name="JOSE MIGUEL TORO BONILLA" userId="676c0905-4a43-49c3-9f52-96b165d280d0" providerId="ADAL" clId="{02B14CEF-52DC-4DC0-8D47-C3A75D37CCB0}" dt="2023-02-11T19:42:31.877" v="355" actId="20577"/>
          <ac:spMkLst>
            <pc:docMk/>
            <pc:sldMk cId="0" sldId="752"/>
            <ac:spMk id="11" creationId="{00000000-0000-0000-0000-000000000000}"/>
          </ac:spMkLst>
        </pc:spChg>
        <pc:spChg chg="mod">
          <ac:chgData name="JOSE MIGUEL TORO BONILLA" userId="676c0905-4a43-49c3-9f52-96b165d280d0" providerId="ADAL" clId="{02B14CEF-52DC-4DC0-8D47-C3A75D37CCB0}" dt="2023-02-11T19:42:21.583" v="352" actId="14100"/>
          <ac:spMkLst>
            <pc:docMk/>
            <pc:sldMk cId="0" sldId="752"/>
            <ac:spMk id="34817" creationId="{00000000-0000-0000-0000-000000000000}"/>
          </ac:spMkLst>
        </pc:spChg>
      </pc:sldChg>
      <pc:sldChg chg="addSp delSp modSp mod">
        <pc:chgData name="JOSE MIGUEL TORO BONILLA" userId="676c0905-4a43-49c3-9f52-96b165d280d0" providerId="ADAL" clId="{02B14CEF-52DC-4DC0-8D47-C3A75D37CCB0}" dt="2023-02-21T09:02:22.088" v="486" actId="1076"/>
        <pc:sldMkLst>
          <pc:docMk/>
          <pc:sldMk cId="0" sldId="755"/>
        </pc:sldMkLst>
        <pc:spChg chg="add del mod">
          <ac:chgData name="JOSE MIGUEL TORO BONILLA" userId="676c0905-4a43-49c3-9f52-96b165d280d0" providerId="ADAL" clId="{02B14CEF-52DC-4DC0-8D47-C3A75D37CCB0}" dt="2023-02-11T19:37:48.921" v="325"/>
          <ac:spMkLst>
            <pc:docMk/>
            <pc:sldMk cId="0" sldId="755"/>
            <ac:spMk id="2" creationId="{70B59F91-E4A0-2AE3-3568-524E80F2DBD8}"/>
          </ac:spMkLst>
        </pc:spChg>
        <pc:spChg chg="add mod">
          <ac:chgData name="JOSE MIGUEL TORO BONILLA" userId="676c0905-4a43-49c3-9f52-96b165d280d0" providerId="ADAL" clId="{02B14CEF-52DC-4DC0-8D47-C3A75D37CCB0}" dt="2023-02-21T09:02:18.843" v="485" actId="1076"/>
          <ac:spMkLst>
            <pc:docMk/>
            <pc:sldMk cId="0" sldId="755"/>
            <ac:spMk id="3" creationId="{324805CF-7C8F-AC2F-7F25-1EC051ED35AE}"/>
          </ac:spMkLst>
        </pc:spChg>
        <pc:spChg chg="add mod">
          <ac:chgData name="JOSE MIGUEL TORO BONILLA" userId="676c0905-4a43-49c3-9f52-96b165d280d0" providerId="ADAL" clId="{02B14CEF-52DC-4DC0-8D47-C3A75D37CCB0}" dt="2023-02-21T09:02:22.088" v="486" actId="1076"/>
          <ac:spMkLst>
            <pc:docMk/>
            <pc:sldMk cId="0" sldId="755"/>
            <ac:spMk id="4" creationId="{5D89B35F-6A70-B0B1-37A4-7CF5184C7FB3}"/>
          </ac:spMkLst>
        </pc:spChg>
        <pc:spChg chg="mod">
          <ac:chgData name="JOSE MIGUEL TORO BONILLA" userId="676c0905-4a43-49c3-9f52-96b165d280d0" providerId="ADAL" clId="{02B14CEF-52DC-4DC0-8D47-C3A75D37CCB0}" dt="2023-02-11T19:29:47.901" v="151" actId="20577"/>
          <ac:spMkLst>
            <pc:docMk/>
            <pc:sldMk cId="0" sldId="755"/>
            <ac:spMk id="11" creationId="{00000000-0000-0000-0000-000000000000}"/>
          </ac:spMkLst>
        </pc:spChg>
        <pc:spChg chg="mod">
          <ac:chgData name="JOSE MIGUEL TORO BONILLA" userId="676c0905-4a43-49c3-9f52-96b165d280d0" providerId="ADAL" clId="{02B14CEF-52DC-4DC0-8D47-C3A75D37CCB0}" dt="2023-02-11T19:38:55.411" v="342" actId="14100"/>
          <ac:spMkLst>
            <pc:docMk/>
            <pc:sldMk cId="0" sldId="755"/>
            <ac:spMk id="37890" creationId="{00000000-0000-0000-0000-000000000000}"/>
          </ac:spMkLst>
        </pc:spChg>
        <pc:picChg chg="del">
          <ac:chgData name="JOSE MIGUEL TORO BONILLA" userId="676c0905-4a43-49c3-9f52-96b165d280d0" providerId="ADAL" clId="{02B14CEF-52DC-4DC0-8D47-C3A75D37CCB0}" dt="2023-02-11T19:37:24.285" v="321" actId="478"/>
          <ac:picMkLst>
            <pc:docMk/>
            <pc:sldMk cId="0" sldId="755"/>
            <ac:picMk id="37889" creationId="{00000000-0000-0000-0000-000000000000}"/>
          </ac:picMkLst>
        </pc:picChg>
      </pc:sldChg>
      <pc:sldChg chg="modSp mod">
        <pc:chgData name="JOSE MIGUEL TORO BONILLA" userId="676c0905-4a43-49c3-9f52-96b165d280d0" providerId="ADAL" clId="{02B14CEF-52DC-4DC0-8D47-C3A75D37CCB0}" dt="2023-02-11T19:30:16.166" v="156" actId="20577"/>
        <pc:sldMkLst>
          <pc:docMk/>
          <pc:sldMk cId="0" sldId="756"/>
        </pc:sldMkLst>
        <pc:spChg chg="mod">
          <ac:chgData name="JOSE MIGUEL TORO BONILLA" userId="676c0905-4a43-49c3-9f52-96b165d280d0" providerId="ADAL" clId="{02B14CEF-52DC-4DC0-8D47-C3A75D37CCB0}" dt="2023-02-11T19:30:16.166" v="156" actId="20577"/>
          <ac:spMkLst>
            <pc:docMk/>
            <pc:sldMk cId="0" sldId="756"/>
            <ac:spMk id="11" creationId="{00000000-0000-0000-0000-000000000000}"/>
          </ac:spMkLst>
        </pc:spChg>
        <pc:spChg chg="mod">
          <ac:chgData name="JOSE MIGUEL TORO BONILLA" userId="676c0905-4a43-49c3-9f52-96b165d280d0" providerId="ADAL" clId="{02B14CEF-52DC-4DC0-8D47-C3A75D37CCB0}" dt="2023-02-11T19:30:08.160" v="153" actId="5793"/>
          <ac:spMkLst>
            <pc:docMk/>
            <pc:sldMk cId="0" sldId="756"/>
            <ac:spMk id="38913" creationId="{00000000-0000-0000-0000-000000000000}"/>
          </ac:spMkLst>
        </pc:spChg>
      </pc:sldChg>
      <pc:sldChg chg="modSp mod">
        <pc:chgData name="JOSE MIGUEL TORO BONILLA" userId="676c0905-4a43-49c3-9f52-96b165d280d0" providerId="ADAL" clId="{02B14CEF-52DC-4DC0-8D47-C3A75D37CCB0}" dt="2023-02-11T19:29:22.420" v="145" actId="12"/>
        <pc:sldMkLst>
          <pc:docMk/>
          <pc:sldMk cId="84746114" sldId="757"/>
        </pc:sldMkLst>
        <pc:spChg chg="mod">
          <ac:chgData name="JOSE MIGUEL TORO BONILLA" userId="676c0905-4a43-49c3-9f52-96b165d280d0" providerId="ADAL" clId="{02B14CEF-52DC-4DC0-8D47-C3A75D37CCB0}" dt="2023-02-11T19:29:19.075" v="144" actId="20577"/>
          <ac:spMkLst>
            <pc:docMk/>
            <pc:sldMk cId="84746114" sldId="757"/>
            <ac:spMk id="11" creationId="{00000000-0000-0000-0000-000000000000}"/>
          </ac:spMkLst>
        </pc:spChg>
        <pc:spChg chg="mod">
          <ac:chgData name="JOSE MIGUEL TORO BONILLA" userId="676c0905-4a43-49c3-9f52-96b165d280d0" providerId="ADAL" clId="{02B14CEF-52DC-4DC0-8D47-C3A75D37CCB0}" dt="2023-02-11T19:29:22.420" v="145" actId="12"/>
          <ac:spMkLst>
            <pc:docMk/>
            <pc:sldMk cId="84746114" sldId="757"/>
            <ac:spMk id="39937" creationId="{00000000-0000-0000-0000-000000000000}"/>
          </ac:spMkLst>
        </pc:spChg>
      </pc:sldChg>
      <pc:sldChg chg="modSp mod">
        <pc:chgData name="JOSE MIGUEL TORO BONILLA" userId="676c0905-4a43-49c3-9f52-96b165d280d0" providerId="ADAL" clId="{02B14CEF-52DC-4DC0-8D47-C3A75D37CCB0}" dt="2023-02-11T19:13:58.716" v="42" actId="20577"/>
        <pc:sldMkLst>
          <pc:docMk/>
          <pc:sldMk cId="1645020305" sldId="768"/>
        </pc:sldMkLst>
        <pc:spChg chg="mod">
          <ac:chgData name="JOSE MIGUEL TORO BONILLA" userId="676c0905-4a43-49c3-9f52-96b165d280d0" providerId="ADAL" clId="{02B14CEF-52DC-4DC0-8D47-C3A75D37CCB0}" dt="2023-02-11T19:13:58.716" v="42" actId="20577"/>
          <ac:spMkLst>
            <pc:docMk/>
            <pc:sldMk cId="1645020305" sldId="768"/>
            <ac:spMk id="11" creationId="{00000000-0000-0000-0000-000000000000}"/>
          </ac:spMkLst>
        </pc:spChg>
        <pc:spChg chg="mod">
          <ac:chgData name="JOSE MIGUEL TORO BONILLA" userId="676c0905-4a43-49c3-9f52-96b165d280d0" providerId="ADAL" clId="{02B14CEF-52DC-4DC0-8D47-C3A75D37CCB0}" dt="2023-02-11T19:12:08.878" v="39" actId="20577"/>
          <ac:spMkLst>
            <pc:docMk/>
            <pc:sldMk cId="1645020305" sldId="768"/>
            <ac:spMk id="33793" creationId="{00000000-0000-0000-0000-000000000000}"/>
          </ac:spMkLst>
        </pc:spChg>
      </pc:sldChg>
      <pc:sldChg chg="modSp mod">
        <pc:chgData name="JOSE MIGUEL TORO BONILLA" userId="676c0905-4a43-49c3-9f52-96b165d280d0" providerId="ADAL" clId="{02B14CEF-52DC-4DC0-8D47-C3A75D37CCB0}" dt="2023-02-11T19:27:57.916" v="89" actId="20577"/>
        <pc:sldMkLst>
          <pc:docMk/>
          <pc:sldMk cId="1688756125" sldId="769"/>
        </pc:sldMkLst>
        <pc:spChg chg="mod">
          <ac:chgData name="JOSE MIGUEL TORO BONILLA" userId="676c0905-4a43-49c3-9f52-96b165d280d0" providerId="ADAL" clId="{02B14CEF-52DC-4DC0-8D47-C3A75D37CCB0}" dt="2023-02-11T19:27:57.916" v="89" actId="20577"/>
          <ac:spMkLst>
            <pc:docMk/>
            <pc:sldMk cId="1688756125" sldId="769"/>
            <ac:spMk id="11" creationId="{00000000-0000-0000-0000-000000000000}"/>
          </ac:spMkLst>
        </pc:spChg>
        <pc:spChg chg="mod">
          <ac:chgData name="JOSE MIGUEL TORO BONILLA" userId="676c0905-4a43-49c3-9f52-96b165d280d0" providerId="ADAL" clId="{02B14CEF-52DC-4DC0-8D47-C3A75D37CCB0}" dt="2023-02-11T19:27:55.448" v="86" actId="12"/>
          <ac:spMkLst>
            <pc:docMk/>
            <pc:sldMk cId="1688756125" sldId="769"/>
            <ac:spMk id="35841" creationId="{00000000-0000-0000-0000-000000000000}"/>
          </ac:spMkLst>
        </pc:spChg>
      </pc:sldChg>
      <pc:sldChg chg="modSp mod">
        <pc:chgData name="JOSE MIGUEL TORO BONILLA" userId="676c0905-4a43-49c3-9f52-96b165d280d0" providerId="ADAL" clId="{02B14CEF-52DC-4DC0-8D47-C3A75D37CCB0}" dt="2023-02-11T19:29:39.684" v="148" actId="20577"/>
        <pc:sldMkLst>
          <pc:docMk/>
          <pc:sldMk cId="2796503486" sldId="770"/>
        </pc:sldMkLst>
        <pc:spChg chg="mod">
          <ac:chgData name="JOSE MIGUEL TORO BONILLA" userId="676c0905-4a43-49c3-9f52-96b165d280d0" providerId="ADAL" clId="{02B14CEF-52DC-4DC0-8D47-C3A75D37CCB0}" dt="2023-02-11T19:29:39.684" v="148" actId="20577"/>
          <ac:spMkLst>
            <pc:docMk/>
            <pc:sldMk cId="2796503486" sldId="770"/>
            <ac:spMk id="11" creationId="{00000000-0000-0000-0000-000000000000}"/>
          </ac:spMkLst>
        </pc:spChg>
        <pc:spChg chg="mod">
          <ac:chgData name="JOSE MIGUEL TORO BONILLA" userId="676c0905-4a43-49c3-9f52-96b165d280d0" providerId="ADAL" clId="{02B14CEF-52DC-4DC0-8D47-C3A75D37CCB0}" dt="2023-02-11T19:27:48.884" v="85" actId="12"/>
          <ac:spMkLst>
            <pc:docMk/>
            <pc:sldMk cId="2796503486" sldId="770"/>
            <ac:spMk id="36866" creationId="{00000000-0000-0000-0000-000000000000}"/>
          </ac:spMkLst>
        </pc:spChg>
      </pc:sldChg>
      <pc:sldChg chg="modSp mod">
        <pc:chgData name="JOSE MIGUEL TORO BONILLA" userId="676c0905-4a43-49c3-9f52-96b165d280d0" providerId="ADAL" clId="{02B14CEF-52DC-4DC0-8D47-C3A75D37CCB0}" dt="2023-02-11T19:08:25.642" v="11" actId="20577"/>
        <pc:sldMkLst>
          <pc:docMk/>
          <pc:sldMk cId="3223073101" sldId="782"/>
        </pc:sldMkLst>
        <pc:spChg chg="mod">
          <ac:chgData name="JOSE MIGUEL TORO BONILLA" userId="676c0905-4a43-49c3-9f52-96b165d280d0" providerId="ADAL" clId="{02B14CEF-52DC-4DC0-8D47-C3A75D37CCB0}" dt="2023-02-11T19:08:25.642" v="11" actId="20577"/>
          <ac:spMkLst>
            <pc:docMk/>
            <pc:sldMk cId="3223073101" sldId="782"/>
            <ac:spMk id="18" creationId="{00000000-0000-0000-0000-000000000000}"/>
          </ac:spMkLst>
        </pc:spChg>
      </pc:sldChg>
      <pc:sldChg chg="modSp mod">
        <pc:chgData name="JOSE MIGUEL TORO BONILLA" userId="676c0905-4a43-49c3-9f52-96b165d280d0" providerId="ADAL" clId="{02B14CEF-52DC-4DC0-8D47-C3A75D37CCB0}" dt="2023-02-11T19:08:19.802" v="8" actId="20577"/>
        <pc:sldMkLst>
          <pc:docMk/>
          <pc:sldMk cId="3292892778" sldId="783"/>
        </pc:sldMkLst>
        <pc:spChg chg="mod">
          <ac:chgData name="JOSE MIGUEL TORO BONILLA" userId="676c0905-4a43-49c3-9f52-96b165d280d0" providerId="ADAL" clId="{02B14CEF-52DC-4DC0-8D47-C3A75D37CCB0}" dt="2023-02-11T19:08:19.802" v="8" actId="20577"/>
          <ac:spMkLst>
            <pc:docMk/>
            <pc:sldMk cId="3292892778" sldId="783"/>
            <ac:spMk id="10" creationId="{00000000-0000-0000-0000-000000000000}"/>
          </ac:spMkLst>
        </pc:spChg>
      </pc:sldChg>
      <pc:sldChg chg="modSp del mod">
        <pc:chgData name="JOSE MIGUEL TORO BONILLA" userId="676c0905-4a43-49c3-9f52-96b165d280d0" providerId="ADAL" clId="{02B14CEF-52DC-4DC0-8D47-C3A75D37CCB0}" dt="2023-02-11T19:43:16.254" v="356" actId="2696"/>
        <pc:sldMkLst>
          <pc:docMk/>
          <pc:sldMk cId="4240928796" sldId="786"/>
        </pc:sldMkLst>
        <pc:spChg chg="mod">
          <ac:chgData name="JOSE MIGUEL TORO BONILLA" userId="676c0905-4a43-49c3-9f52-96b165d280d0" providerId="ADAL" clId="{02B14CEF-52DC-4DC0-8D47-C3A75D37CCB0}" dt="2023-02-11T19:08:11.351" v="5" actId="20577"/>
          <ac:spMkLst>
            <pc:docMk/>
            <pc:sldMk cId="4240928796" sldId="786"/>
            <ac:spMk id="11" creationId="{00000000-0000-0000-0000-000000000000}"/>
          </ac:spMkLst>
        </pc:spChg>
        <pc:spChg chg="mod">
          <ac:chgData name="JOSE MIGUEL TORO BONILLA" userId="676c0905-4a43-49c3-9f52-96b165d280d0" providerId="ADAL" clId="{02B14CEF-52DC-4DC0-8D47-C3A75D37CCB0}" dt="2023-02-11T19:28:59.864" v="141" actId="1076"/>
          <ac:spMkLst>
            <pc:docMk/>
            <pc:sldMk cId="4240928796" sldId="786"/>
            <ac:spMk id="34817" creationId="{00000000-0000-0000-0000-000000000000}"/>
          </ac:spMkLst>
        </pc:spChg>
      </pc:sldChg>
      <pc:sldChg chg="modSp mod">
        <pc:chgData name="JOSE MIGUEL TORO BONILLA" userId="676c0905-4a43-49c3-9f52-96b165d280d0" providerId="ADAL" clId="{02B14CEF-52DC-4DC0-8D47-C3A75D37CCB0}" dt="2023-02-11T19:11:37.570" v="35" actId="12"/>
        <pc:sldMkLst>
          <pc:docMk/>
          <pc:sldMk cId="3893142533" sldId="788"/>
        </pc:sldMkLst>
        <pc:spChg chg="mod">
          <ac:chgData name="JOSE MIGUEL TORO BONILLA" userId="676c0905-4a43-49c3-9f52-96b165d280d0" providerId="ADAL" clId="{02B14CEF-52DC-4DC0-8D47-C3A75D37CCB0}" dt="2023-02-11T19:08:39.167" v="17" actId="20577"/>
          <ac:spMkLst>
            <pc:docMk/>
            <pc:sldMk cId="3893142533" sldId="788"/>
            <ac:spMk id="11" creationId="{00000000-0000-0000-0000-000000000000}"/>
          </ac:spMkLst>
        </pc:spChg>
        <pc:spChg chg="mod">
          <ac:chgData name="JOSE MIGUEL TORO BONILLA" userId="676c0905-4a43-49c3-9f52-96b165d280d0" providerId="ADAL" clId="{02B14CEF-52DC-4DC0-8D47-C3A75D37CCB0}" dt="2023-02-11T19:11:37.570" v="35" actId="12"/>
          <ac:spMkLst>
            <pc:docMk/>
            <pc:sldMk cId="3893142533" sldId="788"/>
            <ac:spMk id="30722" creationId="{00000000-0000-0000-0000-000000000000}"/>
          </ac:spMkLst>
        </pc:spChg>
      </pc:sldChg>
      <pc:sldChg chg="addSp delSp modSp mod">
        <pc:chgData name="JOSE MIGUEL TORO BONILLA" userId="676c0905-4a43-49c3-9f52-96b165d280d0" providerId="ADAL" clId="{02B14CEF-52DC-4DC0-8D47-C3A75D37CCB0}" dt="2023-02-11T19:48:44.234" v="417" actId="1076"/>
        <pc:sldMkLst>
          <pc:docMk/>
          <pc:sldMk cId="4019147518" sldId="789"/>
        </pc:sldMkLst>
        <pc:spChg chg="add mod">
          <ac:chgData name="JOSE MIGUEL TORO BONILLA" userId="676c0905-4a43-49c3-9f52-96b165d280d0" providerId="ADAL" clId="{02B14CEF-52DC-4DC0-8D47-C3A75D37CCB0}" dt="2023-02-11T19:23:56.204" v="67" actId="1076"/>
          <ac:spMkLst>
            <pc:docMk/>
            <pc:sldMk cId="4019147518" sldId="789"/>
            <ac:spMk id="2" creationId="{52E5ADCC-C606-DBE9-6440-92F235F766A2}"/>
          </ac:spMkLst>
        </pc:spChg>
        <pc:spChg chg="add del mod">
          <ac:chgData name="JOSE MIGUEL TORO BONILLA" userId="676c0905-4a43-49c3-9f52-96b165d280d0" providerId="ADAL" clId="{02B14CEF-52DC-4DC0-8D47-C3A75D37CCB0}" dt="2023-02-11T19:25:32.660" v="76"/>
          <ac:spMkLst>
            <pc:docMk/>
            <pc:sldMk cId="4019147518" sldId="789"/>
            <ac:spMk id="3" creationId="{0B5D1CD5-6E85-61CC-1F5A-EBA8B9588C6E}"/>
          </ac:spMkLst>
        </pc:spChg>
        <pc:spChg chg="add mod">
          <ac:chgData name="JOSE MIGUEL TORO BONILLA" userId="676c0905-4a43-49c3-9f52-96b165d280d0" providerId="ADAL" clId="{02B14CEF-52DC-4DC0-8D47-C3A75D37CCB0}" dt="2023-02-11T19:26:00.496" v="84" actId="1076"/>
          <ac:spMkLst>
            <pc:docMk/>
            <pc:sldMk cId="4019147518" sldId="789"/>
            <ac:spMk id="4" creationId="{BFEBC0B2-D6C6-C8DD-72DF-92B204154FFD}"/>
          </ac:spMkLst>
        </pc:spChg>
        <pc:spChg chg="add mod">
          <ac:chgData name="JOSE MIGUEL TORO BONILLA" userId="676c0905-4a43-49c3-9f52-96b165d280d0" providerId="ADAL" clId="{02B14CEF-52DC-4DC0-8D47-C3A75D37CCB0}" dt="2023-02-11T19:48:44.234" v="417" actId="1076"/>
          <ac:spMkLst>
            <pc:docMk/>
            <pc:sldMk cId="4019147518" sldId="789"/>
            <ac:spMk id="5" creationId="{99AEFF75-36AE-F005-A7B6-B8CC8BE02E0E}"/>
          </ac:spMkLst>
        </pc:spChg>
        <pc:spChg chg="mod">
          <ac:chgData name="JOSE MIGUEL TORO BONILLA" userId="676c0905-4a43-49c3-9f52-96b165d280d0" providerId="ADAL" clId="{02B14CEF-52DC-4DC0-8D47-C3A75D37CCB0}" dt="2023-02-11T19:14:04.650" v="45" actId="20577"/>
          <ac:spMkLst>
            <pc:docMk/>
            <pc:sldMk cId="4019147518" sldId="789"/>
            <ac:spMk id="11" creationId="{00000000-0000-0000-0000-000000000000}"/>
          </ac:spMkLst>
        </pc:spChg>
        <pc:spChg chg="mod">
          <ac:chgData name="JOSE MIGUEL TORO BONILLA" userId="676c0905-4a43-49c3-9f52-96b165d280d0" providerId="ADAL" clId="{02B14CEF-52DC-4DC0-8D47-C3A75D37CCB0}" dt="2023-02-11T19:24:36.831" v="73" actId="20577"/>
          <ac:spMkLst>
            <pc:docMk/>
            <pc:sldMk cId="4019147518" sldId="789"/>
            <ac:spMk id="34817" creationId="{00000000-0000-0000-0000-000000000000}"/>
          </ac:spMkLst>
        </pc:spChg>
        <pc:picChg chg="del">
          <ac:chgData name="JOSE MIGUEL TORO BONILLA" userId="676c0905-4a43-49c3-9f52-96b165d280d0" providerId="ADAL" clId="{02B14CEF-52DC-4DC0-8D47-C3A75D37CCB0}" dt="2023-02-11T19:18:00.581" v="48" actId="478"/>
          <ac:picMkLst>
            <pc:docMk/>
            <pc:sldMk cId="4019147518" sldId="789"/>
            <ac:picMk id="34824" creationId="{00000000-0000-0000-0000-000000000000}"/>
          </ac:picMkLst>
        </pc:picChg>
      </pc:sldChg>
      <pc:sldChg chg="addSp delSp modSp mod">
        <pc:chgData name="JOSE MIGUEL TORO BONILLA" userId="676c0905-4a43-49c3-9f52-96b165d280d0" providerId="ADAL" clId="{02B14CEF-52DC-4DC0-8D47-C3A75D37CCB0}" dt="2023-02-16T17:56:45.233" v="481" actId="20577"/>
        <pc:sldMkLst>
          <pc:docMk/>
          <pc:sldMk cId="2908907277" sldId="790"/>
        </pc:sldMkLst>
        <pc:spChg chg="add mod">
          <ac:chgData name="JOSE MIGUEL TORO BONILLA" userId="676c0905-4a43-49c3-9f52-96b165d280d0" providerId="ADAL" clId="{02B14CEF-52DC-4DC0-8D47-C3A75D37CCB0}" dt="2023-02-11T19:34:04.895" v="257" actId="1076"/>
          <ac:spMkLst>
            <pc:docMk/>
            <pc:sldMk cId="2908907277" sldId="790"/>
            <ac:spMk id="3" creationId="{45F281DD-1717-ABD1-A0CB-D6E13E14502D}"/>
          </ac:spMkLst>
        </pc:spChg>
        <pc:spChg chg="add mod">
          <ac:chgData name="JOSE MIGUEL TORO BONILLA" userId="676c0905-4a43-49c3-9f52-96b165d280d0" providerId="ADAL" clId="{02B14CEF-52DC-4DC0-8D47-C3A75D37CCB0}" dt="2023-02-16T17:56:45.233" v="481" actId="20577"/>
          <ac:spMkLst>
            <pc:docMk/>
            <pc:sldMk cId="2908907277" sldId="790"/>
            <ac:spMk id="4" creationId="{F9D076EA-A477-B3BB-8AFA-54197DFB1E08}"/>
          </ac:spMkLst>
        </pc:spChg>
        <pc:spChg chg="add mod">
          <ac:chgData name="JOSE MIGUEL TORO BONILLA" userId="676c0905-4a43-49c3-9f52-96b165d280d0" providerId="ADAL" clId="{02B14CEF-52DC-4DC0-8D47-C3A75D37CCB0}" dt="2023-02-16T17:56:20.889" v="477" actId="20577"/>
          <ac:spMkLst>
            <pc:docMk/>
            <pc:sldMk cId="2908907277" sldId="790"/>
            <ac:spMk id="5" creationId="{259984AD-5BBC-4BC4-938A-912C2732A3D2}"/>
          </ac:spMkLst>
        </pc:spChg>
        <pc:spChg chg="mod">
          <ac:chgData name="JOSE MIGUEL TORO BONILLA" userId="676c0905-4a43-49c3-9f52-96b165d280d0" providerId="ADAL" clId="{02B14CEF-52DC-4DC0-8D47-C3A75D37CCB0}" dt="2023-02-11T19:30:55.016" v="160" actId="14100"/>
          <ac:spMkLst>
            <pc:docMk/>
            <pc:sldMk cId="2908907277" sldId="790"/>
            <ac:spMk id="37890" creationId="{00000000-0000-0000-0000-000000000000}"/>
          </ac:spMkLst>
        </pc:spChg>
        <pc:picChg chg="del">
          <ac:chgData name="JOSE MIGUEL TORO BONILLA" userId="676c0905-4a43-49c3-9f52-96b165d280d0" providerId="ADAL" clId="{02B14CEF-52DC-4DC0-8D47-C3A75D37CCB0}" dt="2023-02-11T19:30:41.959" v="158" actId="478"/>
          <ac:picMkLst>
            <pc:docMk/>
            <pc:sldMk cId="2908907277" sldId="790"/>
            <ac:picMk id="37889" creationId="{00000000-0000-0000-0000-000000000000}"/>
          </ac:picMkLst>
        </pc:picChg>
      </pc:sldChg>
      <pc:sldChg chg="addSp delSp modSp mod">
        <pc:chgData name="JOSE MIGUEL TORO BONILLA" userId="676c0905-4a43-49c3-9f52-96b165d280d0" providerId="ADAL" clId="{02B14CEF-52DC-4DC0-8D47-C3A75D37CCB0}" dt="2023-02-11T19:48:15.012" v="415" actId="20577"/>
        <pc:sldMkLst>
          <pc:docMk/>
          <pc:sldMk cId="2137211442" sldId="791"/>
        </pc:sldMkLst>
        <pc:spChg chg="del">
          <ac:chgData name="JOSE MIGUEL TORO BONILLA" userId="676c0905-4a43-49c3-9f52-96b165d280d0" providerId="ADAL" clId="{02B14CEF-52DC-4DC0-8D47-C3A75D37CCB0}" dt="2023-02-11T19:44:21.058" v="373" actId="478"/>
          <ac:spMkLst>
            <pc:docMk/>
            <pc:sldMk cId="2137211442" sldId="791"/>
            <ac:spMk id="2" creationId="{52E5ADCC-C606-DBE9-6440-92F235F766A2}"/>
          </ac:spMkLst>
        </pc:spChg>
        <pc:spChg chg="add del mod">
          <ac:chgData name="JOSE MIGUEL TORO BONILLA" userId="676c0905-4a43-49c3-9f52-96b165d280d0" providerId="ADAL" clId="{02B14CEF-52DC-4DC0-8D47-C3A75D37CCB0}" dt="2023-02-11T19:45:16.693" v="380" actId="478"/>
          <ac:spMkLst>
            <pc:docMk/>
            <pc:sldMk cId="2137211442" sldId="791"/>
            <ac:spMk id="3" creationId="{418FDB8B-086D-6A71-724B-F33F960505F3}"/>
          </ac:spMkLst>
        </pc:spChg>
        <pc:spChg chg="del">
          <ac:chgData name="JOSE MIGUEL TORO BONILLA" userId="676c0905-4a43-49c3-9f52-96b165d280d0" providerId="ADAL" clId="{02B14CEF-52DC-4DC0-8D47-C3A75D37CCB0}" dt="2023-02-11T19:44:27.405" v="374" actId="478"/>
          <ac:spMkLst>
            <pc:docMk/>
            <pc:sldMk cId="2137211442" sldId="791"/>
            <ac:spMk id="4" creationId="{BFEBC0B2-D6C6-C8DD-72DF-92B204154FFD}"/>
          </ac:spMkLst>
        </pc:spChg>
        <pc:spChg chg="add del mod">
          <ac:chgData name="JOSE MIGUEL TORO BONILLA" userId="676c0905-4a43-49c3-9f52-96b165d280d0" providerId="ADAL" clId="{02B14CEF-52DC-4DC0-8D47-C3A75D37CCB0}" dt="2023-02-11T19:45:12.861" v="379" actId="478"/>
          <ac:spMkLst>
            <pc:docMk/>
            <pc:sldMk cId="2137211442" sldId="791"/>
            <ac:spMk id="5" creationId="{2E321B78-D8D3-4204-87D8-E944576D34CC}"/>
          </ac:spMkLst>
        </pc:spChg>
        <pc:spChg chg="add mod">
          <ac:chgData name="JOSE MIGUEL TORO BONILLA" userId="676c0905-4a43-49c3-9f52-96b165d280d0" providerId="ADAL" clId="{02B14CEF-52DC-4DC0-8D47-C3A75D37CCB0}" dt="2023-02-11T19:46:59.694" v="393" actId="1076"/>
          <ac:spMkLst>
            <pc:docMk/>
            <pc:sldMk cId="2137211442" sldId="791"/>
            <ac:spMk id="6" creationId="{C12DD6FF-0995-9BBC-8A71-E9D80708F62F}"/>
          </ac:spMkLst>
        </pc:spChg>
        <pc:spChg chg="add mod">
          <ac:chgData name="JOSE MIGUEL TORO BONILLA" userId="676c0905-4a43-49c3-9f52-96b165d280d0" providerId="ADAL" clId="{02B14CEF-52DC-4DC0-8D47-C3A75D37CCB0}" dt="2023-02-11T19:47:18.606" v="396" actId="1076"/>
          <ac:spMkLst>
            <pc:docMk/>
            <pc:sldMk cId="2137211442" sldId="791"/>
            <ac:spMk id="7" creationId="{4C475C9D-0CF3-C823-6875-28E9D8E7ABEB}"/>
          </ac:spMkLst>
        </pc:spChg>
        <pc:spChg chg="add del mod">
          <ac:chgData name="JOSE MIGUEL TORO BONILLA" userId="676c0905-4a43-49c3-9f52-96b165d280d0" providerId="ADAL" clId="{02B14CEF-52DC-4DC0-8D47-C3A75D37CCB0}" dt="2023-02-11T19:46:37.025" v="388" actId="478"/>
          <ac:spMkLst>
            <pc:docMk/>
            <pc:sldMk cId="2137211442" sldId="791"/>
            <ac:spMk id="8" creationId="{0BC08A7D-B402-093D-E1DC-E2BE39E756C6}"/>
          </ac:spMkLst>
        </pc:spChg>
        <pc:spChg chg="add mod">
          <ac:chgData name="JOSE MIGUEL TORO BONILLA" userId="676c0905-4a43-49c3-9f52-96b165d280d0" providerId="ADAL" clId="{02B14CEF-52DC-4DC0-8D47-C3A75D37CCB0}" dt="2023-02-11T19:48:15.012" v="415" actId="20577"/>
          <ac:spMkLst>
            <pc:docMk/>
            <pc:sldMk cId="2137211442" sldId="791"/>
            <ac:spMk id="9" creationId="{D069A48E-7E81-5F77-95C0-4303929445AC}"/>
          </ac:spMkLst>
        </pc:spChg>
        <pc:spChg chg="mod">
          <ac:chgData name="JOSE MIGUEL TORO BONILLA" userId="676c0905-4a43-49c3-9f52-96b165d280d0" providerId="ADAL" clId="{02B14CEF-52DC-4DC0-8D47-C3A75D37CCB0}" dt="2023-02-11T19:47:56.011" v="397" actId="20577"/>
          <ac:spMkLst>
            <pc:docMk/>
            <pc:sldMk cId="2137211442" sldId="791"/>
            <ac:spMk id="34817" creationId="{00000000-0000-0000-0000-000000000000}"/>
          </ac:spMkLst>
        </pc:spChg>
      </pc:sldChg>
      <pc:sldChg chg="modSp mod">
        <pc:chgData name="JOSE MIGUEL TORO BONILLA" userId="676c0905-4a43-49c3-9f52-96b165d280d0" providerId="ADAL" clId="{02B14CEF-52DC-4DC0-8D47-C3A75D37CCB0}" dt="2023-02-11T19:49:06.267" v="432" actId="20577"/>
        <pc:sldMkLst>
          <pc:docMk/>
          <pc:sldMk cId="375515714" sldId="792"/>
        </pc:sldMkLst>
        <pc:spChg chg="mod">
          <ac:chgData name="JOSE MIGUEL TORO BONILLA" userId="676c0905-4a43-49c3-9f52-96b165d280d0" providerId="ADAL" clId="{02B14CEF-52DC-4DC0-8D47-C3A75D37CCB0}" dt="2023-02-11T19:49:06.267" v="432" actId="20577"/>
          <ac:spMkLst>
            <pc:docMk/>
            <pc:sldMk cId="375515714" sldId="792"/>
            <ac:spMk id="34817" creationId="{00000000-0000-0000-0000-000000000000}"/>
          </ac:spMkLst>
        </pc:spChg>
      </pc:sldChg>
      <pc:sldChg chg="addSp delSp modSp mod">
        <pc:chgData name="JOSE MIGUEL TORO BONILLA" userId="676c0905-4a43-49c3-9f52-96b165d280d0" providerId="ADAL" clId="{02B14CEF-52DC-4DC0-8D47-C3A75D37CCB0}" dt="2023-02-21T09:05:17.660" v="495" actId="255"/>
        <pc:sldMkLst>
          <pc:docMk/>
          <pc:sldMk cId="2495379772" sldId="793"/>
        </pc:sldMkLst>
        <pc:spChg chg="add mod">
          <ac:chgData name="JOSE MIGUEL TORO BONILLA" userId="676c0905-4a43-49c3-9f52-96b165d280d0" providerId="ADAL" clId="{02B14CEF-52DC-4DC0-8D47-C3A75D37CCB0}" dt="2023-02-21T09:05:17.660" v="495" actId="255"/>
          <ac:spMkLst>
            <pc:docMk/>
            <pc:sldMk cId="2495379772" sldId="793"/>
            <ac:spMk id="4" creationId="{E6C49A42-7F0D-3D29-291C-2758F32ACA86}"/>
          </ac:spMkLst>
        </pc:spChg>
        <pc:spChg chg="mod">
          <ac:chgData name="JOSE MIGUEL TORO BONILLA" userId="676c0905-4a43-49c3-9f52-96b165d280d0" providerId="ADAL" clId="{02B14CEF-52DC-4DC0-8D47-C3A75D37CCB0}" dt="2023-02-21T09:02:56.806" v="487" actId="20577"/>
          <ac:spMkLst>
            <pc:docMk/>
            <pc:sldMk cId="2495379772" sldId="793"/>
            <ac:spMk id="38913" creationId="{00000000-0000-0000-0000-000000000000}"/>
          </ac:spMkLst>
        </pc:spChg>
        <pc:picChg chg="del">
          <ac:chgData name="JOSE MIGUEL TORO BONILLA" userId="676c0905-4a43-49c3-9f52-96b165d280d0" providerId="ADAL" clId="{02B14CEF-52DC-4DC0-8D47-C3A75D37CCB0}" dt="2023-02-21T09:03:04.023" v="489" actId="478"/>
          <ac:picMkLst>
            <pc:docMk/>
            <pc:sldMk cId="2495379772" sldId="793"/>
            <ac:picMk id="3" creationId="{41D569C1-2D1F-42E2-B905-27AAD317603A}"/>
          </ac:picMkLst>
        </pc:picChg>
        <pc:picChg chg="mod">
          <ac:chgData name="JOSE MIGUEL TORO BONILLA" userId="676c0905-4a43-49c3-9f52-96b165d280d0" providerId="ADAL" clId="{02B14CEF-52DC-4DC0-8D47-C3A75D37CCB0}" dt="2023-02-21T09:03:01.872" v="488" actId="1076"/>
          <ac:picMkLst>
            <pc:docMk/>
            <pc:sldMk cId="2495379772" sldId="793"/>
            <ac:picMk id="38921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00" tIns="47449" rIns="94900" bIns="47449" numCol="1" anchor="t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00" tIns="47449" rIns="94900" bIns="47449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00" tIns="47449" rIns="94900" bIns="47449" numCol="1" anchor="b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00" tIns="47449" rIns="94900" bIns="47449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Arial" charset="0"/>
              </a:defRPr>
            </a:lvl1pPr>
          </a:lstStyle>
          <a:p>
            <a:pPr>
              <a:defRPr/>
            </a:pPr>
            <a:fld id="{0B8A9AA7-CE2B-47FC-BFDE-66CDADBA73D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3586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596" tIns="47299" rIns="94596" bIns="47299" numCol="1" anchor="t" anchorCtr="0" compatLnSpc="1">
            <a:prstTxWarp prst="textNoShape">
              <a:avLst/>
            </a:prstTxWarp>
          </a:bodyPr>
          <a:lstStyle>
            <a:lvl1pPr defTabSz="946150" eaLnBrk="0" hangingPunct="0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596" tIns="47299" rIns="94596" bIns="47299" numCol="1" anchor="t" anchorCtr="0" compatLnSpc="1">
            <a:prstTxWarp prst="textNoShape">
              <a:avLst/>
            </a:prstTxWarp>
          </a:bodyPr>
          <a:lstStyle>
            <a:lvl1pPr algn="r" defTabSz="946150" eaLnBrk="0" hangingPunct="0">
              <a:defRPr sz="1200"/>
            </a:lvl1pPr>
          </a:lstStyle>
          <a:p>
            <a:pPr>
              <a:defRPr/>
            </a:pPr>
            <a:fld id="{14BFA616-45B0-4FD6-B7EB-C221DF553507}" type="datetimeFigureOut">
              <a:rPr lang="es-ES" altLang="es-ES"/>
              <a:pPr>
                <a:defRPr/>
              </a:pPr>
              <a:t>24/02/2023</a:t>
            </a:fld>
            <a:endParaRPr lang="es-ES" altLang="es-E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596" tIns="47299" rIns="94596" bIns="472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noProof="0"/>
              <a:t>Haga clic para modificar el estilo de texto del patrón</a:t>
            </a:r>
          </a:p>
          <a:p>
            <a:pPr lvl="1"/>
            <a:r>
              <a:rPr lang="es-ES" altLang="es-ES" noProof="0"/>
              <a:t>Segundo nivel</a:t>
            </a:r>
          </a:p>
          <a:p>
            <a:pPr lvl="2"/>
            <a:r>
              <a:rPr lang="es-ES" altLang="es-ES" noProof="0"/>
              <a:t>Tercer nivel</a:t>
            </a:r>
          </a:p>
          <a:p>
            <a:pPr lvl="3"/>
            <a:r>
              <a:rPr lang="es-ES" altLang="es-ES" noProof="0"/>
              <a:t>Cuarto nivel</a:t>
            </a:r>
          </a:p>
          <a:p>
            <a:pPr lvl="4"/>
            <a:r>
              <a:rPr lang="es-ES" altLang="es-ES" noProof="0"/>
              <a:t>Quinto nivel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596" tIns="47299" rIns="94596" bIns="47299" numCol="1" anchor="b" anchorCtr="0" compatLnSpc="1">
            <a:prstTxWarp prst="textNoShape">
              <a:avLst/>
            </a:prstTxWarp>
          </a:bodyPr>
          <a:lstStyle>
            <a:lvl1pPr defTabSz="946150" eaLnBrk="0" hangingPunct="0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596" tIns="47299" rIns="94596" bIns="47299" numCol="1" anchor="b" anchorCtr="0" compatLnSpc="1">
            <a:prstTxWarp prst="textNoShape">
              <a:avLst/>
            </a:prstTxWarp>
          </a:bodyPr>
          <a:lstStyle>
            <a:lvl1pPr algn="r" defTabSz="946150" eaLnBrk="0" hangingPunct="0">
              <a:defRPr sz="1200"/>
            </a:lvl1pPr>
          </a:lstStyle>
          <a:p>
            <a:pPr>
              <a:defRPr/>
            </a:pPr>
            <a:fld id="{14CA8EBA-BCA6-4864-B1EE-5A4790EA59E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99507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C30E3C-8F90-4E72-83D9-3D9282A8C965}" type="slidenum">
              <a:rPr lang="es-ES" altLang="es-ES" smtClean="0">
                <a:latin typeface="Arial" charset="0"/>
              </a:rPr>
              <a:pPr/>
              <a:t>1</a:t>
            </a:fld>
            <a:endParaRPr lang="es-ES" altLang="es-ES">
              <a:latin typeface="Arial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altLang="es-ES">
              <a:latin typeface="Arial" charset="0"/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52435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CA8EBA-BCA6-4864-B1EE-5A4790EA59E6}" type="slidenum">
              <a:rPr lang="es-ES" altLang="es-ES" smtClean="0"/>
              <a:pPr>
                <a:defRPr/>
              </a:pPr>
              <a:t>4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3806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CA8EBA-BCA6-4864-B1EE-5A4790EA59E6}" type="slidenum">
              <a:rPr lang="es-ES" altLang="es-ES" smtClean="0"/>
              <a:pPr>
                <a:defRPr/>
              </a:pPr>
              <a:t>8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69696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CA8EBA-BCA6-4864-B1EE-5A4790EA59E6}" type="slidenum">
              <a:rPr lang="es-ES" altLang="es-ES" smtClean="0"/>
              <a:pPr>
                <a:defRPr/>
              </a:pPr>
              <a:t>9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10193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CA8EBA-BCA6-4864-B1EE-5A4790EA59E6}" type="slidenum">
              <a:rPr lang="es-ES" altLang="es-ES" smtClean="0"/>
              <a:pPr>
                <a:defRPr/>
              </a:pPr>
              <a:t>10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39047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C30E3C-8F90-4E72-83D9-3D9282A8C965}" type="slidenum">
              <a:rPr lang="es-ES" altLang="es-ES" smtClean="0">
                <a:latin typeface="Arial" charset="0"/>
              </a:rPr>
              <a:pPr/>
              <a:t>19</a:t>
            </a:fld>
            <a:endParaRPr lang="es-ES" altLang="es-ES">
              <a:latin typeface="Arial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altLang="es-ES">
              <a:latin typeface="Arial" charset="0"/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06527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116013" y="1268413"/>
            <a:ext cx="8027987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0" hangingPunct="0">
              <a:defRPr/>
            </a:pPr>
            <a:endParaRPr lang="es-ES">
              <a:ea typeface="MS PGothic" pitchFamily="34" charset="-128"/>
              <a:cs typeface="+mn-cs"/>
            </a:endParaRPr>
          </a:p>
        </p:txBody>
      </p:sp>
      <p:pic>
        <p:nvPicPr>
          <p:cNvPr id="5" name="Picture 8" descr="marca-dos-tintas_100x9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" y="103188"/>
            <a:ext cx="954088" cy="87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solidFill>
                  <a:srgbClr val="990033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1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0D0E8-4561-4BB1-BBA3-8CE9A008322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55F5F-4CF0-4144-AEBC-FCF7C6B1F3F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372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372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72AC8-F65D-49F0-A0DF-D81F3EBE66B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37958-5197-4E49-92B3-BA3B3C15898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4A9F2-7002-4007-BDC9-EF3C7B766FA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12A04-3AA7-4C49-9600-70EFAFE3503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n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35B68-5563-48D4-8303-C2C84BE2A79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7E6CD-A720-4768-9692-EC5CF68236C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3FD70-995F-414C-B07C-444FFB7DA82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FCDA6-7009-4695-986A-9FA4B002729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EE36E-E739-40B1-8C36-41628BF5061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245AA-6FC1-4119-A2F8-26FCA30C5BD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91445-B246-4BE0-A82D-A131EC9A171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2E378-C4EC-4866-A38C-8933B734DBB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188913"/>
            <a:ext cx="7138987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Haga clic para modificar el estilo de texto del patrón</a:t>
            </a:r>
          </a:p>
          <a:p>
            <a:pPr lvl="1"/>
            <a:r>
              <a:rPr lang="en-US" altLang="es-ES"/>
              <a:t>Segundo nivel</a:t>
            </a:r>
          </a:p>
          <a:p>
            <a:pPr lvl="2"/>
            <a:r>
              <a:rPr lang="en-US" altLang="es-ES"/>
              <a:t>Tercer nivel</a:t>
            </a:r>
          </a:p>
          <a:p>
            <a:pPr lvl="3"/>
            <a:r>
              <a:rPr lang="en-US" altLang="es-ES"/>
              <a:t>Cuarto nivel</a:t>
            </a:r>
          </a:p>
          <a:p>
            <a:pPr lvl="4"/>
            <a:r>
              <a:rPr lang="en-US" altLang="es-ES"/>
              <a:t>Quinto nivel</a:t>
            </a:r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8F79BB9-4687-4005-ADFF-848773DA719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116013" y="1268413"/>
            <a:ext cx="8027987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0" hangingPunct="0">
              <a:defRPr/>
            </a:pPr>
            <a:endParaRPr lang="es-ES">
              <a:ea typeface="MS PGothic" pitchFamily="34" charset="-128"/>
              <a:cs typeface="+mn-cs"/>
            </a:endParaRPr>
          </a:p>
        </p:txBody>
      </p:sp>
      <p:pic>
        <p:nvPicPr>
          <p:cNvPr id="1032" name="Picture 8" descr="marca-dos-tintas_100x9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88900" y="103188"/>
            <a:ext cx="954088" cy="87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4" r:id="rId2"/>
    <p:sldLayoutId id="2147484003" r:id="rId3"/>
    <p:sldLayoutId id="2147484002" r:id="rId4"/>
    <p:sldLayoutId id="2147484001" r:id="rId5"/>
    <p:sldLayoutId id="2147484000" r:id="rId6"/>
    <p:sldLayoutId id="2147483999" r:id="rId7"/>
    <p:sldLayoutId id="2147483998" r:id="rId8"/>
    <p:sldLayoutId id="2147483997" r:id="rId9"/>
    <p:sldLayoutId id="2147483996" r:id="rId10"/>
    <p:sldLayoutId id="2147483995" r:id="rId11"/>
    <p:sldLayoutId id="2147483994" r:id="rId12"/>
    <p:sldLayoutId id="2147483993" r:id="rId13"/>
    <p:sldLayoutId id="2147483992" r:id="rId14"/>
    <p:sldLayoutId id="2147484006" r:id="rId15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q"/>
        <a:defRPr sz="3200">
          <a:solidFill>
            <a:schemeClr val="tx1"/>
          </a:solidFill>
          <a:latin typeface="+mn-lt"/>
          <a:ea typeface="MS PGothic" pitchFamily="34" charset="-128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MS PGothic" pitchFamily="34" charset="-128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MS PGothic" pitchFamily="34" charset="-128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088" y="1714500"/>
            <a:ext cx="8066087" cy="1306513"/>
          </a:xfrm>
        </p:spPr>
        <p:txBody>
          <a:bodyPr lIns="91416" tIns="45708" rIns="91416" bIns="45708"/>
          <a:lstStyle/>
          <a:p>
            <a:pPr algn="ctr"/>
            <a:r>
              <a:rPr lang="es-ES_tradnl" altLang="es-ES" b="1">
                <a:latin typeface="Arial Narrow"/>
                <a:ea typeface="MS PGothic"/>
              </a:rPr>
              <a:t>Catálogo de Problemas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708025"/>
          </a:xfrm>
        </p:spPr>
        <p:txBody>
          <a:bodyPr lIns="91416" tIns="45708" rIns="91416" bIns="45708"/>
          <a:lstStyle/>
          <a:p>
            <a:pPr marL="0" indent="0" algn="ctr" defTabSz="863600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s-ES" altLang="es-ES" sz="1900" b="1">
                <a:solidFill>
                  <a:srgbClr val="8E002F"/>
                </a:solidFill>
                <a:latin typeface="Arial Narrow" pitchFamily="34" charset="0"/>
                <a:ea typeface="MS PGothic"/>
              </a:rPr>
              <a:t>ESCUELA TÉCNICA SUPERIOR DE 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s-ES" altLang="es-ES" sz="1900" b="1">
                <a:solidFill>
                  <a:srgbClr val="8E002F"/>
                </a:solidFill>
                <a:latin typeface="Arial Narrow" pitchFamily="34" charset="0"/>
                <a:ea typeface="MS PGothic"/>
              </a:rPr>
              <a:t>INGENIERÍA INFORMÁTICA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s-ES" altLang="es-ES" sz="1900" b="1">
                <a:solidFill>
                  <a:srgbClr val="8E002F"/>
                </a:solidFill>
                <a:latin typeface="Arial Narrow" pitchFamily="34" charset="0"/>
                <a:ea typeface="MS PGothic"/>
              </a:rPr>
              <a:t>Departamento de Lenguajes y Sistemas Informáticos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s-ES" altLang="es-ES" sz="1900" b="1">
                <a:solidFill>
                  <a:srgbClr val="8E002F"/>
                </a:solidFill>
                <a:latin typeface="Arial Narrow"/>
                <a:ea typeface="MS PGothic"/>
              </a:rPr>
              <a:t>Curso 2021-2022</a:t>
            </a:r>
            <a:endParaRPr lang="es-ES" altLang="es-ES" sz="1900" b="1">
              <a:solidFill>
                <a:srgbClr val="8E002F"/>
              </a:solidFill>
              <a:latin typeface="Arial Narrow" pitchFamily="34" charset="0"/>
              <a:ea typeface="MS P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46691"/>
          </a:xfrm>
        </p:spPr>
        <p:txBody>
          <a:bodyPr/>
          <a:lstStyle/>
          <a:p>
            <a:pPr marL="0" indent="0" algn="just" eaLnBrk="1" hangingPunct="1">
              <a:spcAft>
                <a:spcPts val="600"/>
              </a:spcAft>
              <a:buClr>
                <a:srgbClr val="000000"/>
              </a:buClr>
              <a:buNone/>
            </a:pPr>
            <a:r>
              <a:rPr lang="es-ES" altLang="es-ES" sz="2000" b="1">
                <a:ea typeface="MS PGothic"/>
              </a:rPr>
              <a:t>Problema de Recubrimiento de Aristas</a:t>
            </a:r>
          </a:p>
          <a:p>
            <a:pPr marL="0" indent="0" algn="just" eaLnBrk="1" hangingPunct="1">
              <a:spcAft>
                <a:spcPts val="600"/>
              </a:spcAft>
              <a:buClr>
                <a:srgbClr val="000000"/>
              </a:buClr>
              <a:buNone/>
            </a:pPr>
            <a:r>
              <a:rPr lang="es-ES" sz="18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s-ES" sz="18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uscar en un grafo no dirigido un subconjunto mínimo de aristas tal que cada </a:t>
            </a:r>
            <a:r>
              <a:rPr lang="es-ES" sz="18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vértice</a:t>
            </a:r>
            <a:r>
              <a:rPr lang="es-ES" sz="18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s-ES" sz="18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grafo </a:t>
            </a:r>
            <a:r>
              <a:rPr lang="es-ES" sz="18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 incidente al menos a una de las aristas escogidas y la suma de sus pesos es mínima. </a:t>
            </a:r>
            <a:endParaRPr lang="es-ES" sz="2000">
              <a:ea typeface="MS PGothic"/>
            </a:endParaRPr>
          </a:p>
          <a:p>
            <a:pPr>
              <a:buNone/>
            </a:pPr>
            <a:endParaRPr lang="es-ES" sz="1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s-ES" sz="2000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sz="2000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sz="2000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sz="1600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>
              <a:ea typeface="MS PGothic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48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4822" name="8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200B18-97CC-47CD-B95C-4E6EB5EEA7BB}" type="slidenum">
              <a:rPr lang="es-ES" altLang="es-ES" smtClean="0">
                <a:ea typeface="MS PGothic"/>
                <a:cs typeface="MS PGothic"/>
              </a:rPr>
              <a:pPr/>
              <a:t>10</a:t>
            </a:fld>
            <a:endParaRPr lang="es-ES" altLang="es-ES">
              <a:ea typeface="MS PGothic"/>
              <a:cs typeface="MS PGothic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700213" y="341313"/>
            <a:ext cx="71389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es-ES" sz="3600" kern="0">
                <a:ea typeface="MS PGothic"/>
              </a:rPr>
              <a:t>Catálogo de problemas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12DD6FF-0995-9BBC-8A71-E9D80708F62F}"/>
                  </a:ext>
                </a:extLst>
              </p:cNvPr>
              <p:cNvSpPr txBox="1"/>
              <p:nvPr/>
            </p:nvSpPr>
            <p:spPr>
              <a:xfrm>
                <a:off x="457200" y="2952643"/>
                <a:ext cx="5166360" cy="246682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𝑚𝑖𝑛</m:t>
                                </m:r>
                              </m:fName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s-E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/>
                                      </m:rPr>
                                      <a:rPr lang="es-ES" sz="1800" b="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s-ES" sz="1800" b="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800" b="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s-E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=0</m:t>
                                    </m:r>
                                    <m:r>
                                      <a:rPr lang="es-ES" sz="1800" b="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s-ES" sz="1800" b="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s-ES" sz="1800" b="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&gt;</m:t>
                                    </m:r>
                                    <m:r>
                                      <a:rPr lang="es-ES" sz="1800" b="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s-ES" sz="1800" b="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&amp;&amp;(</m:t>
                                    </m:r>
                                    <m:r>
                                      <a:rPr lang="es-ES" sz="1800" b="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800" b="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)∈</m:t>
                                    </m:r>
                                    <m:r>
                                      <a:rPr lang="es-ES" sz="1800" b="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s-E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s-E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s-ES" sz="1800" b="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E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sz="1800" b="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func>
                          </m:e>
                        </m:mr>
                        <m:mr>
                          <m:e>
                            <m:nary>
                              <m:naryPr>
                                <m:chr m:val="∑"/>
                                <m:ctrlP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s-ES" sz="1800" b="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s-ES" sz="1800" b="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s-ES" sz="1800" b="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s-ES" sz="1800" b="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=0|</m:t>
                                </m:r>
                                <m:r>
                                  <a:rPr lang="es-ES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s-ES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&gt;</m:t>
                                </m:r>
                                <m:r>
                                  <a:rPr lang="es-ES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s-ES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&amp;&amp;(</m:t>
                                </m:r>
                                <m:r>
                                  <a:rPr lang="es-ES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s-ES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s-ES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s-ES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)∈</m:t>
                                </m:r>
                                <m:r>
                                  <a:rPr lang="es-ES" sz="1800" b="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sub>
                              <m:sup>
                                <m:r>
                                  <a:rPr lang="es-ES" sz="1800" b="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s-ES" sz="1800" b="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s-ES" sz="18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≥1,</m:t>
                            </m:r>
                            <m:r>
                              <a:rPr lang="es-ES" sz="1800" b="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∈[0,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𝑏𝑖𝑛</m:t>
                            </m:r>
                            <m: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1800" b="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    </m:t>
                            </m:r>
                            <m:r>
                              <a:rPr lang="es-ES" sz="1800" b="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s-ES" sz="1800" b="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∈[0,</m:t>
                            </m:r>
                            <m: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)|</m:t>
                            </m:r>
                            <m:r>
                              <m:rPr>
                                <m:brk/>
                              </m:rPr>
                              <a:rPr lang="es-E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=0|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&amp;&amp;(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)∈</m:t>
                            </m:r>
                            <m:r>
                              <a:rPr lang="es-ES" sz="1800" b="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mr>
                      </m:m>
                    </m:oMath>
                  </m:oMathPara>
                </a14:m>
                <a:endParaRPr lang="es-ES" sz="1800" i="1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s-E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12DD6FF-0995-9BBC-8A71-E9D80708F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52643"/>
                <a:ext cx="5166360" cy="24668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C475C9D-0CF3-C823-6875-28E9D8E7ABEB}"/>
                  </a:ext>
                </a:extLst>
              </p:cNvPr>
              <p:cNvSpPr txBox="1"/>
              <p:nvPr/>
            </p:nvSpPr>
            <p:spPr>
              <a:xfrm>
                <a:off x="457200" y="5419472"/>
                <a:ext cx="8686800" cy="1275542"/>
              </a:xfrm>
              <a:prstGeom prst="rect">
                <a:avLst/>
              </a:prstGeom>
              <a:noFill/>
              <a:ln>
                <a:solidFill>
                  <a:srgbClr val="FF33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𝑓𝑡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s-E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E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=0|</m:t>
                          </m:r>
                          <m:r>
                            <a:rPr lang="es-E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s-E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a:rPr lang="es-E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E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&amp;&amp;(</m:t>
                          </m:r>
                          <m:r>
                            <a:rPr lang="es-E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E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E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s-E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)∈</m:t>
                          </m:r>
                          <m:r>
                            <a:rPr lang="es-E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s-E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s-E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E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E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]−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s-ES" sz="18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ES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s-ES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s-ES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𝑑𝑔𝑒</m:t>
                          </m:r>
                          <m:r>
                            <a:rPr lang="es-ES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(−1+</m:t>
                          </m:r>
                          <m:nary>
                            <m:naryPr>
                              <m:chr m:val="∑"/>
                              <m:ctrlPr>
                                <a:rPr lang="es-E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=0|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&amp;&amp;(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)∈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s-E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s-E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ES" sz="1800" i="1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s-ES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C475C9D-0CF3-C823-6875-28E9D8E7A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19472"/>
                <a:ext cx="8686800" cy="12755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33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069A48E-7E81-5F77-95C0-4303929445AC}"/>
              </a:ext>
            </a:extLst>
          </p:cNvPr>
          <p:cNvSpPr txBox="1"/>
          <p:nvPr/>
        </p:nvSpPr>
        <p:spPr>
          <a:xfrm>
            <a:off x="5808323" y="3333792"/>
            <a:ext cx="387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Cromosoma binario</a:t>
            </a:r>
          </a:p>
        </p:txBody>
      </p:sp>
    </p:spTree>
    <p:extLst>
      <p:ext uri="{BB962C8B-B14F-4D97-AF65-F5344CB8AC3E}">
        <p14:creationId xmlns:p14="http://schemas.microsoft.com/office/powerpoint/2010/main" val="37551571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06028"/>
          </a:xfrm>
        </p:spPr>
        <p:txBody>
          <a:bodyPr/>
          <a:lstStyle/>
          <a:p>
            <a:pPr marL="0" indent="0" algn="just" eaLnBrk="1" hangingPunct="1">
              <a:spcAft>
                <a:spcPts val="600"/>
              </a:spcAft>
              <a:buClr>
                <a:srgbClr val="000000"/>
              </a:buClr>
              <a:buNone/>
            </a:pPr>
            <a:r>
              <a:rPr lang="es-ES" altLang="es-ES" sz="2000" b="1" dirty="0">
                <a:ea typeface="MS PGothic"/>
              </a:rPr>
              <a:t>Problema de la Estaciones de Bomberos:</a:t>
            </a:r>
            <a:endParaRPr lang="es-ES" altLang="es-ES" sz="2000" b="1" dirty="0">
              <a:ea typeface="MS PGothic"/>
              <a:cs typeface="+mn-lt"/>
            </a:endParaRPr>
          </a:p>
          <a:p>
            <a:pPr marL="0" indent="0" algn="just">
              <a:buNone/>
            </a:pPr>
            <a:r>
              <a:rPr lang="es-ES" sz="2000" dirty="0">
                <a:ea typeface="+mn-lt"/>
                <a:cs typeface="+mn-lt"/>
              </a:rPr>
              <a:t>La ciudad se compone de </a:t>
            </a:r>
            <a:r>
              <a:rPr lang="es-ES" sz="2000" i="1" dirty="0">
                <a:ea typeface="+mn-lt"/>
                <a:cs typeface="+mn-lt"/>
              </a:rPr>
              <a:t>m</a:t>
            </a:r>
            <a:r>
              <a:rPr lang="es-ES" sz="2000" dirty="0">
                <a:ea typeface="+mn-lt"/>
                <a:cs typeface="+mn-lt"/>
              </a:rPr>
              <a:t> barrios y cada barrio es vecino de otros barrios. Una estación de bomberos se puede colocar en cualquier barrio y es capaz de gestionar los incendios, tanto para ese barrio como para cualquier barrio vecino. El objetivo es minimizar el número de estaciones de bomberos.</a:t>
            </a:r>
            <a:endParaRPr lang="es-ES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es-ES" sz="2000" dirty="0">
              <a:ea typeface="MS PGothic"/>
            </a:endParaRPr>
          </a:p>
          <a:p>
            <a:pPr marL="0" indent="0" algn="just">
              <a:buNone/>
            </a:pPr>
            <a:endParaRPr lang="es-ES" sz="2000" dirty="0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sz="2000" dirty="0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sz="2000" dirty="0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sz="2000" dirty="0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sz="2000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sz="1600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 dirty="0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 dirty="0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 dirty="0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 dirty="0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 dirty="0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 dirty="0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 dirty="0">
              <a:ea typeface="MS PGothic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48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4822" name="8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200B18-97CC-47CD-B95C-4E6EB5EEA7BB}" type="slidenum">
              <a:rPr lang="es-ES" altLang="es-ES" smtClean="0">
                <a:ea typeface="MS PGothic"/>
                <a:cs typeface="MS PGothic"/>
              </a:rPr>
              <a:pPr/>
              <a:t>11</a:t>
            </a:fld>
            <a:endParaRPr lang="es-ES" altLang="es-ES">
              <a:ea typeface="MS PGothic"/>
              <a:cs typeface="MS PGothic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700213" y="341313"/>
            <a:ext cx="71389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es-ES" sz="3600" kern="0">
                <a:ea typeface="MS PGothic"/>
              </a:rPr>
              <a:t>Catálogo de problemas</a:t>
            </a:r>
          </a:p>
        </p:txBody>
      </p:sp>
      <p:pic>
        <p:nvPicPr>
          <p:cNvPr id="2" name="Imagen 2" descr="Texto, Carta&#10;&#10;Descripción generada automáticamente">
            <a:extLst>
              <a:ext uri="{FF2B5EF4-FFF2-40B4-BE49-F238E27FC236}">
                <a16:creationId xmlns:a16="http://schemas.microsoft.com/office/drawing/2014/main" id="{7D17A053-135A-45E2-B447-37C4897DE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51" y="4279392"/>
            <a:ext cx="3264753" cy="186449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spcAft>
                <a:spcPts val="600"/>
              </a:spcAft>
              <a:buClr>
                <a:srgbClr val="000000"/>
              </a:buClr>
              <a:buNone/>
            </a:pPr>
            <a:r>
              <a:rPr lang="es-ES" altLang="es-ES" sz="2000" b="1">
                <a:ea typeface="MS PGothic"/>
              </a:rPr>
              <a:t>Problema de Tareas y Procesadores:</a:t>
            </a:r>
          </a:p>
          <a:p>
            <a:pPr>
              <a:buFont typeface="Wingdings" pitchFamily="2" charset="2"/>
              <a:buNone/>
            </a:pPr>
            <a:r>
              <a:rPr lang="es-ES" sz="2000">
                <a:ea typeface="MS PGothic"/>
              </a:rPr>
              <a:t>Dados una lista de </a:t>
            </a:r>
            <a:r>
              <a:rPr lang="es-ES" sz="2000" i="1">
                <a:ea typeface="MS PGothic"/>
              </a:rPr>
              <a:t>m</a:t>
            </a:r>
            <a:r>
              <a:rPr lang="es-ES" sz="2000">
                <a:ea typeface="MS PGothic"/>
              </a:rPr>
              <a:t> tareas con duraciones </a:t>
            </a:r>
            <a:r>
              <a:rPr lang="es-ES" sz="2000" i="1">
                <a:ea typeface="MS PGothic"/>
              </a:rPr>
              <a:t>d</a:t>
            </a:r>
            <a:r>
              <a:rPr lang="es-ES" sz="2000" i="1" baseline="-25000">
                <a:ea typeface="MS PGothic"/>
              </a:rPr>
              <a:t>j</a:t>
            </a:r>
            <a:r>
              <a:rPr lang="es-ES" sz="2000">
                <a:ea typeface="MS PGothic"/>
              </a:rPr>
              <a:t> y un conjunto de </a:t>
            </a:r>
            <a:r>
              <a:rPr lang="es-ES" sz="2000" i="1">
                <a:ea typeface="MS PGothic"/>
              </a:rPr>
              <a:t>n</a:t>
            </a:r>
            <a:r>
              <a:rPr lang="es-ES" sz="2000">
                <a:ea typeface="MS PGothic"/>
              </a:rPr>
              <a:t>  procesadores, buscar la asignación de tareas a procesadores tal que el tiempo total </a:t>
            </a:r>
            <a:r>
              <a:rPr lang="es-ES" sz="2000" i="1">
                <a:ea typeface="MS PGothic"/>
              </a:rPr>
              <a:t>T</a:t>
            </a:r>
            <a:r>
              <a:rPr lang="es-ES" sz="2000">
                <a:ea typeface="MS PGothic"/>
              </a:rPr>
              <a:t> de ejecución sea mínimo. </a:t>
            </a:r>
          </a:p>
          <a:p>
            <a:pPr>
              <a:buFont typeface="Wingdings" pitchFamily="2" charset="2"/>
              <a:buNone/>
            </a:pPr>
            <a:r>
              <a:rPr lang="es-ES" sz="2000">
                <a:ea typeface="MS PGothic"/>
              </a:rPr>
              <a:t>Escogiendo las variables binarias </a:t>
            </a:r>
            <a:r>
              <a:rPr lang="es-ES" sz="2000" i="1" err="1">
                <a:ea typeface="MS PGothic"/>
              </a:rPr>
              <a:t>x</a:t>
            </a:r>
            <a:r>
              <a:rPr lang="es-ES" sz="2000" i="1" baseline="-25000" err="1">
                <a:ea typeface="MS PGothic"/>
              </a:rPr>
              <a:t>ij</a:t>
            </a:r>
            <a:r>
              <a:rPr lang="es-ES" sz="2000">
                <a:ea typeface="MS PGothic"/>
              </a:rPr>
              <a:t> que toman valor </a:t>
            </a:r>
            <a:r>
              <a:rPr lang="es-ES" sz="2000" i="1">
                <a:ea typeface="MS PGothic"/>
              </a:rPr>
              <a:t>1</a:t>
            </a:r>
            <a:r>
              <a:rPr lang="es-ES" sz="2000">
                <a:ea typeface="MS PGothic"/>
              </a:rPr>
              <a:t> si la tarea </a:t>
            </a:r>
            <a:r>
              <a:rPr lang="es-ES" sz="2000" i="1">
                <a:ea typeface="MS PGothic"/>
              </a:rPr>
              <a:t>j</a:t>
            </a:r>
            <a:r>
              <a:rPr lang="es-ES" sz="2000">
                <a:ea typeface="MS PGothic"/>
              </a:rPr>
              <a:t> es asignada al procesador </a:t>
            </a:r>
            <a:r>
              <a:rPr lang="es-ES" sz="2000" i="1">
                <a:ea typeface="MS PGothic"/>
              </a:rPr>
              <a:t>i</a:t>
            </a:r>
            <a:r>
              <a:rPr lang="es-ES" sz="2000">
                <a:ea typeface="MS PGothic"/>
              </a:rPr>
              <a:t> el problema puede ser formulado como: </a:t>
            </a:r>
            <a:endParaRPr lang="es-ES" altLang="es-ES" sz="2000" b="1">
              <a:ea typeface="MS PGothic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99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9942" name="8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897066-4C52-4C8E-846C-68BDD5C9D153}" type="slidenum">
              <a:rPr lang="es-ES" altLang="es-ES" smtClean="0">
                <a:ea typeface="MS PGothic"/>
                <a:cs typeface="MS PGothic"/>
              </a:rPr>
              <a:pPr/>
              <a:t>12</a:t>
            </a:fld>
            <a:endParaRPr lang="es-ES" altLang="es-ES">
              <a:ea typeface="MS PGothic"/>
              <a:cs typeface="MS PGothic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700213" y="341313"/>
            <a:ext cx="71389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es-ES" sz="3600" kern="0">
                <a:ea typeface="MS PGothic"/>
              </a:rPr>
              <a:t>Catálogo de problemas</a:t>
            </a:r>
          </a:p>
        </p:txBody>
      </p:sp>
      <p:pic>
        <p:nvPicPr>
          <p:cNvPr id="399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0788" y="4005263"/>
            <a:ext cx="41624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74611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84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26464"/>
                <a:ext cx="8229600" cy="2331719"/>
              </a:xfrm>
            </p:spPr>
            <p:txBody>
              <a:bodyPr/>
              <a:lstStyle/>
              <a:p>
                <a:pPr marL="0" indent="0" algn="just" eaLnBrk="1" hangingPunct="1">
                  <a:spcAft>
                    <a:spcPts val="600"/>
                  </a:spcAft>
                  <a:buClr>
                    <a:srgbClr val="000000"/>
                  </a:buClr>
                  <a:buNone/>
                </a:pPr>
                <a:r>
                  <a:rPr lang="es-ES" altLang="es-ES" sz="2000" b="1" dirty="0">
                    <a:ea typeface="MS PGothic"/>
                  </a:rPr>
                  <a:t>Problema del Empaquetado en Contenedores:</a:t>
                </a:r>
              </a:p>
              <a:p>
                <a:pPr algn="just">
                  <a:buFont typeface="Wingdings" pitchFamily="2" charset="2"/>
                  <a:buNone/>
                </a:pPr>
                <a:r>
                  <a:rPr lang="es-ES" sz="1600" dirty="0">
                    <a:ea typeface="MS PGothic"/>
                  </a:rPr>
                  <a:t>Dado un número ilimitado de contenedores (cada uno de capacidad </a:t>
                </a:r>
                <a:r>
                  <a:rPr lang="es-ES" sz="1600" dirty="0">
                    <a:ea typeface="MS PGothic"/>
                  </a:rPr>
                  <a:t>V) y </a:t>
                </a:r>
                <a:r>
                  <a:rPr lang="es-ES" sz="1600" dirty="0">
                    <a:ea typeface="MS PGothic"/>
                  </a:rPr>
                  <a:t>una lista de </a:t>
                </a:r>
                <a:r>
                  <a:rPr lang="es-ES" sz="1600" dirty="0" smtClean="0">
                    <a:ea typeface="MS PGothic"/>
                  </a:rPr>
                  <a:t>n</a:t>
                </a:r>
              </a:p>
              <a:p>
                <a:pPr algn="just">
                  <a:buNone/>
                </a:pPr>
                <a:r>
                  <a:rPr lang="es-ES" sz="1600" dirty="0" smtClean="0">
                    <a:ea typeface="MS PGothic"/>
                  </a:rPr>
                  <a:t>elementos </a:t>
                </a:r>
                <a:r>
                  <a:rPr lang="es-ES" sz="1600" dirty="0">
                    <a:ea typeface="MS PGothic"/>
                  </a:rPr>
                  <a:t>con </a:t>
                </a:r>
                <a:r>
                  <a:rPr lang="es-ES" sz="1600" dirty="0" smtClean="0">
                    <a:ea typeface="MS PGothic"/>
                  </a:rPr>
                  <a:t>tamaños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6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" sz="1600" dirty="0" smtClean="0">
                    <a:ea typeface="MS PGothic"/>
                  </a:rPr>
                  <a:t>, </a:t>
                </a:r>
                <a:r>
                  <a:rPr lang="es-ES" sz="1600" dirty="0">
                    <a:ea typeface="MS PGothic"/>
                  </a:rPr>
                  <a:t>encontrar el mínimo número de </a:t>
                </a:r>
                <a:r>
                  <a:rPr lang="es-ES" sz="1600" dirty="0" smtClean="0">
                    <a:ea typeface="MS PGothic"/>
                  </a:rPr>
                  <a:t>contenedores</a:t>
                </a:r>
              </a:p>
              <a:p>
                <a:pPr algn="just">
                  <a:buNone/>
                </a:pPr>
                <a:r>
                  <a:rPr lang="es-ES" sz="1600" dirty="0" smtClean="0">
                    <a:ea typeface="MS PGothic"/>
                  </a:rPr>
                  <a:t>necesarios </a:t>
                </a:r>
                <a:r>
                  <a:rPr lang="es-ES" sz="1600" dirty="0">
                    <a:ea typeface="MS PGothic"/>
                  </a:rPr>
                  <a:t>para empaquetar todos los </a:t>
                </a:r>
                <a:r>
                  <a:rPr lang="es-ES" sz="1600" dirty="0">
                    <a:ea typeface="MS PGothic"/>
                  </a:rPr>
                  <a:t>elementos. </a:t>
                </a:r>
                <a:endParaRPr lang="es-ES" sz="1600" dirty="0" smtClean="0">
                  <a:ea typeface="MS PGothic"/>
                </a:endParaRPr>
              </a:p>
              <a:p>
                <a:pPr algn="just">
                  <a:buNone/>
                </a:pPr>
                <a:r>
                  <a:rPr lang="es-ES" altLang="es-ES" sz="1600" dirty="0">
                    <a:ea typeface="MS PGothic"/>
                  </a:rPr>
                  <a:t>El índice </a:t>
                </a:r>
                <a:r>
                  <a:rPr lang="es-ES" altLang="es-ES" sz="1600" i="1" dirty="0">
                    <a:ea typeface="MS PGothic"/>
                  </a:rPr>
                  <a:t>i</a:t>
                </a:r>
                <a:r>
                  <a:rPr lang="es-ES" altLang="es-ES" sz="1600" dirty="0">
                    <a:ea typeface="MS PGothic"/>
                  </a:rPr>
                  <a:t> recorre los elementos y el </a:t>
                </a:r>
                <a:r>
                  <a:rPr lang="es-ES" altLang="es-ES" sz="1600" i="1" dirty="0">
                    <a:ea typeface="MS PGothic"/>
                  </a:rPr>
                  <a:t>j</a:t>
                </a:r>
                <a:r>
                  <a:rPr lang="es-ES" altLang="es-ES" sz="1600" dirty="0">
                    <a:ea typeface="MS PGothic"/>
                  </a:rPr>
                  <a:t> los </a:t>
                </a:r>
                <a:r>
                  <a:rPr lang="es-ES" altLang="es-ES" sz="1600" dirty="0" smtClean="0">
                    <a:ea typeface="MS PGothic"/>
                  </a:rPr>
                  <a:t> </a:t>
                </a:r>
                <a:r>
                  <a:rPr lang="es-ES" altLang="es-ES" sz="1600" dirty="0" err="1" smtClean="0">
                    <a:ea typeface="MS PGothic"/>
                  </a:rPr>
                  <a:t>los</a:t>
                </a:r>
                <a:r>
                  <a:rPr lang="es-ES" altLang="es-ES" sz="1600" dirty="0" smtClean="0">
                    <a:ea typeface="MS PGothic"/>
                  </a:rPr>
                  <a:t> contenedores</a:t>
                </a:r>
                <a:endParaRPr lang="es-ES" sz="1600" dirty="0" smtClean="0">
                  <a:ea typeface="MS PGothic"/>
                </a:endParaRPr>
              </a:p>
              <a:p>
                <a:pPr algn="just">
                  <a:buFont typeface="Wingdings" pitchFamily="2" charset="2"/>
                  <a:buNone/>
                </a:pPr>
                <a:r>
                  <a:rPr lang="es-ES" sz="1600" dirty="0" smtClean="0">
                    <a:ea typeface="MS PGothic"/>
                  </a:rPr>
                  <a:t>Modelo 1: Las </a:t>
                </a:r>
                <a:r>
                  <a:rPr lang="es-ES" sz="1600" dirty="0">
                    <a:ea typeface="MS PGothic"/>
                  </a:rPr>
                  <a:t>variables binarias </a:t>
                </a:r>
                <a:r>
                  <a:rPr lang="es-ES" sz="1600" i="1" dirty="0" err="1" smtClean="0">
                    <a:ea typeface="MS PGothic"/>
                  </a:rPr>
                  <a:t>xij</a:t>
                </a:r>
                <a:r>
                  <a:rPr lang="es-ES" sz="1600" dirty="0">
                    <a:ea typeface="MS PGothic"/>
                  </a:rPr>
                  <a:t> </a:t>
                </a:r>
                <a:r>
                  <a:rPr lang="es-ES" sz="1600" dirty="0" smtClean="0">
                    <a:ea typeface="MS PGothic"/>
                  </a:rPr>
                  <a:t>que toman </a:t>
                </a:r>
                <a:r>
                  <a:rPr lang="es-ES" sz="1600" dirty="0">
                    <a:ea typeface="MS PGothic"/>
                  </a:rPr>
                  <a:t>valor 1 si el elemento j  es </a:t>
                </a:r>
                <a:r>
                  <a:rPr lang="es-ES" sz="1600" dirty="0" smtClean="0">
                    <a:ea typeface="MS PGothic"/>
                  </a:rPr>
                  <a:t>empaquetado</a:t>
                </a:r>
              </a:p>
              <a:p>
                <a:pPr algn="just">
                  <a:buFont typeface="Wingdings" pitchFamily="2" charset="2"/>
                  <a:buNone/>
                </a:pPr>
                <a:r>
                  <a:rPr lang="es-ES" sz="1600" dirty="0" smtClean="0">
                    <a:ea typeface="MS PGothic"/>
                  </a:rPr>
                  <a:t>en </a:t>
                </a:r>
                <a:r>
                  <a:rPr lang="es-ES" sz="1600" dirty="0">
                    <a:ea typeface="MS PGothic"/>
                  </a:rPr>
                  <a:t>el contenedor </a:t>
                </a:r>
                <a:r>
                  <a:rPr lang="es-ES" sz="1600" i="1" dirty="0">
                    <a:ea typeface="MS PGothic"/>
                  </a:rPr>
                  <a:t>i</a:t>
                </a:r>
                <a:r>
                  <a:rPr lang="es-ES" sz="1600" dirty="0">
                    <a:ea typeface="MS PGothic"/>
                  </a:rPr>
                  <a:t>, y </a:t>
                </a:r>
                <a:r>
                  <a:rPr lang="es-ES" sz="1600" dirty="0" smtClean="0">
                    <a:ea typeface="MS PGothic"/>
                  </a:rPr>
                  <a:t>las</a:t>
                </a:r>
                <a:r>
                  <a:rPr lang="es-ES" sz="1600" dirty="0"/>
                  <a:t> </a:t>
                </a:r>
                <a:r>
                  <a:rPr lang="es-ES" sz="1600" dirty="0" smtClean="0">
                    <a:ea typeface="MS PGothic"/>
                  </a:rPr>
                  <a:t>variables </a:t>
                </a:r>
                <a:r>
                  <a:rPr lang="es-ES" sz="1600" i="1" dirty="0" err="1">
                    <a:ea typeface="MS PGothic"/>
                  </a:rPr>
                  <a:t>y</a:t>
                </a:r>
                <a:r>
                  <a:rPr lang="es-ES" sz="1600" i="1" baseline="-25000" dirty="0" err="1">
                    <a:ea typeface="MS PGothic"/>
                  </a:rPr>
                  <a:t>j</a:t>
                </a:r>
                <a:r>
                  <a:rPr lang="es-ES" sz="1600" dirty="0">
                    <a:ea typeface="MS PGothic"/>
                  </a:rPr>
                  <a:t> tomando el valor </a:t>
                </a:r>
                <a:r>
                  <a:rPr lang="es-ES" sz="1600" i="1" dirty="0">
                    <a:ea typeface="MS PGothic"/>
                  </a:rPr>
                  <a:t>1</a:t>
                </a:r>
                <a:r>
                  <a:rPr lang="es-ES" sz="1600" dirty="0">
                    <a:ea typeface="MS PGothic"/>
                  </a:rPr>
                  <a:t> si el </a:t>
                </a:r>
                <a:r>
                  <a:rPr lang="es-ES" sz="1600" dirty="0" smtClean="0">
                    <a:ea typeface="MS PGothic"/>
                  </a:rPr>
                  <a:t> contenedor </a:t>
                </a:r>
                <a:r>
                  <a:rPr lang="es-ES" sz="1600" i="1" dirty="0">
                    <a:ea typeface="MS PGothic"/>
                  </a:rPr>
                  <a:t>j</a:t>
                </a:r>
                <a:r>
                  <a:rPr lang="es-ES" sz="1600" dirty="0">
                    <a:ea typeface="MS PGothic"/>
                  </a:rPr>
                  <a:t> es usado, </a:t>
                </a:r>
                <a:endParaRPr lang="es-ES" altLang="es-ES" sz="2000" b="1" dirty="0">
                  <a:ea typeface="MS PGothic"/>
                </a:endParaRPr>
              </a:p>
              <a:p>
                <a:pPr algn="just">
                  <a:buFont typeface="Wingdings" pitchFamily="2" charset="2"/>
                  <a:buNone/>
                </a:pPr>
                <a:endParaRPr lang="es-ES" altLang="es-ES" sz="2000" b="1" dirty="0">
                  <a:ea typeface="MS PGothic"/>
                </a:endParaRPr>
              </a:p>
              <a:p>
                <a:pPr algn="just">
                  <a:buFont typeface="Wingdings" pitchFamily="2" charset="2"/>
                  <a:buNone/>
                </a:pPr>
                <a:endParaRPr lang="es-ES" altLang="es-ES" sz="2000" b="1" dirty="0">
                  <a:ea typeface="MS PGothic"/>
                </a:endParaRPr>
              </a:p>
              <a:p>
                <a:pPr algn="just">
                  <a:buFont typeface="Wingdings" pitchFamily="2" charset="2"/>
                  <a:buNone/>
                </a:pPr>
                <a:endParaRPr lang="es-ES" altLang="es-ES" sz="2000" b="1" dirty="0">
                  <a:ea typeface="MS PGothic"/>
                </a:endParaRPr>
              </a:p>
              <a:p>
                <a:pPr algn="just">
                  <a:buFont typeface="Wingdings" pitchFamily="2" charset="2"/>
                  <a:buNone/>
                </a:pPr>
                <a:endParaRPr lang="es-ES" altLang="es-ES" sz="2000" b="1" dirty="0">
                  <a:ea typeface="MS PGothic"/>
                </a:endParaRPr>
              </a:p>
              <a:p>
                <a:pPr algn="just">
                  <a:buFont typeface="Wingdings" pitchFamily="2" charset="2"/>
                  <a:buNone/>
                </a:pPr>
                <a:endParaRPr lang="es-ES" altLang="es-ES" sz="2000" b="1" dirty="0">
                  <a:ea typeface="MS PGothic"/>
                </a:endParaRPr>
              </a:p>
            </p:txBody>
          </p:sp>
        </mc:Choice>
        <mc:Fallback>
          <p:sp>
            <p:nvSpPr>
              <p:cNvPr id="3584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26464"/>
                <a:ext cx="8229600" cy="2331719"/>
              </a:xfrm>
              <a:blipFill>
                <a:blip r:embed="rId2"/>
                <a:stretch>
                  <a:fillRect l="-741" t="-10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58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5846" name="8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6C054E-0BB7-41FA-ACE8-7D920AEF0F84}" type="slidenum">
              <a:rPr lang="es-ES" altLang="es-ES" smtClean="0">
                <a:ea typeface="MS PGothic"/>
                <a:cs typeface="MS PGothic"/>
              </a:rPr>
              <a:pPr/>
              <a:t>13</a:t>
            </a:fld>
            <a:endParaRPr lang="es-ES" altLang="es-ES" dirty="0">
              <a:ea typeface="MS PGothic"/>
              <a:cs typeface="MS PGothic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700213" y="341313"/>
            <a:ext cx="71389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es-ES" sz="3600" kern="0">
                <a:ea typeface="MS PGothic"/>
              </a:rPr>
              <a:t>Catálogo de problemas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484060" y="3920997"/>
                <a:ext cx="3868483" cy="2263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sz="1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ES" sz="140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func>
                            <m:r>
                              <a:rPr lang="es-ES" sz="140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sSub>
                                  <m:sSubPr>
                                    <m:ctrlP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,      </m:t>
                                </m:r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=0,…,</m:t>
                                </m:r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nary>
                          </m:e>
                        </m:mr>
                        <m:m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=1,        </m:t>
                                </m:r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=0,…,</m:t>
                                </m:r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nary>
                          </m:e>
                        </m:mr>
                        <m:mr>
                          <m:e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𝑏𝑖𝑛</m:t>
                            </m:r>
                            <m:r>
                              <a:rPr lang="es-ES" sz="1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s-ES" sz="14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s-ES" sz="140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400">
                                <a:latin typeface="Cambria Math" panose="02040503050406030204" pitchFamily="18" charset="0"/>
                              </a:rPr>
                              <m:t>=0,…,</m:t>
                            </m:r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sz="140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sz="1400">
                                <a:latin typeface="Cambria Math" panose="02040503050406030204" pitchFamily="18" charset="0"/>
                              </a:rPr>
                              <m:t>=0,…,</m:t>
                            </m:r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sz="14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60" y="3920997"/>
                <a:ext cx="3868483" cy="2263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4572000" y="4028439"/>
                <a:ext cx="3447288" cy="1416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sz="1400" i="1"/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s-ES" sz="1400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1400"/>
                                  <m:t>min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s-ES" sz="1400" i="1"/>
                                    </m:ctrlPr>
                                  </m:sSubSupPr>
                                  <m:e>
                                    <m:r>
                                      <a:rPr lang="es-ES" sz="1400" i="1"/>
                                      <m:t>𝐶𝐷</m:t>
                                    </m:r>
                                  </m:e>
                                  <m:sub>
                                    <m:r>
                                      <a:rPr lang="es-ES" sz="1400" i="1"/>
                                      <m:t>𝑖</m:t>
                                    </m:r>
                                    <m:r>
                                      <a:rPr lang="es-ES" sz="1400"/>
                                      <m:t>=0</m:t>
                                    </m:r>
                                  </m:sub>
                                  <m:sup>
                                    <m:r>
                                      <a:rPr lang="es-ES" sz="1400" i="1"/>
                                      <m:t>𝑛</m:t>
                                    </m:r>
                                    <m:r>
                                      <a:rPr lang="es-ES" sz="1400" i="1"/>
                                      <m:t>−</m:t>
                                    </m:r>
                                    <m:r>
                                      <a:rPr lang="es-ES" sz="1400"/>
                                      <m:t>1</m:t>
                                    </m:r>
                                  </m:sup>
                                </m:sSubSup>
                              </m:e>
                            </m:func>
                            <m:sSub>
                              <m:sSubPr>
                                <m:ctrlPr>
                                  <a:rPr lang="es-ES" sz="1400" i="1"/>
                                </m:ctrlPr>
                              </m:sSubPr>
                              <m:e>
                                <m:r>
                                  <a:rPr lang="es-ES" sz="1400" i="1"/>
                                  <m:t>𝑥</m:t>
                                </m:r>
                              </m:e>
                              <m:sub>
                                <m:r>
                                  <a:rPr lang="es-ES" sz="1400" i="1"/>
                                  <m:t>𝑖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s-ES" sz="1400" i="1"/>
                                </m:ctrlPr>
                              </m:sSubSupPr>
                              <m:e>
                                <m:r>
                                  <a:rPr lang="es-ES" sz="1400"/>
                                  <m:t>0≤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/>
                                  <m:t>Σ</m:t>
                                </m:r>
                              </m:e>
                              <m:sub>
                                <m:r>
                                  <a:rPr lang="es-ES" sz="1400" i="1"/>
                                  <m:t>𝑖</m:t>
                                </m:r>
                                <m:r>
                                  <a:rPr lang="es-ES" sz="1400"/>
                                  <m:t>=0|</m:t>
                                </m:r>
                                <m:sSub>
                                  <m:sSubPr>
                                    <m:ctrlPr>
                                      <a:rPr lang="es-ES" sz="1400" i="1"/>
                                    </m:ctrlPr>
                                  </m:sSubPr>
                                  <m:e>
                                    <m:r>
                                      <a:rPr lang="es-ES" sz="1400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400" i="1"/>
                                      <m:t>𝑖</m:t>
                                    </m:r>
                                  </m:sub>
                                </m:sSub>
                                <m:r>
                                  <a:rPr lang="es-ES" sz="1400"/>
                                  <m:t>=</m:t>
                                </m:r>
                                <m:r>
                                  <a:rPr lang="es-ES" sz="1400" i="1"/>
                                  <m:t>𝑘</m:t>
                                </m:r>
                              </m:sub>
                              <m:sup>
                                <m:r>
                                  <a:rPr lang="es-ES" sz="1400" i="1"/>
                                  <m:t>𝑛</m:t>
                                </m:r>
                                <m:r>
                                  <a:rPr lang="es-ES" sz="1400" i="1"/>
                                  <m:t>−</m:t>
                                </m:r>
                                <m:r>
                                  <a:rPr lang="es-ES" sz="1400"/>
                                  <m:t>1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s-ES" sz="1400" i="1"/>
                                </m:ctrlPr>
                              </m:sSubPr>
                              <m:e>
                                <m:r>
                                  <a:rPr lang="es-ES" sz="1400" i="1"/>
                                  <m:t>𝑣</m:t>
                                </m:r>
                              </m:e>
                              <m:sub>
                                <m:r>
                                  <a:rPr lang="es-ES" sz="1400" i="1"/>
                                  <m:t>𝑖</m:t>
                                </m:r>
                              </m:sub>
                            </m:sSub>
                            <m:r>
                              <a:rPr lang="es-ES" sz="1400"/>
                              <m:t>&lt;</m:t>
                            </m:r>
                            <m:r>
                              <a:rPr lang="es-ES" sz="1400" i="1"/>
                              <m:t>𝑉</m:t>
                            </m:r>
                            <m:r>
                              <a:rPr lang="es-ES" sz="1400"/>
                              <m:t>,         </m:t>
                            </m:r>
                            <m:r>
                              <a:rPr lang="es-ES" sz="1400" i="1"/>
                              <m:t>𝑘</m:t>
                            </m:r>
                            <m:r>
                              <a:rPr lang="es-ES" sz="1400"/>
                              <m:t>=0,…,</m:t>
                            </m:r>
                            <m:r>
                              <a:rPr lang="es-ES" sz="1400" i="1"/>
                              <m:t>𝑚</m:t>
                            </m:r>
                            <m:r>
                              <a:rPr lang="es-ES" sz="1400" i="1"/>
                              <m:t>−</m:t>
                            </m:r>
                            <m:r>
                              <a:rPr lang="es-ES" sz="1400"/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s-ES" sz="1400"/>
                              <m:t>0≤ </m:t>
                            </m:r>
                            <m:sSub>
                              <m:sSubPr>
                                <m:ctrlPr>
                                  <a:rPr lang="es-ES" sz="1400" i="1"/>
                                </m:ctrlPr>
                              </m:sSubPr>
                              <m:e>
                                <m:r>
                                  <a:rPr lang="es-ES" sz="1400" i="1"/>
                                  <m:t>𝑥</m:t>
                                </m:r>
                              </m:e>
                              <m:sub>
                                <m:r>
                                  <a:rPr lang="es-ES" sz="1400" i="1"/>
                                  <m:t>𝑖</m:t>
                                </m:r>
                              </m:sub>
                            </m:sSub>
                            <m:r>
                              <a:rPr lang="es-ES" sz="1400"/>
                              <m:t>&lt;</m:t>
                            </m:r>
                            <m:r>
                              <a:rPr lang="es-ES" sz="1400" i="1"/>
                              <m:t>𝑛</m:t>
                            </m:r>
                            <m:r>
                              <a:rPr lang="es-ES" sz="1400"/>
                              <m:t>,         </m:t>
                            </m:r>
                            <m:r>
                              <a:rPr lang="es-ES" sz="1400" i="1"/>
                              <m:t>𝑖</m:t>
                            </m:r>
                            <m:r>
                              <a:rPr lang="es-ES" sz="1400"/>
                              <m:t>=0,…,</m:t>
                            </m:r>
                            <m:r>
                              <a:rPr lang="es-ES" sz="1400" i="1"/>
                              <m:t>𝑛</m:t>
                            </m:r>
                            <m:r>
                              <a:rPr lang="es-ES" sz="1400" i="1"/>
                              <m:t>−</m:t>
                            </m:r>
                            <m:r>
                              <a:rPr lang="es-ES" sz="1400"/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s-ES" sz="1400" i="1"/>
                              <m:t>𝑖𝑛𝑡</m:t>
                            </m:r>
                            <m:r>
                              <a:rPr lang="es-ES" sz="1400"/>
                              <m:t>   </m:t>
                            </m:r>
                            <m:sSub>
                              <m:sSubPr>
                                <m:ctrlPr>
                                  <a:rPr lang="es-ES" sz="1400" i="1"/>
                                </m:ctrlPr>
                              </m:sSubPr>
                              <m:e>
                                <m:r>
                                  <a:rPr lang="es-ES" sz="1400" i="1"/>
                                  <m:t>𝑥</m:t>
                                </m:r>
                              </m:e>
                              <m:sub>
                                <m:r>
                                  <a:rPr lang="es-ES" sz="1400" i="1"/>
                                  <m:t>𝑖</m:t>
                                </m:r>
                              </m:sub>
                            </m:sSub>
                            <m:r>
                              <a:rPr lang="es-ES" sz="1400"/>
                              <m:t>      </m:t>
                            </m:r>
                            <m:r>
                              <a:rPr lang="es-ES" sz="1400" i="1"/>
                              <m:t>𝑖</m:t>
                            </m:r>
                            <m:r>
                              <a:rPr lang="es-ES" sz="1400"/>
                              <m:t>=0,…,</m:t>
                            </m:r>
                            <m:r>
                              <a:rPr lang="es-ES" sz="1400" i="1"/>
                              <m:t>𝑛</m:t>
                            </m:r>
                            <m:r>
                              <a:rPr lang="es-ES" sz="1400" i="1"/>
                              <m:t>−</m:t>
                            </m:r>
                            <m:r>
                              <a:rPr lang="es-ES" sz="1400"/>
                              <m:t>1 </m:t>
                            </m:r>
                          </m:e>
                        </m:mr>
                      </m:m>
                    </m:oMath>
                  </m:oMathPara>
                </a14:m>
                <a:endParaRPr lang="es-ES" sz="1400" dirty="0"/>
              </a:p>
              <a:p>
                <a:endParaRPr lang="es-ES" dirty="0"/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28439"/>
                <a:ext cx="3447288" cy="1416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5373624" y="5353633"/>
                <a:ext cx="264566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>
                    <a:latin typeface="+mn-lt"/>
                  </a:rPr>
                  <a:t>Modelo 2: variables </a:t>
                </a:r>
                <a:r>
                  <a:rPr lang="es-ES" sz="1600" dirty="0">
                    <a:latin typeface="+mn-lt"/>
                  </a:rPr>
                  <a:t>de tipo entero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>
                            <a:latin typeface="+mn-lt"/>
                          </a:rPr>
                        </m:ctrlPr>
                      </m:sSubPr>
                      <m:e>
                        <m:r>
                          <a:rPr lang="es-ES" sz="1600">
                            <a:latin typeface="+mn-lt"/>
                          </a:rPr>
                          <m:t>𝑥</m:t>
                        </m:r>
                      </m:e>
                      <m:sub>
                        <m:r>
                          <a:rPr lang="es-ES" sz="1600">
                            <a:latin typeface="+mn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600" dirty="0">
                    <a:latin typeface="+mn-lt"/>
                  </a:rPr>
                  <a:t> que indica el contenedor donde colocar el objeto </a:t>
                </a:r>
                <a14:m>
                  <m:oMath xmlns:m="http://schemas.openxmlformats.org/officeDocument/2006/math">
                    <m:r>
                      <a:rPr lang="es-ES" sz="1600">
                        <a:latin typeface="+mn-lt"/>
                      </a:rPr>
                      <m:t>𝑖</m:t>
                    </m:r>
                  </m:oMath>
                </a14:m>
                <a:endParaRPr lang="es-ES" sz="1600" dirty="0">
                  <a:latin typeface="+mn-lt"/>
                </a:endParaRPr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624" y="5353633"/>
                <a:ext cx="2645664" cy="1077218"/>
              </a:xfrm>
              <a:prstGeom prst="rect">
                <a:avLst/>
              </a:prstGeom>
              <a:blipFill>
                <a:blip r:embed="rId5"/>
                <a:stretch>
                  <a:fillRect l="-1382" t="-1695" r="-2074" b="-62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75612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866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91456"/>
                <a:ext cx="8229600" cy="2678208"/>
              </a:xfrm>
            </p:spPr>
            <p:txBody>
              <a:bodyPr/>
              <a:lstStyle/>
              <a:p>
                <a:pPr marL="0" indent="0" algn="just" eaLnBrk="1" hangingPunct="1">
                  <a:spcAft>
                    <a:spcPts val="600"/>
                  </a:spcAft>
                  <a:buClr>
                    <a:srgbClr val="000000"/>
                  </a:buClr>
                  <a:buNone/>
                </a:pPr>
                <a:r>
                  <a:rPr lang="es-ES" altLang="es-ES" sz="2000" b="1" dirty="0" smtClean="0">
                    <a:ea typeface="MS PGothic"/>
                  </a:rPr>
                  <a:t>Problema del Coloreado de Grafos:</a:t>
                </a:r>
              </a:p>
              <a:p>
                <a:pPr algn="just">
                  <a:buFont typeface="Wingdings" pitchFamily="2" charset="2"/>
                  <a:buNone/>
                </a:pPr>
                <a:r>
                  <a:rPr lang="es-ES" sz="1800" dirty="0">
                    <a:ea typeface="MS PGothic"/>
                  </a:rPr>
                  <a:t>Buscar el mínimo número de colores tal que dando un color a cada vértice </a:t>
                </a:r>
                <a:r>
                  <a:rPr lang="es-ES" sz="1800" dirty="0" smtClean="0">
                    <a:ea typeface="MS PGothic"/>
                  </a:rPr>
                  <a:t>sea</a:t>
                </a:r>
              </a:p>
              <a:p>
                <a:pPr algn="just">
                  <a:buFont typeface="Wingdings" pitchFamily="2" charset="2"/>
                  <a:buNone/>
                </a:pPr>
                <a:r>
                  <a:rPr lang="es-ES" sz="1800" dirty="0" smtClean="0">
                    <a:ea typeface="MS PGothic"/>
                  </a:rPr>
                  <a:t>distinto </a:t>
                </a:r>
                <a:r>
                  <a:rPr lang="es-ES" sz="1800" dirty="0">
                    <a:ea typeface="MS PGothic"/>
                  </a:rPr>
                  <a:t>el color asociado a dos vértices vecinos. </a:t>
                </a:r>
                <a:endParaRPr lang="es-ES" sz="1800" dirty="0" smtClean="0">
                  <a:ea typeface="MS PGothic"/>
                </a:endParaRPr>
              </a:p>
              <a:p>
                <a:pPr algn="just">
                  <a:buFont typeface="Wingdings" pitchFamily="2" charset="2"/>
                  <a:buNone/>
                </a:pPr>
                <a:r>
                  <a:rPr lang="es-ES" sz="1800" dirty="0" smtClean="0">
                    <a:ea typeface="MS PGothic"/>
                  </a:rPr>
                  <a:t>Modelo1: Variables</a:t>
                </a:r>
                <a:r>
                  <a:rPr lang="es-ES" sz="1800" dirty="0">
                    <a:ea typeface="MS PGothic"/>
                  </a:rPr>
                  <a:t> </a:t>
                </a:r>
                <a:r>
                  <a:rPr lang="es-ES" sz="1800" dirty="0" smtClean="0">
                    <a:ea typeface="MS PGothic"/>
                  </a:rPr>
                  <a:t>binarias </a:t>
                </a:r>
                <a:r>
                  <a:rPr lang="es-ES" sz="1800" i="1" dirty="0" err="1">
                    <a:ea typeface="MS PGothic"/>
                  </a:rPr>
                  <a:t>y</a:t>
                </a:r>
                <a:r>
                  <a:rPr lang="es-ES" sz="1800" i="1" baseline="-25000" dirty="0" err="1">
                    <a:ea typeface="MS PGothic"/>
                  </a:rPr>
                  <a:t>k</a:t>
                </a:r>
                <a:r>
                  <a:rPr lang="es-ES" sz="1800" dirty="0">
                    <a:ea typeface="MS PGothic"/>
                  </a:rPr>
                  <a:t>, que tomarán el valor </a:t>
                </a:r>
                <a:r>
                  <a:rPr lang="es-ES" sz="1800" i="1" dirty="0">
                    <a:ea typeface="MS PGothic"/>
                  </a:rPr>
                  <a:t>1</a:t>
                </a:r>
                <a:r>
                  <a:rPr lang="es-ES" sz="1800" dirty="0">
                    <a:ea typeface="MS PGothic"/>
                  </a:rPr>
                  <a:t> si el color </a:t>
                </a:r>
                <a:r>
                  <a:rPr lang="es-ES" sz="1800" i="1" dirty="0">
                    <a:ea typeface="MS PGothic"/>
                  </a:rPr>
                  <a:t>k</a:t>
                </a:r>
                <a:r>
                  <a:rPr lang="es-ES" sz="1800" dirty="0">
                    <a:ea typeface="MS PGothic"/>
                  </a:rPr>
                  <a:t> es </a:t>
                </a:r>
                <a:r>
                  <a:rPr lang="es-ES" sz="1800" dirty="0" smtClean="0">
                    <a:ea typeface="MS PGothic"/>
                  </a:rPr>
                  <a:t>usado.</a:t>
                </a:r>
              </a:p>
              <a:p>
                <a:pPr algn="just">
                  <a:buFont typeface="Wingdings" pitchFamily="2" charset="2"/>
                  <a:buNone/>
                </a:pPr>
                <a:r>
                  <a:rPr lang="es-ES" sz="1800" dirty="0">
                    <a:ea typeface="MS PGothic"/>
                  </a:rPr>
                  <a:t>V</a:t>
                </a:r>
                <a:r>
                  <a:rPr lang="es-ES" sz="1800" dirty="0" smtClean="0">
                    <a:ea typeface="MS PGothic"/>
                  </a:rPr>
                  <a:t>ariables binarias </a:t>
                </a:r>
                <a:r>
                  <a:rPr lang="es-ES" sz="1800" i="1" dirty="0" err="1">
                    <a:ea typeface="MS PGothic"/>
                  </a:rPr>
                  <a:t>x</a:t>
                </a:r>
                <a:r>
                  <a:rPr lang="es-ES" sz="1800" i="1" baseline="-25000" dirty="0" err="1">
                    <a:ea typeface="MS PGothic"/>
                  </a:rPr>
                  <a:t>ik</a:t>
                </a:r>
                <a:r>
                  <a:rPr lang="es-ES" sz="1800" dirty="0">
                    <a:ea typeface="MS PGothic"/>
                  </a:rPr>
                  <a:t> que serán </a:t>
                </a:r>
                <a:r>
                  <a:rPr lang="es-ES" sz="1800" i="1" dirty="0">
                    <a:ea typeface="MS PGothic"/>
                  </a:rPr>
                  <a:t>1</a:t>
                </a:r>
                <a:r>
                  <a:rPr lang="es-ES" sz="1800" dirty="0">
                    <a:ea typeface="MS PGothic"/>
                  </a:rPr>
                  <a:t> si el vértice i se le asigna el color </a:t>
                </a:r>
                <a:r>
                  <a:rPr lang="es-ES" sz="1800" i="1" dirty="0">
                    <a:ea typeface="MS PGothic"/>
                  </a:rPr>
                  <a:t>k</a:t>
                </a:r>
                <a:r>
                  <a:rPr lang="es-ES" sz="1800" dirty="0" smtClean="0">
                    <a:ea typeface="MS PGothic"/>
                  </a:rPr>
                  <a:t>:</a:t>
                </a:r>
              </a:p>
              <a:p>
                <a:pPr algn="just">
                  <a:buNone/>
                </a:pPr>
                <a:r>
                  <a:rPr lang="es-ES" altLang="es-ES" sz="1800" dirty="0">
                    <a:ea typeface="MS PGothic"/>
                  </a:rPr>
                  <a:t>Modelo 2</a:t>
                </a:r>
                <a:r>
                  <a:rPr lang="es-ES" altLang="es-ES" sz="1800" dirty="0" smtClean="0">
                    <a:ea typeface="MS PGothic"/>
                  </a:rPr>
                  <a:t>: </a:t>
                </a:r>
                <a:r>
                  <a:rPr lang="es-ES" altLang="es-ES" sz="1800" dirty="0">
                    <a:ea typeface="MS PGothic"/>
                  </a:rPr>
                  <a:t>V</a:t>
                </a:r>
                <a:r>
                  <a:rPr lang="es-ES" sz="1800" dirty="0" smtClean="0">
                    <a:ea typeface="MS PGothic"/>
                  </a:rPr>
                  <a:t>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>
                            <a:ea typeface="MS PGothic"/>
                          </a:rPr>
                        </m:ctrlPr>
                      </m:sSubPr>
                      <m:e>
                        <m:r>
                          <a:rPr lang="es-ES" sz="1800">
                            <a:ea typeface="MS PGothic"/>
                          </a:rPr>
                          <m:t>𝑥</m:t>
                        </m:r>
                      </m:e>
                      <m:sub>
                        <m:r>
                          <a:rPr lang="es-ES" sz="1800">
                            <a:ea typeface="MS PGothic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800" dirty="0">
                    <a:ea typeface="MS PGothic"/>
                  </a:rPr>
                  <a:t> </a:t>
                </a:r>
                <a:r>
                  <a:rPr lang="es-ES" sz="1800" dirty="0">
                    <a:ea typeface="MS PGothic"/>
                  </a:rPr>
                  <a:t>de tipo entero </a:t>
                </a:r>
                <a:r>
                  <a:rPr lang="es-ES" sz="1800" dirty="0" smtClean="0">
                    <a:ea typeface="MS PGothic"/>
                  </a:rPr>
                  <a:t>que indicarían </a:t>
                </a:r>
                <a:r>
                  <a:rPr lang="es-ES" sz="1800" dirty="0">
                    <a:ea typeface="MS PGothic"/>
                  </a:rPr>
                  <a:t>el color del vértice </a:t>
                </a:r>
                <a14:m>
                  <m:oMath xmlns:m="http://schemas.openxmlformats.org/officeDocument/2006/math">
                    <m:r>
                      <a:rPr lang="es-ES" sz="1800">
                        <a:ea typeface="MS PGothic"/>
                      </a:rPr>
                      <m:t>𝑖</m:t>
                    </m:r>
                  </m:oMath>
                </a14:m>
                <a:r>
                  <a:rPr lang="es-ES" altLang="es-ES" sz="1800" dirty="0" smtClean="0">
                    <a:ea typeface="MS PGothic"/>
                  </a:rPr>
                  <a:t>.</a:t>
                </a:r>
              </a:p>
              <a:p>
                <a:pPr algn="just">
                  <a:buNone/>
                </a:pPr>
                <a:r>
                  <a:rPr lang="es-ES" sz="1800" dirty="0" smtClean="0">
                    <a:ea typeface="MS PGothic"/>
                  </a:rPr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>
                            <a:ea typeface="MS PGothic"/>
                          </a:rPr>
                        </m:ctrlPr>
                      </m:sSubPr>
                      <m:e>
                        <m:r>
                          <a:rPr lang="es-ES" sz="1800">
                            <a:ea typeface="MS PGothic"/>
                          </a:rPr>
                          <m:t>𝑆</m:t>
                        </m:r>
                      </m:e>
                      <m:sub>
                        <m:r>
                          <a:rPr lang="es-ES" sz="1800">
                            <a:ea typeface="MS PGothic"/>
                          </a:rPr>
                          <m:t>𝑘</m:t>
                        </m:r>
                        <m:r>
                          <a:rPr lang="es-ES" sz="1800">
                            <a:ea typeface="MS PGothic"/>
                          </a:rPr>
                          <m:t>:</m:t>
                        </m:r>
                        <m:r>
                          <a:rPr lang="es-ES" sz="1800">
                            <a:ea typeface="MS PGothic"/>
                          </a:rPr>
                          <m:t>𝑁</m:t>
                        </m:r>
                        <m:d>
                          <m:dPr>
                            <m:ctrlPr>
                              <a:rPr lang="es-ES" sz="1800">
                                <a:ea typeface="MS PGothic"/>
                              </a:rPr>
                            </m:ctrlPr>
                          </m:dPr>
                          <m:e>
                            <m:r>
                              <a:rPr lang="es-ES" sz="1800">
                                <a:ea typeface="MS PGothic"/>
                              </a:rPr>
                              <m:t>𝑖</m:t>
                            </m:r>
                          </m:e>
                        </m:d>
                      </m:sub>
                    </m:sSub>
                    <m:sSub>
                      <m:sSubPr>
                        <m:ctrlPr>
                          <a:rPr lang="es-ES" sz="1800">
                            <a:ea typeface="MS PGothic"/>
                          </a:rPr>
                        </m:ctrlPr>
                      </m:sSubPr>
                      <m:e>
                        <m:r>
                          <a:rPr lang="es-ES" sz="1800">
                            <a:ea typeface="MS PGothic"/>
                          </a:rPr>
                          <m:t>𝑥</m:t>
                        </m:r>
                      </m:e>
                      <m:sub>
                        <m:r>
                          <a:rPr lang="es-ES" sz="1800">
                            <a:ea typeface="MS PGothic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sz="1800" dirty="0">
                    <a:ea typeface="MS PGothic"/>
                  </a:rPr>
                  <a:t> es el conjunto de colores de los vecinos </a:t>
                </a:r>
                <a14:m>
                  <m:oMath xmlns:m="http://schemas.openxmlformats.org/officeDocument/2006/math">
                    <m:r>
                      <a:rPr lang="es-ES" sz="1800">
                        <a:latin typeface="Cambria Math" panose="02040503050406030204" pitchFamily="18" charset="0"/>
                        <a:ea typeface="MS PGothic"/>
                      </a:rPr>
                      <m:t>𝑁</m:t>
                    </m:r>
                    <m:d>
                      <m:dPr>
                        <m:ctrlPr>
                          <a:rPr lang="es-ES" sz="1800" i="1"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r>
                          <a:rPr lang="es-ES" sz="1800">
                            <a:latin typeface="Cambria Math" panose="02040503050406030204" pitchFamily="18" charset="0"/>
                            <a:ea typeface="MS PGothic"/>
                          </a:rPr>
                          <m:t>𝑖</m:t>
                        </m:r>
                      </m:e>
                    </m:d>
                  </m:oMath>
                </a14:m>
                <a:r>
                  <a:rPr lang="es-ES" sz="1800" dirty="0" smtClean="0">
                    <a:ea typeface="MS PGothic"/>
                  </a:rPr>
                  <a:t> del </a:t>
                </a:r>
                <a:r>
                  <a:rPr lang="es-ES" sz="1800" dirty="0">
                    <a:ea typeface="MS PGothic"/>
                  </a:rPr>
                  <a:t>vértice</a:t>
                </a:r>
                <a:r>
                  <a:rPr lang="es-ES" sz="1800" dirty="0" smtClean="0">
                    <a:ea typeface="MS PGothic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800" b="0" i="0" smtClean="0">
                        <a:latin typeface="Cambria Math" panose="02040503050406030204" pitchFamily="18" charset="0"/>
                        <a:ea typeface="MS PGothic"/>
                      </a:rPr>
                      <m:t>i</m:t>
                    </m:r>
                    <m:r>
                      <a:rPr lang="es-ES" sz="1800">
                        <a:ea typeface="MS PGothic"/>
                      </a:rPr>
                      <m:t>.</m:t>
                    </m:r>
                  </m:oMath>
                </a14:m>
                <a:endParaRPr lang="es-ES" altLang="es-ES" sz="1800" dirty="0">
                  <a:ea typeface="MS PGothic"/>
                </a:endParaRPr>
              </a:p>
              <a:p>
                <a:pPr algn="just">
                  <a:buFont typeface="Wingdings" pitchFamily="2" charset="2"/>
                  <a:buNone/>
                </a:pPr>
                <a:endParaRPr lang="es-ES" altLang="es-ES" sz="1800" b="1" dirty="0">
                  <a:ea typeface="MS PGothic"/>
                </a:endParaRPr>
              </a:p>
              <a:p>
                <a:pPr algn="just">
                  <a:buFont typeface="Wingdings" pitchFamily="2" charset="2"/>
                  <a:buNone/>
                </a:pPr>
                <a:endParaRPr lang="es-ES" altLang="es-ES" sz="2000" b="1" dirty="0">
                  <a:ea typeface="MS PGothic"/>
                </a:endParaRPr>
              </a:p>
              <a:p>
                <a:pPr algn="just">
                  <a:buFont typeface="Wingdings" pitchFamily="2" charset="2"/>
                  <a:buNone/>
                </a:pPr>
                <a:endParaRPr lang="es-ES" altLang="es-ES" sz="2000" b="1" dirty="0">
                  <a:ea typeface="MS PGothic"/>
                </a:endParaRPr>
              </a:p>
              <a:p>
                <a:pPr algn="just">
                  <a:buFont typeface="Wingdings" pitchFamily="2" charset="2"/>
                  <a:buNone/>
                </a:pPr>
                <a:endParaRPr lang="es-ES" altLang="es-ES" sz="2000" b="1" dirty="0">
                  <a:ea typeface="MS PGothic"/>
                </a:endParaRPr>
              </a:p>
              <a:p>
                <a:pPr algn="just">
                  <a:buFont typeface="Wingdings" pitchFamily="2" charset="2"/>
                  <a:buNone/>
                </a:pPr>
                <a:endParaRPr lang="es-ES" altLang="es-ES" sz="2000" b="1" dirty="0">
                  <a:ea typeface="MS PGothic"/>
                </a:endParaRPr>
              </a:p>
            </p:txBody>
          </p:sp>
        </mc:Choice>
        <mc:Fallback>
          <p:sp>
            <p:nvSpPr>
              <p:cNvPr id="36866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91456"/>
                <a:ext cx="8229600" cy="2678208"/>
              </a:xfrm>
              <a:blipFill>
                <a:blip r:embed="rId2"/>
                <a:stretch>
                  <a:fillRect l="-741" t="-113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687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6871" name="8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652D64-1DEF-41B8-AE51-DD6FE35ED068}" type="slidenum">
              <a:rPr lang="es-ES" altLang="es-ES" smtClean="0">
                <a:ea typeface="MS PGothic"/>
                <a:cs typeface="MS PGothic"/>
              </a:rPr>
              <a:pPr/>
              <a:t>14</a:t>
            </a:fld>
            <a:endParaRPr lang="es-ES" altLang="es-ES">
              <a:ea typeface="MS PGothic"/>
              <a:cs typeface="MS PGothic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700213" y="341313"/>
            <a:ext cx="71389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es-ES" sz="3600" kern="0">
                <a:ea typeface="MS PGothic"/>
              </a:rPr>
              <a:t>Catálogo de problemas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457200" y="4336823"/>
                <a:ext cx="4288536" cy="2044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sz="1400" i="1"/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s-ES" sz="1400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1400"/>
                                  <m:t>min</m:t>
                                </m:r>
                              </m:fName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s-ES" sz="1400" i="1"/>
                                    </m:ctrlPr>
                                  </m:naryPr>
                                  <m:sub>
                                    <m:r>
                                      <a:rPr lang="es-ES" sz="1400" i="1"/>
                                      <m:t>𝑘</m:t>
                                    </m:r>
                                    <m:r>
                                      <a:rPr lang="es-ES" sz="1400"/>
                                      <m:t>=0</m:t>
                                    </m:r>
                                  </m:sub>
                                  <m:sup>
                                    <m:r>
                                      <a:rPr lang="es-ES" sz="1400" i="1"/>
                                      <m:t>𝑚</m:t>
                                    </m:r>
                                    <m:r>
                                      <a:rPr lang="es-ES" sz="1400" i="1"/>
                                      <m:t>−</m:t>
                                    </m:r>
                                    <m:r>
                                      <a:rPr lang="es-ES" sz="1400"/>
                                      <m:t>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s-ES" sz="1400" i="1"/>
                                        </m:ctrlPr>
                                      </m:sSubPr>
                                      <m:e>
                                        <m:r>
                                          <a:rPr lang="es-ES" sz="1400" i="1"/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ES" sz="1400" i="1"/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func>
                          </m:e>
                        </m:mr>
                        <m:m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s-ES" sz="1400" i="1"/>
                                </m:ctrlPr>
                              </m:naryPr>
                              <m:sub>
                                <m:r>
                                  <a:rPr lang="es-ES" sz="1400" i="1"/>
                                  <m:t>𝑘</m:t>
                                </m:r>
                                <m:r>
                                  <a:rPr lang="es-ES" sz="1400"/>
                                  <m:t>=0</m:t>
                                </m:r>
                              </m:sub>
                              <m:sup>
                                <m:r>
                                  <a:rPr lang="es-ES" sz="1400" i="1"/>
                                  <m:t>𝑚</m:t>
                                </m:r>
                                <m:r>
                                  <a:rPr lang="es-ES" sz="1400" i="1"/>
                                  <m:t>−</m:t>
                                </m:r>
                                <m:r>
                                  <a:rPr lang="es-ES" sz="1400"/>
                                  <m:t>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s-ES" sz="1400" i="1"/>
                                    </m:ctrlPr>
                                  </m:sSubPr>
                                  <m:e>
                                    <m:r>
                                      <a:rPr lang="es-ES" sz="1400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400" i="1"/>
                                      <m:t>𝑖𝑘</m:t>
                                    </m:r>
                                  </m:sub>
                                </m:sSub>
                                <m:r>
                                  <a:rPr lang="es-ES" sz="1400"/>
                                  <m:t>=1,     </m:t>
                                </m:r>
                                <m:r>
                                  <a:rPr lang="es-ES" sz="1400" i="1"/>
                                  <m:t>𝑖</m:t>
                                </m:r>
                                <m:r>
                                  <a:rPr lang="es-ES" sz="1400"/>
                                  <m:t>=0,…,</m:t>
                                </m:r>
                                <m:r>
                                  <a:rPr lang="es-ES" sz="1400" i="1"/>
                                  <m:t>𝑛</m:t>
                                </m:r>
                                <m:r>
                                  <a:rPr lang="es-ES" sz="1400" i="1"/>
                                  <m:t>−</m:t>
                                </m:r>
                                <m:r>
                                  <a:rPr lang="es-ES" sz="1400"/>
                                  <m:t>1</m:t>
                                </m:r>
                              </m:e>
                            </m:nary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s-ES" sz="1400" i="1"/>
                                </m:ctrlPr>
                              </m:sSubPr>
                              <m:e>
                                <m:r>
                                  <a:rPr lang="es-ES" sz="1400" i="1"/>
                                  <m:t>𝑥</m:t>
                                </m:r>
                              </m:e>
                              <m:sub>
                                <m:r>
                                  <a:rPr lang="es-ES" sz="1400" i="1"/>
                                  <m:t>𝑖𝑘</m:t>
                                </m:r>
                              </m:sub>
                            </m:sSub>
                            <m:r>
                              <a:rPr lang="es-ES" sz="1400"/>
                              <m:t>≤</m:t>
                            </m:r>
                            <m:sSub>
                              <m:sSubPr>
                                <m:ctrlPr>
                                  <a:rPr lang="es-ES" sz="1400" i="1"/>
                                </m:ctrlPr>
                              </m:sSubPr>
                              <m:e>
                                <m:r>
                                  <a:rPr lang="es-ES" sz="1400" i="1"/>
                                  <m:t>𝑦</m:t>
                                </m:r>
                              </m:e>
                              <m:sub>
                                <m:r>
                                  <a:rPr lang="es-ES" sz="1400" i="1"/>
                                  <m:t>𝑘</m:t>
                                </m:r>
                              </m:sub>
                            </m:sSub>
                            <m:r>
                              <a:rPr lang="es-ES" sz="1400"/>
                              <m:t>,           </m:t>
                            </m:r>
                            <m:r>
                              <a:rPr lang="es-ES" sz="1400" i="1"/>
                              <m:t>𝑖</m:t>
                            </m:r>
                            <m:r>
                              <a:rPr lang="es-ES" sz="1400"/>
                              <m:t>=0,…,</m:t>
                            </m:r>
                            <m:r>
                              <a:rPr lang="es-ES" sz="1400" i="1"/>
                              <m:t>𝑛</m:t>
                            </m:r>
                            <m:r>
                              <a:rPr lang="es-ES" sz="1400" i="1"/>
                              <m:t>−</m:t>
                            </m:r>
                            <m:r>
                              <a:rPr lang="es-ES" sz="1400"/>
                              <m:t>1,</m:t>
                            </m:r>
                            <m:r>
                              <a:rPr lang="es-ES" sz="1400" i="1"/>
                              <m:t>𝑘</m:t>
                            </m:r>
                            <m:r>
                              <a:rPr lang="es-ES" sz="1400"/>
                              <m:t>=0,…,</m:t>
                            </m:r>
                            <m:r>
                              <a:rPr lang="es-ES" sz="1400" i="1"/>
                              <m:t>𝑚</m:t>
                            </m:r>
                            <m:r>
                              <a:rPr lang="es-ES" sz="1400" i="1"/>
                              <m:t>−</m:t>
                            </m:r>
                            <m:r>
                              <a:rPr lang="es-ES" sz="1400"/>
                              <m:t>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s-ES" sz="1400" i="1"/>
                                </m:ctrlPr>
                              </m:sSubPr>
                              <m:e>
                                <m:r>
                                  <a:rPr lang="es-ES" sz="1400" i="1"/>
                                  <m:t>𝑥</m:t>
                                </m:r>
                              </m:e>
                              <m:sub>
                                <m:r>
                                  <a:rPr lang="es-ES" sz="1400" i="1"/>
                                  <m:t>𝑖𝑘</m:t>
                                </m:r>
                              </m:sub>
                            </m:sSub>
                            <m:r>
                              <a:rPr lang="es-ES" sz="1400"/>
                              <m:t>+</m:t>
                            </m:r>
                            <m:sSub>
                              <m:sSubPr>
                                <m:ctrlPr>
                                  <a:rPr lang="es-ES" sz="1400" i="1"/>
                                </m:ctrlPr>
                              </m:sSubPr>
                              <m:e>
                                <m:r>
                                  <a:rPr lang="es-ES" sz="1400" i="1"/>
                                  <m:t>𝑥</m:t>
                                </m:r>
                              </m:e>
                              <m:sub>
                                <m:r>
                                  <a:rPr lang="es-ES" sz="1400" i="1"/>
                                  <m:t>𝑗𝑘</m:t>
                                </m:r>
                              </m:sub>
                            </m:sSub>
                            <m:r>
                              <a:rPr lang="es-ES" sz="1400"/>
                              <m:t>≤1,         </m:t>
                            </m:r>
                            <m:d>
                              <m:dPr>
                                <m:ctrlPr>
                                  <a:rPr lang="es-ES" sz="1400" i="1"/>
                                </m:ctrlPr>
                              </m:dPr>
                              <m:e>
                                <m:r>
                                  <a:rPr lang="es-ES" sz="1400" i="1"/>
                                  <m:t>𝑖</m:t>
                                </m:r>
                                <m:r>
                                  <a:rPr lang="es-ES" sz="1400"/>
                                  <m:t>,</m:t>
                                </m:r>
                                <m:r>
                                  <a:rPr lang="es-ES" sz="1400" i="1"/>
                                  <m:t>𝑗</m:t>
                                </m:r>
                              </m:e>
                            </m:d>
                            <m:r>
                              <a:rPr lang="es-ES" sz="1400"/>
                              <m:t>∈</m:t>
                            </m:r>
                            <m:r>
                              <a:rPr lang="es-ES" sz="1400" i="1"/>
                              <m:t>𝐸</m:t>
                            </m:r>
                            <m:r>
                              <a:rPr lang="es-ES" sz="1400"/>
                              <m:t>, </m:t>
                            </m:r>
                            <m:r>
                              <a:rPr lang="es-ES" sz="1400" i="1"/>
                              <m:t>𝑘</m:t>
                            </m:r>
                            <m:r>
                              <a:rPr lang="es-ES" sz="1400"/>
                              <m:t>=0,…,</m:t>
                            </m:r>
                            <m:r>
                              <a:rPr lang="es-ES" sz="1400" i="1"/>
                              <m:t>𝑚</m:t>
                            </m:r>
                            <m:r>
                              <a:rPr lang="es-ES" sz="1400" i="1"/>
                              <m:t>−</m:t>
                            </m:r>
                            <m:r>
                              <a:rPr lang="es-ES" sz="1400"/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s-ES" sz="1400" i="1"/>
                              <m:t>𝑏𝑖𝑛</m:t>
                            </m:r>
                            <m:r>
                              <a:rPr lang="es-ES" sz="1400"/>
                              <m:t>   </m:t>
                            </m:r>
                            <m:sSub>
                              <m:sSubPr>
                                <m:ctrlPr>
                                  <a:rPr lang="es-ES" sz="1400" i="1"/>
                                </m:ctrlPr>
                              </m:sSubPr>
                              <m:e>
                                <m:r>
                                  <a:rPr lang="es-ES" sz="1400" i="1"/>
                                  <m:t>𝑥</m:t>
                                </m:r>
                              </m:e>
                              <m:sub>
                                <m:r>
                                  <a:rPr lang="es-ES" sz="1400" i="1"/>
                                  <m:t>𝑖𝑘</m:t>
                                </m:r>
                              </m:sub>
                            </m:sSub>
                            <m:r>
                              <a:rPr lang="es-ES" sz="1400"/>
                              <m:t>,   </m:t>
                            </m:r>
                            <m:sSub>
                              <m:sSubPr>
                                <m:ctrlPr>
                                  <a:rPr lang="es-ES" sz="1400" i="1"/>
                                </m:ctrlPr>
                              </m:sSubPr>
                              <m:e>
                                <m:r>
                                  <a:rPr lang="es-ES" sz="1400" i="1"/>
                                  <m:t>𝑦</m:t>
                                </m:r>
                              </m:e>
                              <m:sub>
                                <m:r>
                                  <a:rPr lang="es-ES" sz="1400" i="1"/>
                                  <m:t>𝑘</m:t>
                                </m:r>
                              </m:sub>
                            </m:sSub>
                            <m:r>
                              <a:rPr lang="es-ES" sz="1400"/>
                              <m:t>,      </m:t>
                            </m:r>
                            <m:r>
                              <a:rPr lang="es-ES" sz="1400" i="1"/>
                              <m:t>𝑖</m:t>
                            </m:r>
                            <m:r>
                              <a:rPr lang="es-ES" sz="1400"/>
                              <m:t>=0,…,</m:t>
                            </m:r>
                            <m:r>
                              <a:rPr lang="es-ES" sz="1400" i="1"/>
                              <m:t>𝑛</m:t>
                            </m:r>
                            <m:r>
                              <a:rPr lang="es-ES" sz="1400" i="1"/>
                              <m:t>−</m:t>
                            </m:r>
                            <m:r>
                              <a:rPr lang="es-ES" sz="1400"/>
                              <m:t>1,</m:t>
                            </m:r>
                            <m:r>
                              <a:rPr lang="es-ES" sz="1400" i="1"/>
                              <m:t>𝑘</m:t>
                            </m:r>
                            <m:r>
                              <a:rPr lang="es-ES" sz="1400"/>
                              <m:t>=0,…,</m:t>
                            </m:r>
                            <m:r>
                              <a:rPr lang="es-ES" sz="1400" i="1"/>
                              <m:t>𝑚</m:t>
                            </m:r>
                            <m:r>
                              <a:rPr lang="es-ES" sz="1400" i="1"/>
                              <m:t>−</m:t>
                            </m:r>
                            <m:r>
                              <a:rPr lang="es-ES" sz="1400"/>
                              <m:t>1 </m:t>
                            </m:r>
                          </m:e>
                        </m:mr>
                      </m:m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36823"/>
                <a:ext cx="4288536" cy="20440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5193792" y="4630512"/>
                <a:ext cx="3364992" cy="9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sz="1400" i="1"/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s-ES" sz="1400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1400" i="1"/>
                                  <m:t>min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s-ES" sz="1400" i="1"/>
                                    </m:ctrlPr>
                                  </m:sSubSupPr>
                                  <m:e>
                                    <m:r>
                                      <a:rPr lang="es-ES" sz="1400" i="1"/>
                                      <m:t>𝐶𝐷</m:t>
                                    </m:r>
                                  </m:e>
                                  <m:sub>
                                    <m:r>
                                      <a:rPr lang="es-ES" sz="1400" i="1"/>
                                      <m:t>𝑖</m:t>
                                    </m:r>
                                    <m:r>
                                      <a:rPr lang="es-ES" sz="1400" i="1"/>
                                      <m:t>=0</m:t>
                                    </m:r>
                                  </m:sub>
                                  <m:sup>
                                    <m:r>
                                      <a:rPr lang="es-ES" sz="1400" i="1"/>
                                      <m:t>𝑛</m:t>
                                    </m:r>
                                    <m:r>
                                      <a:rPr lang="es-ES" sz="1400" i="1"/>
                                      <m:t>−1</m:t>
                                    </m:r>
                                  </m:sup>
                                </m:sSubSup>
                              </m:e>
                            </m:func>
                            <m:sSub>
                              <m:sSubPr>
                                <m:ctrlPr>
                                  <a:rPr lang="es-ES" sz="1400" i="1"/>
                                </m:ctrlPr>
                              </m:sSubPr>
                              <m:e>
                                <m:r>
                                  <a:rPr lang="es-ES" sz="1400" i="1"/>
                                  <m:t>𝑥</m:t>
                                </m:r>
                              </m:e>
                              <m:sub>
                                <m:r>
                                  <a:rPr lang="es-ES" sz="1400" i="1"/>
                                  <m:t>𝑖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s-ES" sz="1400" i="1"/>
                                </m:ctrlPr>
                              </m:sSubPr>
                              <m:e>
                                <m:r>
                                  <a:rPr lang="es-ES" sz="1400" i="1"/>
                                  <m:t>𝑥</m:t>
                                </m:r>
                              </m:e>
                              <m:sub>
                                <m:r>
                                  <a:rPr lang="es-ES" sz="1400" i="1"/>
                                  <m:t>𝑖</m:t>
                                </m:r>
                              </m:sub>
                            </m:sSub>
                            <m:r>
                              <a:rPr lang="es-ES" sz="1400" i="1"/>
                              <m:t>∉</m:t>
                            </m:r>
                            <m:sSub>
                              <m:sSubPr>
                                <m:ctrlPr>
                                  <a:rPr lang="es-ES" sz="1400" i="1"/>
                                </m:ctrlPr>
                              </m:sSubPr>
                              <m:e>
                                <m:r>
                                  <a:rPr lang="es-ES" sz="1400" i="1"/>
                                  <m:t>𝑆</m:t>
                                </m:r>
                              </m:e>
                              <m:sub>
                                <m:r>
                                  <a:rPr lang="es-ES" sz="1400" i="1"/>
                                  <m:t>𝑘</m:t>
                                </m:r>
                                <m:r>
                                  <a:rPr lang="es-ES" sz="1400" i="1"/>
                                  <m:t>:</m:t>
                                </m:r>
                                <m:r>
                                  <a:rPr lang="es-ES" sz="1400" i="1"/>
                                  <m:t>𝑁</m:t>
                                </m:r>
                                <m:r>
                                  <a:rPr lang="es-ES" sz="1400" i="1"/>
                                  <m:t>(</m:t>
                                </m:r>
                                <m:r>
                                  <a:rPr lang="es-ES" sz="1400" i="1"/>
                                  <m:t>𝑖</m:t>
                                </m:r>
                                <m:r>
                                  <a:rPr lang="es-ES" sz="1400" i="1"/>
                                  <m:t>)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ES" sz="1400" i="1"/>
                                </m:ctrlPr>
                              </m:sSubPr>
                              <m:e>
                                <m:r>
                                  <a:rPr lang="es-ES" sz="1400" i="1"/>
                                  <m:t>𝑥</m:t>
                                </m:r>
                              </m:e>
                              <m:sub>
                                <m:r>
                                  <a:rPr lang="es-ES" sz="1400" i="1"/>
                                  <m:t>𝑘</m:t>
                                </m:r>
                              </m:sub>
                            </m:sSub>
                            <m:r>
                              <a:rPr lang="es-ES" sz="1400" i="1"/>
                              <m:t>,      </m:t>
                            </m:r>
                            <m:r>
                              <a:rPr lang="es-ES" sz="1400" i="1"/>
                              <m:t>𝑖</m:t>
                            </m:r>
                            <m:r>
                              <a:rPr lang="es-ES" sz="1400" i="1"/>
                              <m:t>=0,…,</m:t>
                            </m:r>
                            <m:r>
                              <a:rPr lang="es-ES" sz="1400" i="1"/>
                              <m:t>𝑛</m:t>
                            </m:r>
                            <m:r>
                              <a:rPr lang="es-ES" sz="1400" i="1"/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s-ES" sz="1400" i="1"/>
                              <m:t>0≤ </m:t>
                            </m:r>
                            <m:sSub>
                              <m:sSubPr>
                                <m:ctrlPr>
                                  <a:rPr lang="es-ES" sz="1400" i="1"/>
                                </m:ctrlPr>
                              </m:sSubPr>
                              <m:e>
                                <m:r>
                                  <a:rPr lang="es-ES" sz="1400" i="1"/>
                                  <m:t>𝑥</m:t>
                                </m:r>
                              </m:e>
                              <m:sub>
                                <m:r>
                                  <a:rPr lang="es-ES" sz="1400" i="1"/>
                                  <m:t>𝑖</m:t>
                                </m:r>
                              </m:sub>
                            </m:sSub>
                            <m:r>
                              <a:rPr lang="es-ES" sz="1400" i="1"/>
                              <m:t>&lt;</m:t>
                            </m:r>
                            <m:r>
                              <a:rPr lang="es-ES" sz="1400" i="1"/>
                              <m:t>𝑚</m:t>
                            </m:r>
                            <m:r>
                              <a:rPr lang="es-ES" sz="1400" i="1"/>
                              <m:t>,         </m:t>
                            </m:r>
                            <m:r>
                              <a:rPr lang="es-ES" sz="1400" i="1"/>
                              <m:t>𝑖</m:t>
                            </m:r>
                            <m:r>
                              <a:rPr lang="es-ES" sz="1400" i="1"/>
                              <m:t>=0,…,</m:t>
                            </m:r>
                            <m:r>
                              <a:rPr lang="es-ES" sz="1400" i="1"/>
                              <m:t>𝑛</m:t>
                            </m:r>
                            <m:r>
                              <a:rPr lang="es-ES" sz="1400" i="1"/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s-ES" sz="1400" i="1"/>
                              <m:t>𝑖𝑛𝑡</m:t>
                            </m:r>
                            <m:r>
                              <a:rPr lang="es-ES" sz="1400" i="1"/>
                              <m:t>   </m:t>
                            </m:r>
                            <m:sSub>
                              <m:sSubPr>
                                <m:ctrlPr>
                                  <a:rPr lang="es-ES" sz="1400" i="1"/>
                                </m:ctrlPr>
                              </m:sSubPr>
                              <m:e>
                                <m:r>
                                  <a:rPr lang="es-ES" sz="1400" i="1"/>
                                  <m:t>𝑥</m:t>
                                </m:r>
                              </m:e>
                              <m:sub>
                                <m:r>
                                  <a:rPr lang="es-ES" sz="1400" i="1"/>
                                  <m:t>𝑖</m:t>
                                </m:r>
                              </m:sub>
                            </m:sSub>
                            <m:r>
                              <a:rPr lang="es-ES" sz="1400" i="1"/>
                              <m:t>      </m:t>
                            </m:r>
                            <m:r>
                              <a:rPr lang="es-ES" sz="1400" i="1"/>
                              <m:t>𝑖</m:t>
                            </m:r>
                            <m:r>
                              <a:rPr lang="es-ES" sz="1400" i="1"/>
                              <m:t>=0,…,</m:t>
                            </m:r>
                            <m:r>
                              <a:rPr lang="es-ES" sz="1400" i="1"/>
                              <m:t>𝑛</m:t>
                            </m:r>
                            <m:r>
                              <a:rPr lang="es-ES" sz="1400" i="1"/>
                              <m:t>−1 </m:t>
                            </m:r>
                          </m:e>
                        </m:mr>
                      </m:m>
                    </m:oMath>
                  </m:oMathPara>
                </a14:m>
                <a:endParaRPr lang="es-ES" sz="1400" i="1" dirty="0"/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792" y="4630512"/>
                <a:ext cx="3364992" cy="99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503486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2 Marcador de contenido"/>
          <p:cNvSpPr>
            <a:spLocks noGrp="1"/>
          </p:cNvSpPr>
          <p:nvPr>
            <p:ph idx="1"/>
          </p:nvPr>
        </p:nvSpPr>
        <p:spPr>
          <a:xfrm>
            <a:off x="457200" y="1517653"/>
            <a:ext cx="8229600" cy="1236928"/>
          </a:xfrm>
        </p:spPr>
        <p:txBody>
          <a:bodyPr/>
          <a:lstStyle/>
          <a:p>
            <a:pPr marL="0" lvl="1" indent="0" algn="just" eaLnBrk="1" hangingPunct="1">
              <a:spcAft>
                <a:spcPts val="600"/>
              </a:spcAft>
              <a:buClr>
                <a:srgbClr val="000000"/>
              </a:buClr>
              <a:buNone/>
            </a:pPr>
            <a:r>
              <a:rPr lang="es-ES" altLang="es-ES" sz="2000" b="1">
                <a:ea typeface="MS PGothic"/>
              </a:rPr>
              <a:t>Problema de las Reinas:</a:t>
            </a:r>
          </a:p>
          <a:p>
            <a:pPr marL="342900" lvl="1" indent="-342900" algn="just" eaLnBrk="1" hangingPunct="1">
              <a:spcAft>
                <a:spcPts val="60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s-ES" sz="2000">
                <a:ea typeface="MS PGothic"/>
              </a:rPr>
              <a:t>El problema consiste en colocar n reinas en un tablero de ajedrez de tal manera que ninguna de ellas amenace a ninguna de las demás.</a:t>
            </a: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789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7895" name="8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B9EA14-BF4A-4A65-B609-9361A6737C6E}" type="slidenum">
              <a:rPr lang="es-ES" altLang="es-ES" smtClean="0">
                <a:ea typeface="MS PGothic"/>
                <a:cs typeface="MS PGothic"/>
              </a:rPr>
              <a:pPr/>
              <a:t>15</a:t>
            </a:fld>
            <a:endParaRPr lang="es-ES" altLang="es-ES">
              <a:ea typeface="MS PGothic"/>
              <a:cs typeface="MS PGothic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700213" y="341313"/>
            <a:ext cx="71389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es-ES" sz="3600" kern="0">
                <a:ea typeface="MS PGothic"/>
              </a:rPr>
              <a:t>Catálogo de problemas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24805CF-7C8F-AC2F-7F25-1EC051ED35AE}"/>
                  </a:ext>
                </a:extLst>
              </p:cNvPr>
              <p:cNvSpPr txBox="1"/>
              <p:nvPr/>
            </p:nvSpPr>
            <p:spPr>
              <a:xfrm>
                <a:off x="-421240" y="2754581"/>
                <a:ext cx="6185043" cy="3991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s-ES" sz="1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=1,        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=0,…,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nary>
                          </m:e>
                        </m:mr>
                        <m:m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s-ES" sz="1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=1,        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=0,…,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nary>
                          </m:e>
                        </m:mr>
                        <m:mr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𝑑𝑝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s-ES" sz="1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≤1,        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𝑑𝑝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𝑑𝑝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1,…,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𝑑𝑝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nary>
                          </m:e>
                        </m:mr>
                        <m:mr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𝑑𝑠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s-ES" sz="1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≤1,        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𝑑𝑠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𝑑𝑠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1,…,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𝑑𝑠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nary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𝑏𝑖𝑛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s-ES" sz="1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      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=0,…,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𝑑𝑝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1=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𝑑𝑝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2=−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𝑑𝑠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1=2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𝑑𝑠</m:t>
                                </m:r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2=0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s-ES" sz="16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24805CF-7C8F-AC2F-7F25-1EC051ED3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1240" y="2754581"/>
                <a:ext cx="6185043" cy="3991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D89B35F-6A70-B0B1-37A4-7CF5184C7FB3}"/>
                  </a:ext>
                </a:extLst>
              </p:cNvPr>
              <p:cNvSpPr txBox="1"/>
              <p:nvPr/>
            </p:nvSpPr>
            <p:spPr>
              <a:xfrm>
                <a:off x="5763803" y="3121580"/>
                <a:ext cx="2726076" cy="196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spcBef>
                    <a:spcPts val="0"/>
                  </a:spcBef>
                  <a:buFont typeface="Wingdings" pitchFamily="2" charset="2"/>
                  <a:buNone/>
                </a:pPr>
                <a:r>
                  <a:rPr lang="es-ES" sz="2000" dirty="0">
                    <a:latin typeface="+mn-lt"/>
                  </a:rPr>
                  <a:t>Escogiendo las variables binarias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sz="2000" dirty="0">
                    <a:latin typeface="+mn-lt"/>
                  </a:rPr>
                  <a:t>  que toman valor 1 si ubicamos </a:t>
                </a:r>
              </a:p>
              <a:p>
                <a:pPr marL="0" indent="0">
                  <a:spcBef>
                    <a:spcPts val="0"/>
                  </a:spcBef>
                  <a:buFont typeface="Wingdings" pitchFamily="2" charset="2"/>
                  <a:buNone/>
                </a:pPr>
                <a:r>
                  <a:rPr lang="es-ES" sz="2000" dirty="0">
                    <a:latin typeface="+mn-lt"/>
                  </a:rPr>
                  <a:t>una reina en la casilla (i, j)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D89B35F-6A70-B0B1-37A4-7CF5184C7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803" y="3121580"/>
                <a:ext cx="2726076" cy="1963679"/>
              </a:xfrm>
              <a:prstGeom prst="rect">
                <a:avLst/>
              </a:prstGeom>
              <a:blipFill>
                <a:blip r:embed="rId3"/>
                <a:stretch>
                  <a:fillRect l="-2461" t="-1242" r="-1790" b="-49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2 Marcador de contenido"/>
          <p:cNvSpPr>
            <a:spLocks noGrp="1"/>
          </p:cNvSpPr>
          <p:nvPr>
            <p:ph idx="1"/>
          </p:nvPr>
        </p:nvSpPr>
        <p:spPr>
          <a:xfrm>
            <a:off x="457200" y="1517652"/>
            <a:ext cx="8229600" cy="1205000"/>
          </a:xfrm>
        </p:spPr>
        <p:txBody>
          <a:bodyPr/>
          <a:lstStyle/>
          <a:p>
            <a:pPr marL="0" lvl="1" indent="0" algn="just" eaLnBrk="1" hangingPunct="1">
              <a:spcAft>
                <a:spcPts val="600"/>
              </a:spcAft>
              <a:buClr>
                <a:srgbClr val="000000"/>
              </a:buClr>
              <a:buNone/>
            </a:pPr>
            <a:r>
              <a:rPr lang="es-ES" altLang="es-ES" sz="2000" b="1">
                <a:ea typeface="MS PGothic"/>
              </a:rPr>
              <a:t>Problema de las Reinas:</a:t>
            </a:r>
          </a:p>
          <a:p>
            <a:pPr marL="342900" lvl="1" indent="-342900" algn="just" eaLnBrk="1" hangingPunct="1">
              <a:spcAft>
                <a:spcPts val="60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s-ES" sz="2000">
                <a:ea typeface="MS PGothic"/>
              </a:rPr>
              <a:t>El problema consiste en colocar </a:t>
            </a:r>
            <a:r>
              <a:rPr lang="es-ES" sz="2000" i="1">
                <a:ea typeface="MS PGothic"/>
              </a:rPr>
              <a:t>n</a:t>
            </a:r>
            <a:r>
              <a:rPr lang="es-ES" sz="2000">
                <a:ea typeface="MS PGothic"/>
              </a:rPr>
              <a:t> reinas en un tablero de ajedrez de tal manera que ninguna de ellas amenace a ninguna de las demás. 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s-ES" sz="2000">
              <a:ea typeface="MS PGothic"/>
            </a:endParaRP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789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7895" name="8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B9EA14-BF4A-4A65-B609-9361A6737C6E}" type="slidenum">
              <a:rPr lang="es-ES" altLang="es-ES" smtClean="0">
                <a:ea typeface="MS PGothic"/>
                <a:cs typeface="MS PGothic"/>
              </a:rPr>
              <a:pPr/>
              <a:t>16</a:t>
            </a:fld>
            <a:endParaRPr lang="es-ES" altLang="es-ES">
              <a:ea typeface="MS PGothic"/>
              <a:cs typeface="MS PGothic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700213" y="341313"/>
            <a:ext cx="71389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es-ES" sz="3600" kern="0">
                <a:ea typeface="MS PGothic"/>
              </a:rPr>
              <a:t>Catálogo de problemas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5F281DD-1717-ABD1-A0CB-D6E13E14502D}"/>
                  </a:ext>
                </a:extLst>
              </p:cNvPr>
              <p:cNvSpPr txBox="1"/>
              <p:nvPr/>
            </p:nvSpPr>
            <p:spPr>
              <a:xfrm>
                <a:off x="273977" y="2976654"/>
                <a:ext cx="3319615" cy="1691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es-ES" sz="1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s-ES" sz="18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800" i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ES" sz="1800" i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sz="18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s-ES" sz="1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s-E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ES" sz="1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1800" i="0">
                                        <a:latin typeface="Cambria Math" panose="02040503050406030204" pitchFamily="18" charset="0"/>
                                      </a:rPr>
                                      <m:t>AD</m:t>
                                    </m:r>
                                  </m:e>
                                  <m:sub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ES" sz="1800" i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ES" sz="18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s-ES" sz="1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endChr m:val=""/>
                                        <m:ctrlP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sz="1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s-E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ES" sz="1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1800" i="0">
                                        <a:latin typeface="Cambria Math" panose="02040503050406030204" pitchFamily="18" charset="0"/>
                                      </a:rPr>
                                      <m:t>AD</m:t>
                                    </m:r>
                                  </m:e>
                                  <m:sub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ES" sz="1800" i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ES" sz="18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s-ES" sz="1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endChr m:val=""/>
                                        <m:ctrlP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sz="1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s-ES" sz="1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sz="1800" i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sz="1800" i="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800" i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begChr m:val="["/>
                                <m:endChr m:val="]"/>
                                <m:sepChr m:val=","/>
                                <m:ctrlPr>
                                  <a:rPr lang="es-E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1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sz="18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  <m:r>
                              <a:rPr lang="es-ES" sz="1800" i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s-ES" sz="1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sz="1800" i="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800" i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begChr m:val="["/>
                                <m:endChr m:val="]"/>
                                <m:sepChr m:val=","/>
                                <m:ctrlPr>
                                  <a:rPr lang="es-E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1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sz="18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s-ES" sz="180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5F281DD-1717-ABD1-A0CB-D6E13E145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7" y="2976654"/>
                <a:ext cx="3319615" cy="1691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9D076EA-A477-B3BB-8AFA-54197DFB1E08}"/>
                  </a:ext>
                </a:extLst>
              </p:cNvPr>
              <p:cNvSpPr txBox="1"/>
              <p:nvPr/>
            </p:nvSpPr>
            <p:spPr>
              <a:xfrm>
                <a:off x="881214" y="4790387"/>
                <a:ext cx="7615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latin typeface="+mn-lt"/>
                  </a:rPr>
                  <a:t>Las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dirty="0">
                    <a:latin typeface="+mn-lt"/>
                  </a:rPr>
                  <a:t> indican la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ES" sz="2000" dirty="0">
                    <a:latin typeface="+mn-lt"/>
                  </a:rPr>
                  <a:t>  de la reina colocada en la casilla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ES" sz="2000" dirty="0">
                  <a:latin typeface="+mn-lt"/>
                </a:endParaRPr>
              </a:p>
              <a:p>
                <a:r>
                  <a:rPr lang="es-ES" sz="2000" dirty="0">
                    <a:latin typeface="+mn-lt"/>
                  </a:rPr>
                  <a:t>Cromosoma de Permutación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9D076EA-A477-B3BB-8AFA-54197DFB1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14" y="4790387"/>
                <a:ext cx="7615514" cy="707886"/>
              </a:xfrm>
              <a:prstGeom prst="rect">
                <a:avLst/>
              </a:prstGeom>
              <a:blipFill>
                <a:blip r:embed="rId3"/>
                <a:stretch>
                  <a:fillRect l="-881" t="-4310" b="-155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59984AD-5BBC-4BC4-938A-912C2732A3D2}"/>
                  </a:ext>
                </a:extLst>
              </p:cNvPr>
              <p:cNvSpPr txBox="1"/>
              <p:nvPr/>
            </p:nvSpPr>
            <p:spPr>
              <a:xfrm>
                <a:off x="532544" y="5832924"/>
                <a:ext cx="7087456" cy="385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𝑓𝑡</m:t>
                      </m:r>
                      <m:r>
                        <a:rPr lang="es-ES" sz="1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ES" sz="1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s-ES" sz="1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s-E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𝑑𝐴𝑑</m:t>
                          </m:r>
                        </m:e>
                        <m:sub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s-E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E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s-E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s-E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s-E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]−</m:t>
                      </m:r>
                      <m:r>
                        <a:rPr lang="es-E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s-E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s-E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𝑑𝐴𝑑</m:t>
                          </m:r>
                        </m:e>
                        <m:sub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s-E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E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s-E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s-E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s-E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]+</m:t>
                      </m:r>
                      <m:r>
                        <a:rPr lang="es-E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s-E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59984AD-5BBC-4BC4-938A-912C2732A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44" y="5832924"/>
                <a:ext cx="7087456" cy="385427"/>
              </a:xfrm>
              <a:prstGeom prst="rect">
                <a:avLst/>
              </a:prstGeom>
              <a:blipFill>
                <a:blip r:embed="rId4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4446997" y="3089014"/>
                <a:ext cx="2670988" cy="1740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es-E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s-E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s-E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AD</m:t>
                                    </m:r>
                                  </m:e>
                                  <m:sub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endChr m:val=""/>
                                        <m:ctrlP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s-ES" sz="1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begChr m:val=""/>
                                    <m:ctrlP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  <m:t>AD</m:t>
                                        </m:r>
                                      </m:e>
                                      <m:sub>
                                        <m: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endChr m:val=""/>
                                            <m:ctrlPr>
                                              <a:rPr lang="es-E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sz="1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𝑖𝑛𝑡</m:t>
                                </m:r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,      </m:t>
                                </m:r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,"/>
                                    <m:ctrlP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eqArr>
                          </m:e>
                        </m:m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s-ES" sz="18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97" y="3089014"/>
                <a:ext cx="2670988" cy="17406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1"/>
              <p:cNvSpPr/>
              <p:nvPr/>
            </p:nvSpPr>
            <p:spPr>
              <a:xfrm>
                <a:off x="4446997" y="3089014"/>
                <a:ext cx="2670988" cy="1740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es-E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s-E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s-E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AD</m:t>
                                    </m:r>
                                  </m:e>
                                  <m:sub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endChr m:val=""/>
                                        <m:ctrlP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s-ES" sz="1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begChr m:val=""/>
                                    <m:ctrlP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  <m:t>AD</m:t>
                                        </m:r>
                                      </m:e>
                                      <m:sub>
                                        <m: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endChr m:val=""/>
                                            <m:ctrlPr>
                                              <a:rPr lang="es-E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sz="1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𝑖𝑛𝑡</m:t>
                                </m:r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,      </m:t>
                                </m:r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,"/>
                                    <m:ctrlP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eqArr>
                          </m:e>
                        </m:m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s-ES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97" y="3089014"/>
                <a:ext cx="2670988" cy="17406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907277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 descr="Texto, Carta&#10;&#10;Descripción generada automáticamente">
            <a:extLst>
              <a:ext uri="{FF2B5EF4-FFF2-40B4-BE49-F238E27FC236}">
                <a16:creationId xmlns:a16="http://schemas.microsoft.com/office/drawing/2014/main" id="{41D569C1-2D1F-42E2-B905-27AAD3176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419" y="3754915"/>
            <a:ext cx="4267198" cy="3100662"/>
          </a:xfrm>
          <a:prstGeom prst="rect">
            <a:avLst/>
          </a:prstGeom>
        </p:spPr>
      </p:pic>
      <p:sp>
        <p:nvSpPr>
          <p:cNvPr id="38913" name="2 Marcador de contenido"/>
          <p:cNvSpPr>
            <a:spLocks noGrp="1"/>
          </p:cNvSpPr>
          <p:nvPr>
            <p:ph idx="1"/>
          </p:nvPr>
        </p:nvSpPr>
        <p:spPr>
          <a:xfrm>
            <a:off x="457200" y="1298275"/>
            <a:ext cx="8229600" cy="4525963"/>
          </a:xfrm>
        </p:spPr>
        <p:txBody>
          <a:bodyPr/>
          <a:lstStyle/>
          <a:p>
            <a:pPr marL="0" indent="0" algn="just" eaLnBrk="1" hangingPunct="1">
              <a:spcAft>
                <a:spcPts val="600"/>
              </a:spcAft>
              <a:buClr>
                <a:srgbClr val="000000"/>
              </a:buClr>
              <a:buNone/>
            </a:pPr>
            <a:r>
              <a:rPr lang="es-ES" altLang="es-ES" sz="2000" b="1">
                <a:ea typeface="MS PGothic"/>
              </a:rPr>
              <a:t>Problema del Sudoku:</a:t>
            </a:r>
          </a:p>
          <a:p>
            <a:pPr algn="just">
              <a:buFont typeface="Wingdings" pitchFamily="2" charset="2"/>
              <a:buNone/>
            </a:pPr>
            <a:r>
              <a:rPr lang="es-ES" sz="1800">
                <a:ea typeface="MS PGothic"/>
              </a:rPr>
              <a:t>El problema consiste en rellenar con los enteros </a:t>
            </a:r>
            <a:r>
              <a:rPr lang="es-ES" sz="1800" i="1">
                <a:ea typeface="MS PGothic"/>
              </a:rPr>
              <a:t>[1..n]</a:t>
            </a:r>
            <a:r>
              <a:rPr lang="es-ES" sz="1800">
                <a:ea typeface="MS PGothic"/>
              </a:rPr>
              <a:t> las casillas de un tablero </a:t>
            </a:r>
            <a:r>
              <a:rPr lang="es-ES" sz="1800" i="1">
                <a:ea typeface="MS PGothic"/>
              </a:rPr>
              <a:t>n x n</a:t>
            </a:r>
            <a:r>
              <a:rPr lang="es-ES" sz="1800">
                <a:ea typeface="MS PGothic"/>
              </a:rPr>
              <a:t>, de tal manera que cada fila, cada columna y cada subtabla incluyan una vez todos los enteros del </a:t>
            </a:r>
            <a:r>
              <a:rPr lang="es-ES" sz="1800" i="1">
                <a:ea typeface="MS PGothic"/>
              </a:rPr>
              <a:t>1</a:t>
            </a:r>
            <a:r>
              <a:rPr lang="es-ES" sz="1800">
                <a:ea typeface="MS PGothic"/>
              </a:rPr>
              <a:t> al </a:t>
            </a:r>
            <a:r>
              <a:rPr lang="es-ES" sz="1800" i="1">
                <a:ea typeface="MS PGothic"/>
              </a:rPr>
              <a:t>n</a:t>
            </a:r>
            <a:r>
              <a:rPr lang="es-ES" sz="1800">
                <a:ea typeface="MS PGothic"/>
              </a:rPr>
              <a:t>. Siendo </a:t>
            </a:r>
            <a:r>
              <a:rPr lang="es-ES" sz="1800" i="1">
                <a:ea typeface="MS PGothic"/>
              </a:rPr>
              <a:t>n = f*c</a:t>
            </a:r>
            <a:r>
              <a:rPr lang="es-ES" sz="1800">
                <a:ea typeface="MS PGothic"/>
              </a:rPr>
              <a:t> con </a:t>
            </a:r>
            <a:r>
              <a:rPr lang="es-ES" sz="1800" i="1">
                <a:ea typeface="MS PGothic"/>
              </a:rPr>
              <a:t>f</a:t>
            </a:r>
            <a:r>
              <a:rPr lang="es-ES" sz="1800">
                <a:ea typeface="MS PGothic"/>
              </a:rPr>
              <a:t> y </a:t>
            </a:r>
            <a:r>
              <a:rPr lang="es-ES" sz="1800" i="1">
                <a:ea typeface="MS PGothic"/>
              </a:rPr>
              <a:t>c</a:t>
            </a:r>
            <a:r>
              <a:rPr lang="es-ES" sz="1800">
                <a:ea typeface="MS PGothic"/>
              </a:rPr>
              <a:t> el número de filas y columnas de cada tabla respectivamente. A cada subtabla le asociamos el índice </a:t>
            </a:r>
            <a:r>
              <a:rPr lang="es-ES" sz="1800" i="1">
                <a:ea typeface="MS PGothic"/>
              </a:rPr>
              <a:t>t</a:t>
            </a:r>
            <a:r>
              <a:rPr lang="es-ES" sz="1800">
                <a:ea typeface="MS PGothic"/>
              </a:rPr>
              <a:t> que toma valores en </a:t>
            </a:r>
            <a:r>
              <a:rPr lang="es-ES" sz="1800" i="1">
                <a:ea typeface="MS PGothic"/>
              </a:rPr>
              <a:t>0..n-1</a:t>
            </a:r>
            <a:r>
              <a:rPr lang="es-ES" sz="1800">
                <a:ea typeface="MS PGothic"/>
              </a:rPr>
              <a:t>, y se cumple </a:t>
            </a:r>
            <a:r>
              <a:rPr lang="es-ES" sz="1800" i="1">
                <a:ea typeface="MS PGothic"/>
              </a:rPr>
              <a:t>t = (j/c)*c + i/f</a:t>
            </a:r>
            <a:r>
              <a:rPr lang="es-ES" sz="1800">
                <a:ea typeface="MS PGothic"/>
              </a:rPr>
              <a:t> usando la división entera. Escogiendo las variables binarias </a:t>
            </a:r>
            <a:r>
              <a:rPr lang="es-ES" sz="1800" i="1" err="1">
                <a:ea typeface="MS PGothic"/>
              </a:rPr>
              <a:t>x</a:t>
            </a:r>
            <a:r>
              <a:rPr lang="es-ES" sz="1800" i="1" baseline="-25000" err="1">
                <a:ea typeface="MS PGothic"/>
              </a:rPr>
              <a:t>ijv</a:t>
            </a:r>
            <a:r>
              <a:rPr lang="es-ES" sz="1800" baseline="-25000">
                <a:ea typeface="MS PGothic"/>
              </a:rPr>
              <a:t> </a:t>
            </a:r>
            <a:r>
              <a:rPr lang="es-ES" sz="1800">
                <a:ea typeface="MS PGothic"/>
              </a:rPr>
              <a:t>que toman valor </a:t>
            </a:r>
            <a:r>
              <a:rPr lang="es-ES" sz="1800" i="1">
                <a:ea typeface="MS PGothic"/>
              </a:rPr>
              <a:t>1</a:t>
            </a:r>
            <a:r>
              <a:rPr lang="es-ES" sz="1800">
                <a:ea typeface="MS PGothic"/>
              </a:rPr>
              <a:t> si la casilla </a:t>
            </a:r>
            <a:r>
              <a:rPr lang="es-ES" sz="1800" i="1">
                <a:ea typeface="MS PGothic"/>
              </a:rPr>
              <a:t>(i, j)</a:t>
            </a:r>
            <a:r>
              <a:rPr lang="es-ES" sz="1800">
                <a:ea typeface="MS PGothic"/>
              </a:rPr>
              <a:t> toma el valor </a:t>
            </a:r>
            <a:r>
              <a:rPr lang="es-ES" sz="1800" i="1">
                <a:ea typeface="MS PGothic"/>
              </a:rPr>
              <a:t>v</a:t>
            </a:r>
            <a:r>
              <a:rPr lang="es-ES" sz="1800">
                <a:ea typeface="MS PGothic"/>
              </a:rPr>
              <a:t> el problema puede ser formulado como: 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89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8918" name="8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481673-543B-44B4-8146-F51E38D22617}" type="slidenum">
              <a:rPr lang="es-ES" altLang="es-ES" smtClean="0">
                <a:ea typeface="MS PGothic"/>
                <a:cs typeface="MS PGothic"/>
              </a:rPr>
              <a:pPr/>
              <a:t>17</a:t>
            </a:fld>
            <a:endParaRPr lang="es-ES" altLang="es-ES">
              <a:ea typeface="MS PGothic"/>
              <a:cs typeface="MS PGothic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700213" y="341313"/>
            <a:ext cx="71389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es-ES" sz="3600" kern="0">
                <a:ea typeface="MS PGothic"/>
              </a:rPr>
              <a:t>Catálogo de problemas</a:t>
            </a:r>
          </a:p>
        </p:txBody>
      </p:sp>
      <p:pic>
        <p:nvPicPr>
          <p:cNvPr id="38921" name="Picture 4" descr="https://upload.wikimedia.org/wikipedia/commons/thumb/1/13/Sudoku-by-L2G-20050714.gif/300px-Sudoku-by-L2G-2005071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3232" y="4006311"/>
            <a:ext cx="2740773" cy="2777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2 Marcador de contenido"/>
          <p:cNvSpPr>
            <a:spLocks noGrp="1"/>
          </p:cNvSpPr>
          <p:nvPr>
            <p:ph idx="1"/>
          </p:nvPr>
        </p:nvSpPr>
        <p:spPr>
          <a:xfrm>
            <a:off x="457200" y="1298275"/>
            <a:ext cx="8229600" cy="4525963"/>
          </a:xfrm>
        </p:spPr>
        <p:txBody>
          <a:bodyPr/>
          <a:lstStyle/>
          <a:p>
            <a:pPr marL="0" indent="0" algn="just" eaLnBrk="1" hangingPunct="1">
              <a:spcAft>
                <a:spcPts val="600"/>
              </a:spcAft>
              <a:buClr>
                <a:srgbClr val="000000"/>
              </a:buClr>
              <a:buNone/>
            </a:pPr>
            <a:r>
              <a:rPr lang="es-ES" altLang="es-ES" sz="2000" b="1" dirty="0">
                <a:ea typeface="MS PGothic"/>
              </a:rPr>
              <a:t>Problema del Sudoku: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89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8918" name="8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481673-543B-44B4-8146-F51E38D22617}" type="slidenum">
              <a:rPr lang="es-ES" altLang="es-ES" smtClean="0">
                <a:ea typeface="MS PGothic"/>
                <a:cs typeface="MS PGothic"/>
              </a:rPr>
              <a:pPr/>
              <a:t>18</a:t>
            </a:fld>
            <a:endParaRPr lang="es-ES" altLang="es-ES">
              <a:ea typeface="MS PGothic"/>
              <a:cs typeface="MS PGothic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700213" y="341313"/>
            <a:ext cx="71389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es-ES" sz="3600" kern="0">
                <a:ea typeface="MS PGothic"/>
              </a:rPr>
              <a:t>Catálogo de problemas</a:t>
            </a:r>
          </a:p>
        </p:txBody>
      </p:sp>
      <p:pic>
        <p:nvPicPr>
          <p:cNvPr id="38921" name="Picture 4" descr="https://upload.wikimedia.org/wikipedia/commons/thumb/1/13/Sudoku-by-L2G-20050714.gif/300px-Sudoku-by-L2G-2005071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798" y="2365465"/>
            <a:ext cx="2740773" cy="2777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6C49A42-7F0D-3D29-291C-2758F32ACA86}"/>
                  </a:ext>
                </a:extLst>
              </p:cNvPr>
              <p:cNvSpPr txBox="1"/>
              <p:nvPr/>
            </p:nvSpPr>
            <p:spPr>
              <a:xfrm>
                <a:off x="4335693" y="2561924"/>
                <a:ext cx="3949265" cy="1681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s-E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sepChr m:val=","/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s-ES" sz="2000" i="0">
                              <a:latin typeface="Cambria Math" panose="02040503050406030204" pitchFamily="18" charset="0"/>
                            </a:rPr>
                            <m:t>,  &amp;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2000" i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["/>
                              <m:endChr m:val="]"/>
                              <m:sepChr m:val=","/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e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𝐴𝐷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sz="20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s-E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s-ES" sz="2000" i="0">
                              <a:latin typeface="Cambria Math" panose="02040503050406030204" pitchFamily="18" charset="0"/>
                            </a:rPr>
                            <m:t>,  &amp;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["/>
                              <m:endChr m:val="]"/>
                              <m:sepChr m:val=","/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e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𝐴𝐷</m:t>
                              </m:r>
                            </m:e>
                            <m:sub>
                              <m:d>
                                <m:dPr>
                                  <m:sepChr m:val=","/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s-ES" sz="20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d>
                                    <m:dPr>
                                      <m:ctrlPr>
                                        <a:rPr lang="es-E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E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sub>
                            <m:sup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s-E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s-ES" sz="2000" i="0">
                              <a:latin typeface="Cambria Math" panose="02040503050406030204" pitchFamily="18" charset="0"/>
                            </a:rPr>
                            <m:t>,  &amp;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2000" i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["/>
                              <m:endChr m:val="]"/>
                              <m:sepChr m:val=","/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s-ES" sz="2000" i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s-E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s-ES" sz="2000" i="0">
                              <a:latin typeface="Cambria Math" panose="02040503050406030204" pitchFamily="18" charset="0"/>
                            </a:rPr>
                            <m:t>,      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2000" i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["/>
                              <m:endChr m:val="]"/>
                              <m:sepChr m:val=","/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6C49A42-7F0D-3D29-291C-2758F32AC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693" y="2561924"/>
                <a:ext cx="3949265" cy="1681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379772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088" y="1714500"/>
            <a:ext cx="8066087" cy="1306513"/>
          </a:xfrm>
        </p:spPr>
        <p:txBody>
          <a:bodyPr lIns="91416" tIns="45708" rIns="91416" bIns="45708"/>
          <a:lstStyle/>
          <a:p>
            <a:pPr algn="ctr"/>
            <a:r>
              <a:rPr lang="es-ES_tradnl" altLang="es-ES" b="1">
                <a:latin typeface="Arial Narrow"/>
                <a:ea typeface="MS PGothic"/>
              </a:rPr>
              <a:t>Catálogo de Problemas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708025"/>
          </a:xfrm>
        </p:spPr>
        <p:txBody>
          <a:bodyPr lIns="91416" tIns="45708" rIns="91416" bIns="45708"/>
          <a:lstStyle/>
          <a:p>
            <a:pPr marL="0" indent="0" algn="ctr" defTabSz="863600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s-ES" altLang="es-ES" sz="1900" b="1">
                <a:solidFill>
                  <a:srgbClr val="8E002F"/>
                </a:solidFill>
                <a:latin typeface="Arial Narrow" pitchFamily="34" charset="0"/>
                <a:ea typeface="MS PGothic"/>
              </a:rPr>
              <a:t>ESCUELA TÉCNICA SUPERIOR DE 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s-ES" altLang="es-ES" sz="1900" b="1">
                <a:solidFill>
                  <a:srgbClr val="8E002F"/>
                </a:solidFill>
                <a:latin typeface="Arial Narrow" pitchFamily="34" charset="0"/>
                <a:ea typeface="MS PGothic"/>
              </a:rPr>
              <a:t>INGENIERÍA INFORMÁTICA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s-ES" altLang="es-ES" sz="1900" b="1">
                <a:solidFill>
                  <a:srgbClr val="8E002F"/>
                </a:solidFill>
                <a:latin typeface="Arial Narrow" pitchFamily="34" charset="0"/>
                <a:ea typeface="MS PGothic"/>
              </a:rPr>
              <a:t>Departamento de Lenguajes y Sistemas Informáticos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s-ES" altLang="es-ES" sz="1900" b="1">
                <a:solidFill>
                  <a:srgbClr val="8E002F"/>
                </a:solidFill>
                <a:latin typeface="Arial Narrow"/>
                <a:ea typeface="MS PGothic"/>
              </a:rPr>
              <a:t>Curso 2021-2022</a:t>
            </a:r>
            <a:endParaRPr lang="es-ES" altLang="es-ES" sz="1900" b="1">
              <a:solidFill>
                <a:srgbClr val="8E002F"/>
              </a:solidFill>
              <a:latin typeface="Arial Narrow" pitchFamily="34" charset="0"/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22941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Aft>
                <a:spcPts val="600"/>
              </a:spcAft>
              <a:buClr>
                <a:srgbClr val="000000"/>
              </a:buClr>
            </a:pPr>
            <a:r>
              <a:rPr lang="es-ES" altLang="es-ES" sz="2000">
                <a:ea typeface="MS PGothic"/>
              </a:rPr>
              <a:t>Con PLE se puede resolver un amplio catálogo de problemas:</a:t>
            </a:r>
          </a:p>
          <a:p>
            <a:pPr lvl="1" algn="just" eaLnBrk="1" hangingPunct="1">
              <a:spcAft>
                <a:spcPts val="600"/>
              </a:spcAft>
              <a:buClr>
                <a:srgbClr val="000000"/>
              </a:buClr>
            </a:pPr>
            <a:r>
              <a:rPr lang="es-ES" altLang="es-ES" sz="1600">
                <a:ea typeface="MS PGothic"/>
              </a:rPr>
              <a:t>Problema de la mochila</a:t>
            </a:r>
          </a:p>
          <a:p>
            <a:pPr lvl="1" algn="just">
              <a:spcAft>
                <a:spcPts val="600"/>
              </a:spcAft>
              <a:buClr>
                <a:srgbClr val="000000"/>
              </a:buClr>
            </a:pPr>
            <a:r>
              <a:rPr lang="es-ES" altLang="es-ES" sz="1600">
                <a:ea typeface="MS PGothic"/>
              </a:rPr>
              <a:t>Problema de las monedas etruscas</a:t>
            </a:r>
          </a:p>
          <a:p>
            <a:pPr lvl="1" algn="just" eaLnBrk="1" hangingPunct="1">
              <a:spcAft>
                <a:spcPts val="600"/>
              </a:spcAft>
              <a:buClr>
                <a:srgbClr val="000000"/>
              </a:buClr>
            </a:pPr>
            <a:r>
              <a:rPr lang="es-ES" altLang="es-ES" sz="1600">
                <a:ea typeface="MS PGothic"/>
              </a:rPr>
              <a:t>Problema de la asignación</a:t>
            </a:r>
          </a:p>
          <a:p>
            <a:pPr lvl="1" algn="just" eaLnBrk="1" hangingPunct="1">
              <a:spcAft>
                <a:spcPts val="600"/>
              </a:spcAft>
              <a:buClr>
                <a:srgbClr val="000000"/>
              </a:buClr>
            </a:pPr>
            <a:r>
              <a:rPr lang="es-ES" altLang="es-ES" sz="1600">
                <a:ea typeface="MS PGothic"/>
              </a:rPr>
              <a:t>Problema de la inversión de capital</a:t>
            </a:r>
          </a:p>
          <a:p>
            <a:pPr lvl="1" algn="just" eaLnBrk="1" hangingPunct="1">
              <a:spcAft>
                <a:spcPts val="600"/>
              </a:spcAft>
              <a:buClr>
                <a:srgbClr val="000000"/>
              </a:buClr>
            </a:pPr>
            <a:r>
              <a:rPr lang="es-ES" altLang="es-ES" sz="1600">
                <a:ea typeface="MS PGothic"/>
              </a:rPr>
              <a:t>Problema del recubrimiento de conjuntos (Set </a:t>
            </a:r>
            <a:r>
              <a:rPr lang="es-ES" altLang="es-ES" sz="1600" err="1">
                <a:ea typeface="MS PGothic"/>
              </a:rPr>
              <a:t>Covering</a:t>
            </a:r>
            <a:r>
              <a:rPr lang="es-ES" altLang="es-ES" sz="1600">
                <a:ea typeface="MS PGothic"/>
              </a:rPr>
              <a:t>)</a:t>
            </a:r>
          </a:p>
          <a:p>
            <a:pPr lvl="2" algn="just" eaLnBrk="1" hangingPunct="1">
              <a:spcAft>
                <a:spcPts val="600"/>
              </a:spcAft>
              <a:buClr>
                <a:srgbClr val="000000"/>
              </a:buClr>
            </a:pPr>
            <a:r>
              <a:rPr lang="es-ES" altLang="es-ES" sz="1600">
                <a:ea typeface="MS PGothic"/>
              </a:rPr>
              <a:t>Problema de las estaciones de bomberos</a:t>
            </a:r>
          </a:p>
          <a:p>
            <a:pPr lvl="1" algn="just" eaLnBrk="1" hangingPunct="1">
              <a:spcAft>
                <a:spcPts val="600"/>
              </a:spcAft>
              <a:buClr>
                <a:srgbClr val="000000"/>
              </a:buClr>
            </a:pPr>
            <a:r>
              <a:rPr lang="es-ES" sz="1600">
                <a:ea typeface="MS PGothic"/>
                <a:cs typeface="Arial"/>
              </a:rPr>
              <a:t>Problema de las tareas y los procesadores</a:t>
            </a:r>
            <a:endParaRPr lang="en-US" sz="1600">
              <a:ea typeface="+mn-lt"/>
              <a:cs typeface="+mn-lt"/>
            </a:endParaRPr>
          </a:p>
          <a:p>
            <a:pPr lvl="1" algn="just">
              <a:spcAft>
                <a:spcPts val="600"/>
              </a:spcAft>
              <a:buClr>
                <a:srgbClr val="000000"/>
              </a:buClr>
            </a:pPr>
            <a:r>
              <a:rPr lang="es-ES" altLang="es-ES" sz="1600">
                <a:ea typeface="MS PGothic"/>
              </a:rPr>
              <a:t>Problema del empaquetado en contenedores</a:t>
            </a:r>
            <a:endParaRPr lang="es-ES"/>
          </a:p>
          <a:p>
            <a:pPr lvl="1" algn="just" eaLnBrk="1" hangingPunct="1">
              <a:spcAft>
                <a:spcPts val="600"/>
              </a:spcAft>
              <a:buClr>
                <a:srgbClr val="000000"/>
              </a:buClr>
            </a:pPr>
            <a:r>
              <a:rPr lang="es-ES" altLang="es-ES" sz="1600">
                <a:ea typeface="MS PGothic"/>
              </a:rPr>
              <a:t>Problema del coloreado de grafos</a:t>
            </a:r>
          </a:p>
          <a:p>
            <a:pPr lvl="1" algn="just" eaLnBrk="1" hangingPunct="1">
              <a:spcAft>
                <a:spcPts val="600"/>
              </a:spcAft>
              <a:buClr>
                <a:srgbClr val="000000"/>
              </a:buClr>
            </a:pPr>
            <a:r>
              <a:rPr lang="es-ES" altLang="es-ES" sz="1600">
                <a:ea typeface="MS PGothic"/>
              </a:rPr>
              <a:t>Problema de las reinas</a:t>
            </a:r>
          </a:p>
          <a:p>
            <a:pPr lvl="1" algn="just" eaLnBrk="1" hangingPunct="1">
              <a:spcAft>
                <a:spcPts val="600"/>
              </a:spcAft>
              <a:buClr>
                <a:srgbClr val="000000"/>
              </a:buClr>
            </a:pPr>
            <a:r>
              <a:rPr lang="es-ES" altLang="es-ES" sz="1600">
                <a:ea typeface="MS PGothic"/>
              </a:rPr>
              <a:t>Problema del sudoku</a:t>
            </a:r>
          </a:p>
          <a:p>
            <a:pPr algn="just" eaLnBrk="1" hangingPunct="1">
              <a:spcAft>
                <a:spcPts val="600"/>
              </a:spcAft>
              <a:buClr>
                <a:srgbClr val="000000"/>
              </a:buClr>
            </a:pPr>
            <a:endParaRPr lang="es-ES" altLang="es-ES" sz="2000">
              <a:ea typeface="MS PGothic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17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1750" name="8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BF3613-7A35-472A-A9BB-44CFDC2CE40B}" type="slidenum">
              <a:rPr lang="es-ES" altLang="es-ES" smtClean="0">
                <a:ea typeface="MS PGothic"/>
                <a:cs typeface="MS PGothic"/>
              </a:rPr>
              <a:pPr/>
              <a:t>2</a:t>
            </a:fld>
            <a:endParaRPr lang="es-ES" altLang="es-ES">
              <a:ea typeface="MS PGothic"/>
              <a:cs typeface="MS PGothic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700213" y="341313"/>
            <a:ext cx="71389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es-ES" sz="3600" kern="0">
                <a:ea typeface="MS PGothic"/>
              </a:rPr>
              <a:t>Catálogo de problemas</a:t>
            </a:r>
          </a:p>
        </p:txBody>
      </p:sp>
    </p:spTree>
    <p:extLst>
      <p:ext uri="{BB962C8B-B14F-4D97-AF65-F5344CB8AC3E}">
        <p14:creationId xmlns:p14="http://schemas.microsoft.com/office/powerpoint/2010/main" val="329289277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28679" name="8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CC42C0-1280-4C23-AAC6-9870BA3CCA47}" type="slidenum">
              <a:rPr lang="es-ES" altLang="es-ES" smtClean="0">
                <a:ea typeface="MS PGothic"/>
                <a:cs typeface="MS PGothic"/>
              </a:rPr>
              <a:pPr/>
              <a:t>3</a:t>
            </a:fld>
            <a:endParaRPr lang="es-ES" altLang="es-ES">
              <a:ea typeface="MS PGothic"/>
              <a:cs typeface="MS PGothic"/>
            </a:endParaRPr>
          </a:p>
        </p:txBody>
      </p:sp>
      <p:pic>
        <p:nvPicPr>
          <p:cNvPr id="28680" name="Picture 2" descr="http://upload.wikimedia.org/wikipedia/commons/thumb/f/fd/Knapsack.svg/220px-Knapsack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0596" y="4850085"/>
            <a:ext cx="20955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700213" y="341313"/>
            <a:ext cx="71389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es-ES" sz="3600" kern="0">
                <a:ea typeface="MS PGothic"/>
              </a:rPr>
              <a:t>Catálogo de problemas</a:t>
            </a:r>
          </a:p>
        </p:txBody>
      </p:sp>
      <p:sp>
        <p:nvSpPr>
          <p:cNvPr id="12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  <a:buClr>
                <a:srgbClr val="000000"/>
              </a:buClr>
            </a:pPr>
            <a:r>
              <a:rPr lang="es-ES" altLang="es-ES" sz="2000" b="1">
                <a:ea typeface="MS PGothic"/>
              </a:rPr>
              <a:t>Problema de la Mochila:</a:t>
            </a:r>
          </a:p>
          <a:p>
            <a:pPr algn="just" eaLnBrk="1" hangingPunct="1">
              <a:spcAft>
                <a:spcPts val="60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s-ES" altLang="es-ES" sz="1800">
                <a:ea typeface="MS PGothic"/>
              </a:rPr>
              <a:t>Parte de un multiconjunto de objetos </a:t>
            </a:r>
            <a:r>
              <a:rPr lang="es-ES" altLang="es-ES" sz="1800" i="1">
                <a:ea typeface="MS PGothic"/>
              </a:rPr>
              <a:t>M = (</a:t>
            </a:r>
            <a:r>
              <a:rPr lang="es-ES" altLang="es-ES" sz="1800" i="1" err="1">
                <a:ea typeface="MS PGothic"/>
              </a:rPr>
              <a:t>Lo,m</a:t>
            </a:r>
            <a:r>
              <a:rPr lang="es-ES" altLang="es-ES" sz="1800" i="1">
                <a:ea typeface="MS PGothic"/>
              </a:rPr>
              <a:t>)</a:t>
            </a:r>
            <a:r>
              <a:rPr lang="es-ES" altLang="es-ES" sz="1800">
                <a:ea typeface="MS PGothic"/>
              </a:rPr>
              <a:t>, donde </a:t>
            </a:r>
            <a:r>
              <a:rPr lang="es-ES" altLang="es-ES" sz="1800" i="1">
                <a:ea typeface="MS PGothic"/>
              </a:rPr>
              <a:t>Lo</a:t>
            </a:r>
            <a:r>
              <a:rPr lang="es-ES" altLang="es-ES" sz="1800">
                <a:ea typeface="MS PGothic"/>
              </a:rPr>
              <a:t> es una lista de objetos de tamaño </a:t>
            </a:r>
            <a:r>
              <a:rPr lang="es-ES" altLang="es-ES" sz="1800" i="1">
                <a:ea typeface="MS PGothic"/>
              </a:rPr>
              <a:t>n</a:t>
            </a:r>
            <a:r>
              <a:rPr lang="es-ES" altLang="es-ES" sz="1800">
                <a:ea typeface="MS PGothic"/>
              </a:rPr>
              <a:t> y </a:t>
            </a:r>
            <a:r>
              <a:rPr lang="es-ES" altLang="es-ES" sz="1800" i="1">
                <a:ea typeface="MS PGothic"/>
              </a:rPr>
              <a:t>m</a:t>
            </a:r>
            <a:r>
              <a:rPr lang="es-ES" altLang="es-ES" sz="1800">
                <a:ea typeface="MS PGothic"/>
              </a:rPr>
              <a:t> una lista de enteros del mismo tamaño donde </a:t>
            </a:r>
            <a:r>
              <a:rPr lang="es-ES" altLang="es-ES" sz="1800" i="1">
                <a:ea typeface="MS PGothic"/>
              </a:rPr>
              <a:t>m</a:t>
            </a:r>
            <a:r>
              <a:rPr lang="es-ES" altLang="es-ES" sz="1800" i="1" baseline="-25000">
                <a:ea typeface="MS PGothic"/>
              </a:rPr>
              <a:t>i</a:t>
            </a:r>
            <a:r>
              <a:rPr lang="es-ES" altLang="es-ES" sz="1800">
                <a:ea typeface="MS PGothic"/>
              </a:rPr>
              <a:t> indica el número de repeticiones del objeto en la posición </a:t>
            </a:r>
            <a:r>
              <a:rPr lang="es-ES" altLang="es-ES" sz="1800" i="1">
                <a:ea typeface="MS PGothic"/>
              </a:rPr>
              <a:t>i</a:t>
            </a:r>
          </a:p>
          <a:p>
            <a:pPr algn="just" eaLnBrk="1" hangingPunct="1">
              <a:spcAft>
                <a:spcPts val="60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s-ES" altLang="es-ES" sz="1800">
                <a:ea typeface="MS PGothic"/>
              </a:rPr>
              <a:t>Cada objeto </a:t>
            </a:r>
            <a:r>
              <a:rPr lang="es-ES" altLang="es-ES" sz="1800" i="1" err="1">
                <a:ea typeface="MS PGothic"/>
              </a:rPr>
              <a:t>ob</a:t>
            </a:r>
            <a:r>
              <a:rPr lang="es-ES" altLang="es-ES" sz="1800" i="1" baseline="-25000" err="1">
                <a:ea typeface="MS PGothic"/>
              </a:rPr>
              <a:t>i</a:t>
            </a:r>
            <a:r>
              <a:rPr lang="es-ES" altLang="es-ES" sz="1800">
                <a:ea typeface="MS PGothic"/>
              </a:rPr>
              <a:t> de la lista tiene un peso y un valor unitario:	</a:t>
            </a:r>
          </a:p>
          <a:p>
            <a:pPr algn="ctr" eaLnBrk="1" hangingPunct="1">
              <a:spcAft>
                <a:spcPts val="60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s-ES" altLang="es-ES" sz="1800" i="1" err="1">
                <a:ea typeface="MS PGothic"/>
              </a:rPr>
              <a:t>ob</a:t>
            </a:r>
            <a:r>
              <a:rPr lang="es-ES" altLang="es-ES" sz="1800" i="1" baseline="-25000" err="1">
                <a:ea typeface="MS PGothic"/>
              </a:rPr>
              <a:t>i</a:t>
            </a:r>
            <a:r>
              <a:rPr lang="es-ES" altLang="es-ES" sz="1800" i="1">
                <a:ea typeface="MS PGothic"/>
              </a:rPr>
              <a:t> = (</a:t>
            </a:r>
            <a:r>
              <a:rPr lang="es-ES" altLang="es-ES" sz="1800" i="1" err="1">
                <a:ea typeface="MS PGothic"/>
              </a:rPr>
              <a:t>w</a:t>
            </a:r>
            <a:r>
              <a:rPr lang="es-ES" altLang="es-ES" sz="1800" i="1" baseline="-25000" err="1">
                <a:ea typeface="MS PGothic"/>
              </a:rPr>
              <a:t>i</a:t>
            </a:r>
            <a:r>
              <a:rPr lang="es-ES" altLang="es-ES" sz="1800" i="1" err="1">
                <a:ea typeface="MS PGothic"/>
              </a:rPr>
              <a:t>,v</a:t>
            </a:r>
            <a:r>
              <a:rPr lang="es-ES" altLang="es-ES" sz="1800" i="1" baseline="-25000" err="1">
                <a:ea typeface="MS PGothic"/>
              </a:rPr>
              <a:t>i</a:t>
            </a:r>
            <a:r>
              <a:rPr lang="es-ES" altLang="es-ES" sz="1800" i="1">
                <a:ea typeface="MS PGothic"/>
              </a:rPr>
              <a:t>)</a:t>
            </a:r>
          </a:p>
          <a:p>
            <a:pPr algn="just" eaLnBrk="1" hangingPunct="1">
              <a:spcAft>
                <a:spcPts val="60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s-ES" altLang="es-ES" sz="1800">
                <a:ea typeface="MS PGothic"/>
              </a:rPr>
              <a:t>La mochila tiene una capacidad </a:t>
            </a:r>
            <a:r>
              <a:rPr lang="es-ES" altLang="es-ES" sz="1800" i="1">
                <a:ea typeface="MS PGothic"/>
              </a:rPr>
              <a:t>C</a:t>
            </a:r>
            <a:endParaRPr lang="es-ES" altLang="es-ES" sz="1800">
              <a:ea typeface="MS PGothic"/>
            </a:endParaRPr>
          </a:p>
          <a:p>
            <a:pPr algn="just" eaLnBrk="1" hangingPunct="1">
              <a:spcAft>
                <a:spcPts val="600"/>
              </a:spcAft>
              <a:buClr>
                <a:srgbClr val="000000"/>
              </a:buClr>
              <a:buNone/>
            </a:pPr>
            <a:r>
              <a:rPr lang="es-ES" altLang="es-ES" sz="1800">
                <a:ea typeface="MS PGothic"/>
              </a:rPr>
              <a:t>Objetivo: ubicar en la mochila el máximo número unidades de cada objeto que quepan en la mochila para que el valor sea máximo</a:t>
            </a:r>
          </a:p>
        </p:txBody>
      </p:sp>
    </p:spTree>
    <p:extLst>
      <p:ext uri="{BB962C8B-B14F-4D97-AF65-F5344CB8AC3E}">
        <p14:creationId xmlns:p14="http://schemas.microsoft.com/office/powerpoint/2010/main" val="322307310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spcAft>
                <a:spcPts val="600"/>
              </a:spcAft>
              <a:buClr>
                <a:srgbClr val="000000"/>
              </a:buClr>
              <a:buNone/>
            </a:pPr>
            <a:r>
              <a:rPr lang="es-ES" altLang="es-ES" sz="2000" b="1">
                <a:ea typeface="MS PGothic"/>
              </a:rPr>
              <a:t>Problema de la Mochila</a:t>
            </a:r>
            <a:r>
              <a:rPr lang="es-ES" altLang="es-ES" sz="2000">
                <a:ea typeface="MS PGothic"/>
              </a:rPr>
              <a:t>:</a:t>
            </a:r>
          </a:p>
          <a:p>
            <a:pPr algn="just" eaLnBrk="1" hangingPunct="1">
              <a:spcAft>
                <a:spcPts val="600"/>
              </a:spcAft>
              <a:buClr>
                <a:srgbClr val="000000"/>
              </a:buClr>
              <a:buNone/>
            </a:pPr>
            <a:r>
              <a:rPr lang="es-ES" altLang="es-ES" sz="2000">
                <a:ea typeface="MS PGothic"/>
              </a:rPr>
              <a:t>Si 	</a:t>
            </a:r>
            <a:r>
              <a:rPr lang="es-ES" altLang="es-ES" sz="2000" i="1">
                <a:ea typeface="MS PGothic"/>
              </a:rPr>
              <a:t>x</a:t>
            </a:r>
            <a:r>
              <a:rPr lang="es-ES" altLang="es-ES" sz="2000" i="1" baseline="-25000">
                <a:ea typeface="MS PGothic"/>
              </a:rPr>
              <a:t>i</a:t>
            </a:r>
            <a:r>
              <a:rPr lang="es-ES" altLang="es-ES" sz="2000" i="1">
                <a:ea typeface="MS PGothic"/>
              </a:rPr>
              <a:t> </a:t>
            </a:r>
            <a:r>
              <a:rPr lang="es-ES" altLang="es-ES" sz="2000">
                <a:ea typeface="MS PGothic"/>
              </a:rPr>
              <a:t>es el número de unidades del objeto </a:t>
            </a:r>
            <a:r>
              <a:rPr lang="es-ES" altLang="es-ES" sz="2000" i="1">
                <a:ea typeface="MS PGothic"/>
              </a:rPr>
              <a:t>i </a:t>
            </a:r>
            <a:r>
              <a:rPr lang="es-ES" altLang="es-ES" sz="2000">
                <a:ea typeface="MS PGothic"/>
              </a:rPr>
              <a:t>en la mochila, </a:t>
            </a:r>
            <a:r>
              <a:rPr lang="es-ES" sz="2000">
                <a:solidFill>
                  <a:srgbClr val="000000"/>
                </a:solidFill>
              </a:rPr>
              <a:t>el problema puede enunciarse como un problema de </a:t>
            </a:r>
            <a:r>
              <a:rPr lang="es-ES" altLang="es-ES" sz="2000">
                <a:ea typeface="MS PGothic"/>
              </a:rPr>
              <a:t>PLE:</a:t>
            </a:r>
            <a:r>
              <a:rPr lang="es-ES" altLang="es-ES" sz="2000" b="1">
                <a:ea typeface="MS PGothic"/>
              </a:rPr>
              <a:t> 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28679" name="8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CC42C0-1280-4C23-AAC6-9870BA3CCA47}" type="slidenum">
              <a:rPr lang="es-ES" altLang="es-ES" smtClean="0">
                <a:ea typeface="MS PGothic"/>
                <a:cs typeface="MS PGothic"/>
              </a:rPr>
              <a:pPr/>
              <a:t>4</a:t>
            </a:fld>
            <a:endParaRPr lang="es-ES" altLang="es-ES">
              <a:ea typeface="MS PGothic"/>
              <a:cs typeface="MS PGothic"/>
            </a:endParaRPr>
          </a:p>
        </p:txBody>
      </p:sp>
      <p:pic>
        <p:nvPicPr>
          <p:cNvPr id="28680" name="Picture 2" descr="http://upload.wikimedia.org/wikipedia/commons/thumb/f/fd/Knapsack.svg/220px-Knapsack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4926" y="3645024"/>
            <a:ext cx="20955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700213" y="341313"/>
            <a:ext cx="71389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es-ES" sz="3600" kern="0">
                <a:ea typeface="MS PGothic"/>
              </a:rPr>
              <a:t>Catálogo de problemas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517E58C-0217-2B4B-B336-4550C43A2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940609"/>
            <a:ext cx="3093460" cy="289069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6485"/>
          </a:xfrm>
        </p:spPr>
        <p:txBody>
          <a:bodyPr/>
          <a:lstStyle/>
          <a:p>
            <a:pPr marL="0" indent="0" algn="just" eaLnBrk="1" hangingPunct="1">
              <a:spcAft>
                <a:spcPts val="600"/>
              </a:spcAft>
              <a:buClr>
                <a:srgbClr val="000000"/>
              </a:buClr>
              <a:buNone/>
            </a:pPr>
            <a:r>
              <a:rPr lang="es-ES" altLang="es-ES" sz="2000" b="1">
                <a:ea typeface="MS PGothic"/>
              </a:rPr>
              <a:t>Problema de las Monedas Etruscas:</a:t>
            </a:r>
          </a:p>
          <a:p>
            <a:pPr marL="0" indent="0" algn="just">
              <a:buNone/>
            </a:pPr>
            <a:r>
              <a:rPr lang="es-ES" sz="2000">
                <a:ea typeface="+mn-lt"/>
                <a:cs typeface="+mn-lt"/>
              </a:rPr>
              <a:t>Tenemos un sistema monetario de </a:t>
            </a:r>
            <a:r>
              <a:rPr lang="es-ES" sz="2000" i="1">
                <a:ea typeface="+mn-lt"/>
                <a:cs typeface="+mn-lt"/>
              </a:rPr>
              <a:t>N</a:t>
            </a:r>
            <a:r>
              <a:rPr lang="es-ES" sz="2000">
                <a:ea typeface="+mn-lt"/>
                <a:cs typeface="+mn-lt"/>
              </a:rPr>
              <a:t> tipos de monedas. Cada tipo tiene un valor, </a:t>
            </a:r>
            <a:r>
              <a:rPr lang="es-ES" sz="2000" i="1">
                <a:ea typeface="+mn-lt"/>
                <a:cs typeface="+mn-lt"/>
              </a:rPr>
              <a:t>v</a:t>
            </a:r>
            <a:r>
              <a:rPr lang="es-ES" sz="2000" i="1" baseline="-25000">
                <a:ea typeface="+mn-lt"/>
                <a:cs typeface="+mn-lt"/>
              </a:rPr>
              <a:t>i</a:t>
            </a:r>
            <a:r>
              <a:rPr lang="es-ES" sz="2000" baseline="-25000">
                <a:ea typeface="+mn-lt"/>
                <a:cs typeface="+mn-lt"/>
              </a:rPr>
              <a:t>,</a:t>
            </a:r>
            <a:r>
              <a:rPr lang="es-ES" sz="2000">
                <a:ea typeface="+mn-lt"/>
                <a:cs typeface="+mn-lt"/>
              </a:rPr>
              <a:t> y un peso, </a:t>
            </a:r>
            <a:r>
              <a:rPr lang="es-ES" sz="2000" i="1" err="1">
                <a:ea typeface="+mn-lt"/>
                <a:cs typeface="+mn-lt"/>
              </a:rPr>
              <a:t>w</a:t>
            </a:r>
            <a:r>
              <a:rPr lang="es-ES" sz="2000" i="1" baseline="-25000" err="1">
                <a:ea typeface="+mn-lt"/>
                <a:cs typeface="+mn-lt"/>
              </a:rPr>
              <a:t>i</a:t>
            </a:r>
            <a:r>
              <a:rPr lang="es-ES" sz="2000">
                <a:ea typeface="+mn-lt"/>
                <a:cs typeface="+mn-lt"/>
              </a:rPr>
              <a:t>. </a:t>
            </a:r>
            <a:endParaRPr lang="es-ES">
              <a:cs typeface="+mn-lt"/>
            </a:endParaRPr>
          </a:p>
          <a:p>
            <a:pPr marL="0" indent="0" algn="just">
              <a:buNone/>
            </a:pPr>
            <a:endParaRPr lang="es-ES" sz="200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s-ES" sz="2000">
                <a:ea typeface="+mn-lt"/>
                <a:cs typeface="+mn-lt"/>
              </a:rPr>
              <a:t>Nuestro propósito es dar el valor V con</a:t>
            </a:r>
            <a:endParaRPr lang="es-ES">
              <a:cs typeface="+mn-lt"/>
            </a:endParaRPr>
          </a:p>
          <a:p>
            <a:pPr marL="0" indent="0" algn="just">
              <a:buNone/>
            </a:pPr>
            <a:r>
              <a:rPr lang="es-ES" sz="2000">
                <a:ea typeface="+mn-lt"/>
                <a:cs typeface="+mn-lt"/>
              </a:rPr>
              <a:t>las monedas cuyo peso total sea </a:t>
            </a:r>
            <a:endParaRPr lang="es-ES">
              <a:cs typeface="+mn-lt"/>
            </a:endParaRPr>
          </a:p>
          <a:p>
            <a:pPr marL="0" indent="0" algn="just">
              <a:buNone/>
            </a:pPr>
            <a:r>
              <a:rPr lang="es-ES" sz="2000">
                <a:ea typeface="+mn-lt"/>
                <a:cs typeface="+mn-lt"/>
              </a:rPr>
              <a:t>lo máximo posible, y cambiar esas </a:t>
            </a:r>
            <a:endParaRPr lang="es-ES">
              <a:cs typeface="+mn-lt"/>
            </a:endParaRPr>
          </a:p>
          <a:p>
            <a:pPr marL="0" indent="0" algn="just">
              <a:buNone/>
            </a:pPr>
            <a:r>
              <a:rPr lang="es-ES" sz="2000">
                <a:ea typeface="+mn-lt"/>
                <a:cs typeface="+mn-lt"/>
              </a:rPr>
              <a:t>monedas por otras con el mismo valor, </a:t>
            </a:r>
            <a:endParaRPr lang="es-ES">
              <a:cs typeface="+mn-lt"/>
            </a:endParaRPr>
          </a:p>
          <a:p>
            <a:pPr marL="0" indent="0" algn="just">
              <a:buNone/>
            </a:pPr>
            <a:r>
              <a:rPr lang="es-ES" sz="2000">
                <a:ea typeface="+mn-lt"/>
                <a:cs typeface="+mn-lt"/>
              </a:rPr>
              <a:t>pero cuyo peso total sea </a:t>
            </a:r>
            <a:endParaRPr lang="es-ES">
              <a:cs typeface="+mn-lt"/>
            </a:endParaRPr>
          </a:p>
          <a:p>
            <a:pPr marL="0" indent="0" algn="just">
              <a:buNone/>
            </a:pPr>
            <a:r>
              <a:rPr lang="es-ES" sz="2000">
                <a:ea typeface="+mn-lt"/>
                <a:cs typeface="+mn-lt"/>
              </a:rPr>
              <a:t>lo menor posible.</a:t>
            </a:r>
            <a:endParaRPr lang="es-ES"/>
          </a:p>
          <a:p>
            <a:pPr algn="just" eaLnBrk="1" hangingPunct="1">
              <a:spcAft>
                <a:spcPts val="600"/>
              </a:spcAft>
              <a:buClr>
                <a:srgbClr val="000000"/>
              </a:buClr>
              <a:buFont typeface="Wingdings" pitchFamily="2" charset="2"/>
              <a:buNone/>
            </a:pPr>
            <a:endParaRPr lang="es-ES" altLang="es-ES" sz="2000">
              <a:ea typeface="MS PGothic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072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0727" name="8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A6BA8B-5641-4601-A313-216949525ED6}" type="slidenum">
              <a:rPr lang="es-ES" altLang="es-ES" smtClean="0">
                <a:ea typeface="MS PGothic"/>
                <a:cs typeface="MS PGothic"/>
              </a:rPr>
              <a:pPr/>
              <a:t>5</a:t>
            </a:fld>
            <a:endParaRPr lang="es-ES" altLang="es-ES">
              <a:ea typeface="MS PGothic"/>
              <a:cs typeface="MS PGothic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700213" y="341313"/>
            <a:ext cx="71389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es-ES" sz="3600" kern="0">
                <a:ea typeface="MS PGothic"/>
              </a:rPr>
              <a:t>Catálogo de problemas</a:t>
            </a:r>
          </a:p>
        </p:txBody>
      </p:sp>
      <p:pic>
        <p:nvPicPr>
          <p:cNvPr id="3" name="Imagen 3" descr="Diagrama&#10;&#10;Descripción generada automáticamente">
            <a:extLst>
              <a:ext uri="{FF2B5EF4-FFF2-40B4-BE49-F238E27FC236}">
                <a16:creationId xmlns:a16="http://schemas.microsoft.com/office/drawing/2014/main" id="{EF078BC2-1426-4BF7-97AB-BDA9FF858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381" y="2691142"/>
            <a:ext cx="2743200" cy="355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4253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654"/>
          </a:xfrm>
        </p:spPr>
        <p:txBody>
          <a:bodyPr/>
          <a:lstStyle/>
          <a:p>
            <a:pPr marL="0" indent="0" algn="just" eaLnBrk="1" hangingPunct="1">
              <a:spcAft>
                <a:spcPts val="600"/>
              </a:spcAft>
              <a:buClr>
                <a:srgbClr val="000000"/>
              </a:buClr>
              <a:buNone/>
            </a:pPr>
            <a:r>
              <a:rPr lang="es-ES" altLang="es-ES" sz="2000" b="1">
                <a:ea typeface="MS PGothic"/>
              </a:rPr>
              <a:t>Problema de la Asignación:</a:t>
            </a:r>
          </a:p>
          <a:p>
            <a:pPr indent="-23813" algn="just" eaLnBrk="1" hangingPunct="1">
              <a:spcAft>
                <a:spcPts val="60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s-ES" altLang="es-ES" sz="2000">
                <a:ea typeface="MS PGothic"/>
              </a:rPr>
              <a:t>Se tiene una lista de agentes y una lista de tareas, ambas de tamaño n. El coste de que el agente </a:t>
            </a:r>
            <a:r>
              <a:rPr lang="es-ES" altLang="es-ES" sz="2000" i="1">
                <a:ea typeface="MS PGothic"/>
              </a:rPr>
              <a:t>i</a:t>
            </a:r>
            <a:r>
              <a:rPr lang="es-ES" altLang="es-ES" sz="2000">
                <a:ea typeface="MS PGothic"/>
              </a:rPr>
              <a:t> realice la tarea </a:t>
            </a:r>
            <a:r>
              <a:rPr lang="es-ES" altLang="es-ES" sz="2000" i="1">
                <a:ea typeface="MS PGothic"/>
              </a:rPr>
              <a:t>j</a:t>
            </a:r>
            <a:r>
              <a:rPr lang="es-ES" altLang="es-ES" sz="2000">
                <a:ea typeface="MS PGothic"/>
              </a:rPr>
              <a:t> será </a:t>
            </a:r>
            <a:r>
              <a:rPr lang="es-ES" altLang="es-ES" sz="2000" i="1" err="1">
                <a:ea typeface="MS PGothic"/>
              </a:rPr>
              <a:t>c</a:t>
            </a:r>
            <a:r>
              <a:rPr lang="es-ES" altLang="es-ES" sz="2000" i="1" baseline="-25000" err="1">
                <a:ea typeface="MS PGothic"/>
              </a:rPr>
              <a:t>ij</a:t>
            </a:r>
            <a:r>
              <a:rPr lang="es-ES" altLang="es-ES" sz="2000">
                <a:ea typeface="MS PGothic"/>
              </a:rPr>
              <a:t>. Se pretende asignar a cada agente una y sólo una tarea de tal forma que se ejecuten todas las tareas con el coste mínimo</a:t>
            </a: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None/>
            </a:pPr>
            <a:endParaRPr lang="es-ES" altLang="es-ES" sz="2000">
              <a:ea typeface="MS PGothic"/>
            </a:endParaRPr>
          </a:p>
          <a:p>
            <a:pPr algn="just" eaLnBrk="1" hangingPunct="1">
              <a:spcAft>
                <a:spcPts val="600"/>
              </a:spcAft>
              <a:buClr>
                <a:srgbClr val="000000"/>
              </a:buClr>
              <a:buFont typeface="Wingdings" pitchFamily="2" charset="2"/>
              <a:buNone/>
            </a:pPr>
            <a:endParaRPr lang="es-ES" altLang="es-ES" sz="2000">
              <a:ea typeface="MS PGothic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072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0727" name="8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A6BA8B-5641-4601-A313-216949525ED6}" type="slidenum">
              <a:rPr lang="es-ES" altLang="es-ES" smtClean="0">
                <a:ea typeface="MS PGothic"/>
                <a:cs typeface="MS PGothic"/>
              </a:rPr>
              <a:pPr/>
              <a:t>6</a:t>
            </a:fld>
            <a:endParaRPr lang="es-ES" altLang="es-ES">
              <a:ea typeface="MS PGothic"/>
              <a:cs typeface="MS PGothic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700213" y="341313"/>
            <a:ext cx="71389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es-ES" sz="3600" kern="0">
                <a:ea typeface="MS PGothic"/>
              </a:rPr>
              <a:t>Catálogo de problemas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3DB2F44-2061-9A49-B7B3-CEC4F1CD5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23" y="3500146"/>
            <a:ext cx="3932684" cy="2983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EB02398-9D15-B4BB-99F6-C2ABE86ED3AC}"/>
                  </a:ext>
                </a:extLst>
              </p:cNvPr>
              <p:cNvSpPr txBox="1"/>
              <p:nvPr/>
            </p:nvSpPr>
            <p:spPr>
              <a:xfrm>
                <a:off x="4389884" y="3974360"/>
                <a:ext cx="3905701" cy="1685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fName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ES" i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E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d>
                                      <m:dPr>
                                        <m:sepChr m:val=","/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func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ES" i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sepChr m:val=",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  <m:r>
                              <a:rPr lang="es-ES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i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EB02398-9D15-B4BB-99F6-C2ABE86ED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884" y="3974360"/>
                <a:ext cx="3905701" cy="1685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2 Marcador de contenido"/>
          <p:cNvSpPr>
            <a:spLocks noGrp="1"/>
          </p:cNvSpPr>
          <p:nvPr>
            <p:ph idx="1"/>
          </p:nvPr>
        </p:nvSpPr>
        <p:spPr>
          <a:xfrm>
            <a:off x="457200" y="1460500"/>
            <a:ext cx="8229600" cy="5260972"/>
          </a:xfrm>
        </p:spPr>
        <p:txBody>
          <a:bodyPr/>
          <a:lstStyle/>
          <a:p>
            <a:pPr marL="0" indent="0" algn="just" eaLnBrk="1" hangingPunct="1">
              <a:spcAft>
                <a:spcPts val="600"/>
              </a:spcAft>
              <a:buClr>
                <a:srgbClr val="000000"/>
              </a:buClr>
              <a:buNone/>
            </a:pPr>
            <a:r>
              <a:rPr lang="es-ES" altLang="es-ES" sz="2000" b="1">
                <a:ea typeface="MS PGothic"/>
              </a:rPr>
              <a:t>Problema de Inversión de Capital:</a:t>
            </a:r>
          </a:p>
          <a:p>
            <a:pPr>
              <a:buFont typeface="Wingdings" pitchFamily="2" charset="2"/>
              <a:buNone/>
            </a:pPr>
            <a:r>
              <a:rPr lang="es-ES" sz="2000">
                <a:ea typeface="MS PGothic"/>
              </a:rPr>
              <a:t>Deseamos invertir una cantidad total </a:t>
            </a:r>
            <a:r>
              <a:rPr lang="es-ES" sz="2000" i="1">
                <a:ea typeface="MS PGothic"/>
              </a:rPr>
              <a:t>T</a:t>
            </a:r>
            <a:r>
              <a:rPr lang="es-ES" sz="2000">
                <a:ea typeface="MS PGothic"/>
              </a:rPr>
              <a:t>. Hay </a:t>
            </a:r>
            <a:r>
              <a:rPr lang="es-ES" sz="2000" i="1">
                <a:ea typeface="MS PGothic"/>
              </a:rPr>
              <a:t>n</a:t>
            </a:r>
            <a:r>
              <a:rPr lang="es-ES" sz="2000">
                <a:ea typeface="MS PGothic"/>
              </a:rPr>
              <a:t> oportunidades de inversión, cada una requiere de una cantidad </a:t>
            </a:r>
            <a:r>
              <a:rPr lang="es-ES" sz="2000" i="1">
                <a:ea typeface="MS PGothic"/>
              </a:rPr>
              <a:t>c</a:t>
            </a:r>
            <a:r>
              <a:rPr lang="es-ES" sz="2000" i="1" baseline="-25000">
                <a:ea typeface="MS PGothic"/>
              </a:rPr>
              <a:t>i</a:t>
            </a:r>
            <a:r>
              <a:rPr lang="es-ES" sz="2000">
                <a:ea typeface="MS PGothic"/>
              </a:rPr>
              <a:t> y se espera un beneficio de valor</a:t>
            </a:r>
            <a:r>
              <a:rPr lang="es-ES" sz="2000" i="1">
                <a:ea typeface="MS PGothic"/>
              </a:rPr>
              <a:t> v</a:t>
            </a:r>
            <a:r>
              <a:rPr lang="es-ES" sz="2000" i="1" baseline="-25000">
                <a:ea typeface="MS PGothic"/>
              </a:rPr>
              <a:t>i</a:t>
            </a:r>
            <a:r>
              <a:rPr lang="es-ES" sz="2000">
                <a:ea typeface="MS PGothic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s-ES" sz="2000">
                <a:ea typeface="MS PGothic"/>
              </a:rPr>
              <a:t>¿Qué inversiones realizar para maximizar el valor? </a:t>
            </a:r>
          </a:p>
          <a:p>
            <a:pPr>
              <a:buFont typeface="Wingdings" pitchFamily="2" charset="2"/>
              <a:buNone/>
            </a:pPr>
            <a:endParaRPr lang="es-ES" sz="2000">
              <a:ea typeface="MS PGothic"/>
            </a:endParaRPr>
          </a:p>
          <a:p>
            <a:pPr>
              <a:buFont typeface="Wingdings" pitchFamily="2" charset="2"/>
              <a:buNone/>
            </a:pPr>
            <a:r>
              <a:rPr lang="es-ES" sz="2000">
                <a:ea typeface="MS PGothic"/>
              </a:rPr>
              <a:t>Restricciones adicionales: </a:t>
            </a:r>
          </a:p>
          <a:p>
            <a:pPr>
              <a:buFont typeface="Wingdings" pitchFamily="2" charset="2"/>
              <a:buNone/>
            </a:pPr>
            <a:r>
              <a:rPr lang="es-ES" sz="2000">
                <a:ea typeface="MS PGothic"/>
              </a:rPr>
              <a:t>1. Sólo podemos hacer </a:t>
            </a:r>
            <a:r>
              <a:rPr lang="es-ES" sz="2000" i="1">
                <a:ea typeface="MS PGothic"/>
              </a:rPr>
              <a:t>2</a:t>
            </a:r>
            <a:r>
              <a:rPr lang="es-ES" sz="2000">
                <a:ea typeface="MS PGothic"/>
              </a:rPr>
              <a:t> inversiones como máximo. </a:t>
            </a:r>
          </a:p>
          <a:p>
            <a:pPr>
              <a:buFont typeface="Wingdings" pitchFamily="2" charset="2"/>
              <a:buNone/>
            </a:pPr>
            <a:r>
              <a:rPr lang="es-ES" sz="2000">
                <a:ea typeface="MS PGothic"/>
              </a:rPr>
              <a:t>2. Si se hace la inversión </a:t>
            </a:r>
            <a:r>
              <a:rPr lang="es-ES" sz="2000" i="1">
                <a:ea typeface="MS PGothic"/>
              </a:rPr>
              <a:t>r</a:t>
            </a:r>
            <a:r>
              <a:rPr lang="es-ES" sz="2000">
                <a:ea typeface="MS PGothic"/>
              </a:rPr>
              <a:t> la </a:t>
            </a:r>
            <a:r>
              <a:rPr lang="es-ES" sz="2000" i="1">
                <a:ea typeface="MS PGothic"/>
              </a:rPr>
              <a:t>s</a:t>
            </a:r>
            <a:r>
              <a:rPr lang="es-ES" sz="2000">
                <a:ea typeface="MS PGothic"/>
              </a:rPr>
              <a:t> también se debe hacer. </a:t>
            </a:r>
          </a:p>
          <a:p>
            <a:pPr>
              <a:buFont typeface="Wingdings" pitchFamily="2" charset="2"/>
              <a:buNone/>
            </a:pPr>
            <a:r>
              <a:rPr lang="es-ES" sz="2000">
                <a:ea typeface="MS PGothic"/>
              </a:rPr>
              <a:t>3. Si se hace la inversión </a:t>
            </a:r>
            <a:r>
              <a:rPr lang="es-ES" sz="2000" i="1">
                <a:ea typeface="MS PGothic"/>
              </a:rPr>
              <a:t>u</a:t>
            </a:r>
            <a:r>
              <a:rPr lang="es-ES" sz="2000">
                <a:ea typeface="MS PGothic"/>
              </a:rPr>
              <a:t> la </a:t>
            </a:r>
            <a:r>
              <a:rPr lang="es-ES" sz="2000" i="1">
                <a:ea typeface="MS PGothic"/>
              </a:rPr>
              <a:t>v</a:t>
            </a:r>
            <a:r>
              <a:rPr lang="es-ES" sz="2000">
                <a:ea typeface="MS PGothic"/>
              </a:rPr>
              <a:t> no se puede hacer y </a:t>
            </a:r>
          </a:p>
          <a:p>
            <a:pPr>
              <a:buFont typeface="Wingdings" pitchFamily="2" charset="2"/>
              <a:buNone/>
            </a:pPr>
            <a:r>
              <a:rPr lang="es-ES" sz="2000">
                <a:ea typeface="MS PGothic"/>
              </a:rPr>
              <a:t>    viceversa. </a:t>
            </a:r>
          </a:p>
          <a:p>
            <a:pPr>
              <a:buFont typeface="Wingdings" pitchFamily="2" charset="2"/>
              <a:buNone/>
            </a:pPr>
            <a:r>
              <a:rPr lang="es-ES" sz="2000">
                <a:ea typeface="MS PGothic"/>
              </a:rPr>
              <a:t>Asumimos que las variables binarias toman valor </a:t>
            </a:r>
            <a:r>
              <a:rPr lang="es-ES" sz="2000" i="1">
                <a:ea typeface="MS PGothic"/>
              </a:rPr>
              <a:t>1</a:t>
            </a:r>
            <a:r>
              <a:rPr lang="es-ES" sz="2000">
                <a:ea typeface="MS PGothic"/>
              </a:rPr>
              <a:t> si </a:t>
            </a:r>
          </a:p>
          <a:p>
            <a:pPr>
              <a:buFont typeface="Wingdings" pitchFamily="2" charset="2"/>
              <a:buNone/>
            </a:pPr>
            <a:r>
              <a:rPr lang="es-ES" sz="2000">
                <a:ea typeface="MS PGothic"/>
              </a:rPr>
              <a:t>se realiza la inversión y </a:t>
            </a:r>
            <a:r>
              <a:rPr lang="es-ES" sz="2000" i="1">
                <a:ea typeface="MS PGothic"/>
              </a:rPr>
              <a:t>0</a:t>
            </a:r>
            <a:r>
              <a:rPr lang="es-ES" sz="2000">
                <a:ea typeface="MS PGothic"/>
              </a:rPr>
              <a:t> en caso contrario</a:t>
            </a:r>
            <a:endParaRPr lang="es-ES" altLang="es-ES" sz="2000" b="1">
              <a:ea typeface="MS PGothic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379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3798" name="8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E5FED3-ED42-4917-9BA5-A78D52007789}" type="slidenum">
              <a:rPr lang="es-ES" altLang="es-ES" smtClean="0">
                <a:ea typeface="MS PGothic"/>
                <a:cs typeface="MS PGothic"/>
              </a:rPr>
              <a:pPr/>
              <a:t>7</a:t>
            </a:fld>
            <a:endParaRPr lang="es-ES" altLang="es-ES">
              <a:ea typeface="MS PGothic"/>
              <a:cs typeface="MS PGothic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700213" y="341313"/>
            <a:ext cx="71389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es-ES" sz="3600" kern="0">
                <a:ea typeface="MS PGothic"/>
              </a:rPr>
              <a:t>Catálogo de problemas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258CAA7-C18C-4D8A-9D88-E0FBD679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03" y="2990426"/>
            <a:ext cx="2005197" cy="349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2030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30010"/>
          </a:xfrm>
        </p:spPr>
        <p:txBody>
          <a:bodyPr/>
          <a:lstStyle/>
          <a:p>
            <a:pPr marL="0" indent="0" algn="just" eaLnBrk="1" hangingPunct="1">
              <a:spcAft>
                <a:spcPts val="600"/>
              </a:spcAft>
              <a:buClr>
                <a:srgbClr val="000000"/>
              </a:buClr>
              <a:buNone/>
            </a:pPr>
            <a:r>
              <a:rPr lang="es-ES" altLang="es-ES" sz="2000" b="1">
                <a:ea typeface="MS PGothic"/>
              </a:rPr>
              <a:t>Problema de Recubrimiento de Conjuntos (Set </a:t>
            </a:r>
            <a:r>
              <a:rPr lang="es-ES" altLang="es-ES" sz="2000" b="1" err="1">
                <a:ea typeface="MS PGothic"/>
              </a:rPr>
              <a:t>covering</a:t>
            </a:r>
            <a:r>
              <a:rPr lang="es-ES" altLang="es-ES" sz="2000" b="1">
                <a:ea typeface="MS PGothic"/>
              </a:rPr>
              <a:t>):</a:t>
            </a:r>
          </a:p>
          <a:p>
            <a:pPr algn="just">
              <a:buNone/>
            </a:pPr>
            <a:r>
              <a:rPr lang="es-ES" sz="2000">
                <a:ea typeface="MS PGothic"/>
              </a:rPr>
              <a:t>Dado un conjunto </a:t>
            </a:r>
            <a:r>
              <a:rPr lang="es-ES" sz="2000" i="1">
                <a:ea typeface="MS PGothic"/>
              </a:rPr>
              <a:t>U</a:t>
            </a:r>
            <a:r>
              <a:rPr lang="es-ES" sz="2000">
                <a:ea typeface="MS PGothic"/>
              </a:rPr>
              <a:t> de </a:t>
            </a:r>
            <a:r>
              <a:rPr lang="es-ES" sz="2000" i="1">
                <a:ea typeface="MS PGothic"/>
              </a:rPr>
              <a:t>n</a:t>
            </a:r>
            <a:r>
              <a:rPr lang="es-ES" sz="2000">
                <a:ea typeface="MS PGothic"/>
              </a:rPr>
              <a:t> elementos </a:t>
            </a:r>
            <a:r>
              <a:rPr lang="es-ES" sz="2000" i="1" err="1">
                <a:ea typeface="MS PGothic"/>
              </a:rPr>
              <a:t>e</a:t>
            </a:r>
            <a:r>
              <a:rPr lang="es-ES" sz="2000" i="1" baseline="-25000" err="1">
                <a:ea typeface="MS PGothic"/>
              </a:rPr>
              <a:t>j</a:t>
            </a:r>
            <a:r>
              <a:rPr lang="es-ES" sz="2000">
                <a:ea typeface="MS PGothic"/>
              </a:rPr>
              <a:t> (llamado el universo) y un conjunto </a:t>
            </a:r>
            <a:r>
              <a:rPr lang="es-ES" sz="2000" i="1">
                <a:ea typeface="MS PGothic"/>
              </a:rPr>
              <a:t>S</a:t>
            </a:r>
            <a:r>
              <a:rPr lang="es-ES" sz="2000">
                <a:ea typeface="MS PGothic"/>
              </a:rPr>
              <a:t> de </a:t>
            </a:r>
            <a:r>
              <a:rPr lang="es-ES" sz="2000" i="1">
                <a:ea typeface="MS PGothic"/>
              </a:rPr>
              <a:t>m</a:t>
            </a:r>
            <a:r>
              <a:rPr lang="es-ES" sz="2000">
                <a:ea typeface="MS PGothic"/>
              </a:rPr>
              <a:t> conjuntos s</a:t>
            </a:r>
            <a:r>
              <a:rPr lang="es-ES" sz="2000" i="1" baseline="-25000">
                <a:ea typeface="MS PGothic"/>
              </a:rPr>
              <a:t>i</a:t>
            </a:r>
            <a:r>
              <a:rPr lang="es-ES" sz="2000">
                <a:ea typeface="MS PGothic"/>
              </a:rPr>
              <a:t>, cuya unión es igual al universo, y un peso </a:t>
            </a:r>
            <a:r>
              <a:rPr lang="es-ES" sz="2000" i="1" err="1">
                <a:ea typeface="MS PGothic"/>
              </a:rPr>
              <a:t>w</a:t>
            </a:r>
            <a:r>
              <a:rPr lang="es-ES" sz="2000" i="1" baseline="-25000" err="1">
                <a:ea typeface="MS PGothic"/>
              </a:rPr>
              <a:t>j</a:t>
            </a:r>
            <a:r>
              <a:rPr lang="es-ES" sz="2000">
                <a:ea typeface="MS PGothic"/>
              </a:rPr>
              <a:t> &gt;= 0 asociado a cada conjunto, el problema es identificar el subconjunto de menor peso de </a:t>
            </a:r>
            <a:r>
              <a:rPr lang="es-ES" sz="2000" i="1">
                <a:ea typeface="MS PGothic"/>
              </a:rPr>
              <a:t>S</a:t>
            </a:r>
            <a:r>
              <a:rPr lang="es-ES" sz="2000">
                <a:ea typeface="MS PGothic"/>
              </a:rPr>
              <a:t> cuya unión es igual al </a:t>
            </a:r>
            <a:r>
              <a:rPr lang="es-ES" sz="2000" i="1">
                <a:ea typeface="MS PGothic"/>
              </a:rPr>
              <a:t>U</a:t>
            </a:r>
          </a:p>
          <a:p>
            <a:pPr algn="just">
              <a:buFont typeface="Wingdings" pitchFamily="2" charset="2"/>
              <a:buNone/>
            </a:pPr>
            <a:r>
              <a:rPr lang="es-ES" sz="2000">
                <a:ea typeface="MS PGothic"/>
              </a:rPr>
              <a:t>El problema puede ser modelado considerando las variables binarias </a:t>
            </a:r>
            <a:r>
              <a:rPr lang="es-ES" sz="2000" i="1" err="1">
                <a:ea typeface="MS PGothic"/>
              </a:rPr>
              <a:t>x</a:t>
            </a:r>
            <a:r>
              <a:rPr lang="es-ES" sz="2000" i="1" baseline="-25000" err="1">
                <a:ea typeface="MS PGothic"/>
              </a:rPr>
              <a:t>j</a:t>
            </a:r>
            <a:r>
              <a:rPr lang="es-ES" sz="2000">
                <a:ea typeface="MS PGothic"/>
              </a:rPr>
              <a:t> que tomarán el valor </a:t>
            </a:r>
            <a:r>
              <a:rPr lang="es-ES" sz="2000" i="1">
                <a:ea typeface="MS PGothic"/>
              </a:rPr>
              <a:t>1</a:t>
            </a:r>
            <a:r>
              <a:rPr lang="es-ES" sz="2000">
                <a:ea typeface="MS PGothic"/>
              </a:rPr>
              <a:t> si el conjunto es escogido. </a:t>
            </a:r>
          </a:p>
          <a:p>
            <a:pPr algn="just">
              <a:buFont typeface="Wingdings" pitchFamily="2" charset="2"/>
              <a:buNone/>
            </a:pPr>
            <a:endParaRPr lang="es-ES" sz="2000">
              <a:ea typeface="MS PGothic"/>
            </a:endParaRPr>
          </a:p>
          <a:p>
            <a:pPr>
              <a:buNone/>
            </a:pPr>
            <a:endParaRPr lang="es-ES" sz="1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s-ES" sz="2000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sz="2000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sz="2000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sz="1600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>
              <a:ea typeface="MS PGothic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48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4822" name="8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200B18-97CC-47CD-B95C-4E6EB5EEA7BB}" type="slidenum">
              <a:rPr lang="es-ES" altLang="es-ES" smtClean="0">
                <a:ea typeface="MS PGothic"/>
                <a:cs typeface="MS PGothic"/>
              </a:rPr>
              <a:pPr/>
              <a:t>8</a:t>
            </a:fld>
            <a:endParaRPr lang="es-ES" altLang="es-ES">
              <a:ea typeface="MS PGothic"/>
              <a:cs typeface="MS PGothic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700213" y="341313"/>
            <a:ext cx="71389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es-ES" sz="3600" kern="0">
                <a:ea typeface="MS PGothic"/>
              </a:rPr>
              <a:t>Catálogo de problemas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2E5ADCC-C606-DBE9-6440-92F235F766A2}"/>
                  </a:ext>
                </a:extLst>
              </p:cNvPr>
              <p:cNvSpPr txBox="1"/>
              <p:nvPr/>
            </p:nvSpPr>
            <p:spPr>
              <a:xfrm>
                <a:off x="523982" y="4205491"/>
                <a:ext cx="3688422" cy="2104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min</m:t>
                                </m:r>
                              </m:fName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s-E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s-E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s-E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s-E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s-E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s-E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E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s-E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s-E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s-E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E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s-E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s-E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)≥1,     </m:t>
                                </m:r>
                                <m: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s-E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∈[0,</m:t>
                                </m:r>
                                <m: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s-E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mr>
                        <m:mr>
                          <m:e>
                            <m: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𝑏𝑖𝑛</m:t>
                            </m:r>
                            <m:r>
                              <a:rPr lang="es-E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    </m:t>
                            </m:r>
                            <m: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s-E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∈[0,</m:t>
                            </m:r>
                            <m: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s-E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  </m:t>
                            </m:r>
                          </m:e>
                        </m:mr>
                      </m:m>
                    </m:oMath>
                  </m:oMathPara>
                </a14:m>
                <a:endParaRPr lang="es-ES" sz="18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2E5ADCC-C606-DBE9-6440-92F235F76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2" y="4205491"/>
                <a:ext cx="3688422" cy="2104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FEBC0B2-D6C6-C8DD-72DF-92B204154FFD}"/>
                  </a:ext>
                </a:extLst>
              </p:cNvPr>
              <p:cNvSpPr txBox="1"/>
              <p:nvPr/>
            </p:nvSpPr>
            <p:spPr>
              <a:xfrm>
                <a:off x="3411021" y="4205491"/>
                <a:ext cx="5732979" cy="1137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𝑓𝑡</m:t>
                      </m:r>
                      <m:r>
                        <a:rPr lang="es-E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s-E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s-E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E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s-E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s-E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ctrlP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E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E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𝑑𝑔𝑒</m:t>
                          </m:r>
                          <m:r>
                            <a:rPr lang="es-E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E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s-E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s-E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s-E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s-E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ES" sz="18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FEBC0B2-D6C6-C8DD-72DF-92B204154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21" y="4205491"/>
                <a:ext cx="5732979" cy="11378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99AEFF75-36AE-F005-A7B6-B8CC8BE02E0E}"/>
              </a:ext>
            </a:extLst>
          </p:cNvPr>
          <p:cNvSpPr txBox="1"/>
          <p:nvPr/>
        </p:nvSpPr>
        <p:spPr>
          <a:xfrm>
            <a:off x="4458984" y="5595872"/>
            <a:ext cx="387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Cromosoma binario</a:t>
            </a:r>
          </a:p>
        </p:txBody>
      </p:sp>
    </p:spTree>
    <p:extLst>
      <p:ext uri="{BB962C8B-B14F-4D97-AF65-F5344CB8AC3E}">
        <p14:creationId xmlns:p14="http://schemas.microsoft.com/office/powerpoint/2010/main" val="401914751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53963"/>
          </a:xfrm>
        </p:spPr>
        <p:txBody>
          <a:bodyPr/>
          <a:lstStyle/>
          <a:p>
            <a:pPr marL="0" indent="0" algn="just" eaLnBrk="1" hangingPunct="1">
              <a:spcAft>
                <a:spcPts val="600"/>
              </a:spcAft>
              <a:buClr>
                <a:srgbClr val="000000"/>
              </a:buClr>
              <a:buNone/>
            </a:pPr>
            <a:r>
              <a:rPr lang="es-ES" altLang="es-ES" sz="2000" b="1">
                <a:ea typeface="MS PGothic"/>
              </a:rPr>
              <a:t>Problema de Recubrimiento de Vértices</a:t>
            </a:r>
          </a:p>
          <a:p>
            <a:pPr marL="0" indent="0" algn="just" eaLnBrk="1" hangingPunct="1">
              <a:spcAft>
                <a:spcPts val="600"/>
              </a:spcAft>
              <a:buClr>
                <a:srgbClr val="000000"/>
              </a:buClr>
              <a:buNone/>
            </a:pPr>
            <a:r>
              <a:rPr lang="es-ES" sz="18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s-ES" sz="18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uscar en un </a:t>
            </a:r>
            <a:r>
              <a:rPr lang="es-ES" sz="18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grafo no dirigido </a:t>
            </a:r>
            <a:r>
              <a:rPr lang="es-ES" sz="18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subconjunto mínimo de vértices tal que cada arista del conjunto es incidente al menos a uno de los vértices escogidos y la suma de sus pesos es mínima. </a:t>
            </a:r>
            <a:endParaRPr lang="es-ES" sz="2000">
              <a:ea typeface="MS PGothic"/>
            </a:endParaRPr>
          </a:p>
          <a:p>
            <a:pPr>
              <a:buNone/>
            </a:pPr>
            <a:endParaRPr lang="es-ES" sz="1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s-ES" sz="2000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sz="2000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sz="2000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sz="1600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>
              <a:ea typeface="MS PGothic"/>
            </a:endParaRPr>
          </a:p>
          <a:p>
            <a:pPr algn="just">
              <a:buFont typeface="Wingdings" pitchFamily="2" charset="2"/>
              <a:buNone/>
            </a:pPr>
            <a:endParaRPr lang="es-ES" altLang="es-ES" sz="2000" b="1">
              <a:ea typeface="MS PGothic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48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ES"/>
          </a:p>
        </p:txBody>
      </p:sp>
      <p:sp>
        <p:nvSpPr>
          <p:cNvPr id="34822" name="8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200B18-97CC-47CD-B95C-4E6EB5EEA7BB}" type="slidenum">
              <a:rPr lang="es-ES" altLang="es-ES" smtClean="0">
                <a:ea typeface="MS PGothic"/>
                <a:cs typeface="MS PGothic"/>
              </a:rPr>
              <a:pPr/>
              <a:t>9</a:t>
            </a:fld>
            <a:endParaRPr lang="es-ES" altLang="es-ES">
              <a:ea typeface="MS PGothic"/>
              <a:cs typeface="MS PGothic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700213" y="341313"/>
            <a:ext cx="71389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es-ES" sz="3600" kern="0">
                <a:ea typeface="MS PGothic"/>
              </a:rPr>
              <a:t>Catálogo de problemas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12DD6FF-0995-9BBC-8A71-E9D80708F62F}"/>
                  </a:ext>
                </a:extLst>
              </p:cNvPr>
              <p:cNvSpPr txBox="1"/>
              <p:nvPr/>
            </p:nvSpPr>
            <p:spPr>
              <a:xfrm>
                <a:off x="328772" y="3169579"/>
                <a:ext cx="3462391" cy="187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min</m:t>
                                </m:r>
                              </m:fName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s-E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s-E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s-E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s-E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s-E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s-E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E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func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s-E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s-E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≥1,    (</m:t>
                            </m:r>
                            <m: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s-E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s-E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)∈</m:t>
                            </m:r>
                            <m:r>
                              <a:rPr lang="es-E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mr>
                        <m:mr>
                          <m:e>
                            <m: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𝑏𝑖𝑛</m:t>
                            </m:r>
                            <m:r>
                              <a:rPr lang="es-E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s-E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    </m:t>
                            </m:r>
                            <m: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s-E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∈[0,</m:t>
                            </m:r>
                            <m: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s-E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s-ES" sz="18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s-E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12DD6FF-0995-9BBC-8A71-E9D80708F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2" y="3169579"/>
                <a:ext cx="3462391" cy="1875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C475C9D-0CF3-C823-6875-28E9D8E7ABEB}"/>
                  </a:ext>
                </a:extLst>
              </p:cNvPr>
              <p:cNvSpPr txBox="1"/>
              <p:nvPr/>
            </p:nvSpPr>
            <p:spPr>
              <a:xfrm>
                <a:off x="2143875" y="4969683"/>
                <a:ext cx="6671353" cy="12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𝑓𝑡</m:t>
                      </m:r>
                      <m:r>
                        <a:rPr lang="es-E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s-E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s-E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E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s-E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s-E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ctrlP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E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s-E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=0|(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E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s-E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)∈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E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𝑑𝑔𝑒</m:t>
                          </m:r>
                          <m:r>
                            <a:rPr lang="es-E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s-E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E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]+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s-E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s-E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E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1)</m:t>
                          </m:r>
                        </m:e>
                      </m:nary>
                    </m:oMath>
                  </m:oMathPara>
                </a14:m>
                <a:endParaRPr lang="es-ES" sz="18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s-ES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C475C9D-0CF3-C823-6875-28E9D8E7A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75" y="4969683"/>
                <a:ext cx="6671353" cy="12755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069A48E-7E81-5F77-95C0-4303929445AC}"/>
              </a:ext>
            </a:extLst>
          </p:cNvPr>
          <p:cNvSpPr txBox="1"/>
          <p:nvPr/>
        </p:nvSpPr>
        <p:spPr>
          <a:xfrm>
            <a:off x="4130211" y="3308279"/>
            <a:ext cx="387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Cromosoma binario</a:t>
            </a:r>
          </a:p>
        </p:txBody>
      </p:sp>
    </p:spTree>
    <p:extLst>
      <p:ext uri="{BB962C8B-B14F-4D97-AF65-F5344CB8AC3E}">
        <p14:creationId xmlns:p14="http://schemas.microsoft.com/office/powerpoint/2010/main" val="213721144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ADA1011">
  <a:themeElements>
    <a:clrScheme name="PracticasADA0506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PracticasADA05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acticasADA05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ADA1011</Template>
  <TotalTime>25</TotalTime>
  <Words>2873</Words>
  <Application>Microsoft Office PowerPoint</Application>
  <PresentationFormat>Presentación en pantalla (4:3)</PresentationFormat>
  <Paragraphs>201</Paragraphs>
  <Slides>19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30" baseType="lpstr">
      <vt:lpstr>MS PGothic</vt:lpstr>
      <vt:lpstr>MS PGothic</vt:lpstr>
      <vt:lpstr>Arial</vt:lpstr>
      <vt:lpstr>Arial Narrow</vt:lpstr>
      <vt:lpstr>Calibri</vt:lpstr>
      <vt:lpstr>Cambria</vt:lpstr>
      <vt:lpstr>Cambria Math</vt:lpstr>
      <vt:lpstr>Tahoma</vt:lpstr>
      <vt:lpstr>Times New Roman</vt:lpstr>
      <vt:lpstr>Wingdings</vt:lpstr>
      <vt:lpstr>ADA1011</vt:lpstr>
      <vt:lpstr>Catálogo de Problemas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Catálogo de Problemas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5 AlgAP</dc:title>
  <dc:creator>ADDA</dc:creator>
  <cp:lastModifiedBy>JOSE MIGUEL TORO BONILLA</cp:lastModifiedBy>
  <cp:revision>5</cp:revision>
  <dcterms:modified xsi:type="dcterms:W3CDTF">2023-02-24T12:13:33Z</dcterms:modified>
</cp:coreProperties>
</file>