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989" r:id="rId2"/>
  </p:sldMasterIdLst>
  <p:notesMasterIdLst>
    <p:notesMasterId r:id="rId34"/>
  </p:notesMasterIdLst>
  <p:handoutMasterIdLst>
    <p:handoutMasterId r:id="rId35"/>
  </p:handoutMasterIdLst>
  <p:sldIdLst>
    <p:sldId id="475" r:id="rId3"/>
    <p:sldId id="810" r:id="rId4"/>
    <p:sldId id="798" r:id="rId5"/>
    <p:sldId id="786" r:id="rId6"/>
    <p:sldId id="788" r:id="rId7"/>
    <p:sldId id="823" r:id="rId8"/>
    <p:sldId id="828" r:id="rId9"/>
    <p:sldId id="778" r:id="rId10"/>
    <p:sldId id="773" r:id="rId11"/>
    <p:sldId id="803" r:id="rId12"/>
    <p:sldId id="811" r:id="rId13"/>
    <p:sldId id="826" r:id="rId14"/>
    <p:sldId id="814" r:id="rId15"/>
    <p:sldId id="818" r:id="rId16"/>
    <p:sldId id="817" r:id="rId17"/>
    <p:sldId id="831" r:id="rId18"/>
    <p:sldId id="825" r:id="rId19"/>
    <p:sldId id="829" r:id="rId20"/>
    <p:sldId id="804" r:id="rId21"/>
    <p:sldId id="815" r:id="rId22"/>
    <p:sldId id="816" r:id="rId23"/>
    <p:sldId id="696" r:id="rId24"/>
    <p:sldId id="830" r:id="rId25"/>
    <p:sldId id="822" r:id="rId26"/>
    <p:sldId id="805" r:id="rId27"/>
    <p:sldId id="806" r:id="rId28"/>
    <p:sldId id="807" r:id="rId29"/>
    <p:sldId id="821" r:id="rId30"/>
    <p:sldId id="820" r:id="rId31"/>
    <p:sldId id="819" r:id="rId32"/>
    <p:sldId id="753"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Sección predeterminada" id="{D3A15AD2-B697-4243-BB72-CABA5C16E230}">
          <p14:sldIdLst>
            <p14:sldId id="475"/>
            <p14:sldId id="810"/>
            <p14:sldId id="798"/>
            <p14:sldId id="786"/>
            <p14:sldId id="788"/>
            <p14:sldId id="823"/>
            <p14:sldId id="828"/>
            <p14:sldId id="778"/>
            <p14:sldId id="773"/>
            <p14:sldId id="803"/>
            <p14:sldId id="811"/>
            <p14:sldId id="826"/>
            <p14:sldId id="814"/>
            <p14:sldId id="818"/>
            <p14:sldId id="817"/>
            <p14:sldId id="831"/>
            <p14:sldId id="825"/>
            <p14:sldId id="829"/>
            <p14:sldId id="804"/>
            <p14:sldId id="815"/>
            <p14:sldId id="816"/>
            <p14:sldId id="696"/>
            <p14:sldId id="830"/>
            <p14:sldId id="822"/>
            <p14:sldId id="805"/>
            <p14:sldId id="806"/>
            <p14:sldId id="807"/>
            <p14:sldId id="821"/>
            <p14:sldId id="820"/>
            <p14:sldId id="819"/>
            <p14:sldId id="75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FF"/>
    <a:srgbClr val="0066FF"/>
    <a:srgbClr val="FF0000"/>
    <a:srgbClr val="99CC00"/>
    <a:srgbClr val="CCFFFF"/>
    <a:srgbClr val="FF9933"/>
    <a:srgbClr val="FFCC6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BC08C-9DC1-47D1-ABBA-F3BFE8315DA0}" v="626" dt="2023-02-28T12:17:00.55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76"/>
      </p:cViewPr>
      <p:guideLst>
        <p:guide orient="horz" pos="2160"/>
        <p:guide pos="2880"/>
      </p:guideLst>
    </p:cSldViewPr>
  </p:slideViewPr>
  <p:notesTextViewPr>
    <p:cViewPr>
      <p:scale>
        <a:sx n="1" d="1"/>
        <a:sy n="1" d="1"/>
      </p:scale>
      <p:origin x="0" y="0"/>
    </p:cViewPr>
  </p:notesTextViewPr>
  <p:sorterViewPr>
    <p:cViewPr>
      <p:scale>
        <a:sx n="100" d="100"/>
        <a:sy n="100" d="100"/>
      </p:scale>
      <p:origin x="0" y="-2888"/>
    </p:cViewPr>
  </p:sorterViewPr>
  <p:notesViewPr>
    <p:cSldViewPr snapToGrid="0">
      <p:cViewPr>
        <p:scale>
          <a:sx n="1" d="2"/>
          <a:sy n="1" d="2"/>
        </p:scale>
        <p:origin x="0" y="0"/>
      </p:cViewPr>
      <p:guideLst>
        <p:guide orient="horz" pos="3224"/>
        <p:guide pos="223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FERNANDO DE LA ROSA TROYANO" userId="S::ffrosat@us.es::d2a10637-1781-4ef8-b050-6ce173053d00" providerId="AD" clId="Web-{E37BFC92-31CA-E577-179E-A278FB1287AF}"/>
    <pc:docChg chg="modSld">
      <pc:chgData name="FRANCISCO FERNANDO DE LA ROSA TROYANO" userId="S::ffrosat@us.es::d2a10637-1781-4ef8-b050-6ce173053d00" providerId="AD" clId="Web-{E37BFC92-31CA-E577-179E-A278FB1287AF}" dt="2021-04-09T10:29:04.234" v="89" actId="20577"/>
      <pc:docMkLst>
        <pc:docMk/>
      </pc:docMkLst>
      <pc:sldChg chg="modSp">
        <pc:chgData name="FRANCISCO FERNANDO DE LA ROSA TROYANO" userId="S::ffrosat@us.es::d2a10637-1781-4ef8-b050-6ce173053d00" providerId="AD" clId="Web-{E37BFC92-31CA-E577-179E-A278FB1287AF}" dt="2021-04-09T10:15:38.920" v="10" actId="20577"/>
        <pc:sldMkLst>
          <pc:docMk/>
          <pc:sldMk cId="2718321364" sldId="804"/>
        </pc:sldMkLst>
        <pc:spChg chg="mod">
          <ac:chgData name="FRANCISCO FERNANDO DE LA ROSA TROYANO" userId="S::ffrosat@us.es::d2a10637-1781-4ef8-b050-6ce173053d00" providerId="AD" clId="Web-{E37BFC92-31CA-E577-179E-A278FB1287AF}" dt="2021-04-09T10:15:38.920" v="10" actId="20577"/>
          <ac:spMkLst>
            <pc:docMk/>
            <pc:sldMk cId="2718321364" sldId="804"/>
            <ac:spMk id="2" creationId="{00000000-0000-0000-0000-000000000000}"/>
          </ac:spMkLst>
        </pc:spChg>
      </pc:sldChg>
      <pc:sldChg chg="modSp">
        <pc:chgData name="FRANCISCO FERNANDO DE LA ROSA TROYANO" userId="S::ffrosat@us.es::d2a10637-1781-4ef8-b050-6ce173053d00" providerId="AD" clId="Web-{E37BFC92-31CA-E577-179E-A278FB1287AF}" dt="2021-04-09T10:22:08.803" v="42" actId="20577"/>
        <pc:sldMkLst>
          <pc:docMk/>
          <pc:sldMk cId="1152611043" sldId="805"/>
        </pc:sldMkLst>
        <pc:spChg chg="mod">
          <ac:chgData name="FRANCISCO FERNANDO DE LA ROSA TROYANO" userId="S::ffrosat@us.es::d2a10637-1781-4ef8-b050-6ce173053d00" providerId="AD" clId="Web-{E37BFC92-31CA-E577-179E-A278FB1287AF}" dt="2021-04-09T10:22:08.803" v="42" actId="20577"/>
          <ac:spMkLst>
            <pc:docMk/>
            <pc:sldMk cId="1152611043" sldId="805"/>
            <ac:spMk id="2" creationId="{00000000-0000-0000-0000-000000000000}"/>
          </ac:spMkLst>
        </pc:spChg>
      </pc:sldChg>
      <pc:sldChg chg="modSp">
        <pc:chgData name="FRANCISCO FERNANDO DE LA ROSA TROYANO" userId="S::ffrosat@us.es::d2a10637-1781-4ef8-b050-6ce173053d00" providerId="AD" clId="Web-{E37BFC92-31CA-E577-179E-A278FB1287AF}" dt="2021-04-09T10:24:48.776" v="63" actId="20577"/>
        <pc:sldMkLst>
          <pc:docMk/>
          <pc:sldMk cId="3616297357" sldId="806"/>
        </pc:sldMkLst>
        <pc:spChg chg="mod">
          <ac:chgData name="FRANCISCO FERNANDO DE LA ROSA TROYANO" userId="S::ffrosat@us.es::d2a10637-1781-4ef8-b050-6ce173053d00" providerId="AD" clId="Web-{E37BFC92-31CA-E577-179E-A278FB1287AF}" dt="2021-04-09T10:24:48.776" v="63" actId="20577"/>
          <ac:spMkLst>
            <pc:docMk/>
            <pc:sldMk cId="3616297357" sldId="806"/>
            <ac:spMk id="2" creationId="{00000000-0000-0000-0000-000000000000}"/>
          </ac:spMkLst>
        </pc:spChg>
      </pc:sldChg>
      <pc:sldChg chg="modSp">
        <pc:chgData name="FRANCISCO FERNANDO DE LA ROSA TROYANO" userId="S::ffrosat@us.es::d2a10637-1781-4ef8-b050-6ce173053d00" providerId="AD" clId="Web-{E37BFC92-31CA-E577-179E-A278FB1287AF}" dt="2021-04-09T10:24:19.431" v="52" actId="20577"/>
        <pc:sldMkLst>
          <pc:docMk/>
          <pc:sldMk cId="3197104585" sldId="807"/>
        </pc:sldMkLst>
        <pc:spChg chg="mod">
          <ac:chgData name="FRANCISCO FERNANDO DE LA ROSA TROYANO" userId="S::ffrosat@us.es::d2a10637-1781-4ef8-b050-6ce173053d00" providerId="AD" clId="Web-{E37BFC92-31CA-E577-179E-A278FB1287AF}" dt="2021-04-09T10:24:19.431" v="52" actId="20577"/>
          <ac:spMkLst>
            <pc:docMk/>
            <pc:sldMk cId="3197104585" sldId="807"/>
            <ac:spMk id="2" creationId="{00000000-0000-0000-0000-000000000000}"/>
          </ac:spMkLst>
        </pc:spChg>
      </pc:sldChg>
      <pc:sldChg chg="modSp">
        <pc:chgData name="FRANCISCO FERNANDO DE LA ROSA TROYANO" userId="S::ffrosat@us.es::d2a10637-1781-4ef8-b050-6ce173053d00" providerId="AD" clId="Web-{E37BFC92-31CA-E577-179E-A278FB1287AF}" dt="2021-04-09T10:27:00.200" v="71" actId="20577"/>
        <pc:sldMkLst>
          <pc:docMk/>
          <pc:sldMk cId="3517171836" sldId="808"/>
        </pc:sldMkLst>
        <pc:spChg chg="mod">
          <ac:chgData name="FRANCISCO FERNANDO DE LA ROSA TROYANO" userId="S::ffrosat@us.es::d2a10637-1781-4ef8-b050-6ce173053d00" providerId="AD" clId="Web-{E37BFC92-31CA-E577-179E-A278FB1287AF}" dt="2021-04-09T10:27:00.200" v="71" actId="20577"/>
          <ac:spMkLst>
            <pc:docMk/>
            <pc:sldMk cId="3517171836" sldId="808"/>
            <ac:spMk id="2" creationId="{00000000-0000-0000-0000-000000000000}"/>
          </ac:spMkLst>
        </pc:spChg>
      </pc:sldChg>
      <pc:sldChg chg="modSp">
        <pc:chgData name="FRANCISCO FERNANDO DE LA ROSA TROYANO" userId="S::ffrosat@us.es::d2a10637-1781-4ef8-b050-6ce173053d00" providerId="AD" clId="Web-{E37BFC92-31CA-E577-179E-A278FB1287AF}" dt="2021-04-09T10:29:04.234" v="89" actId="20577"/>
        <pc:sldMkLst>
          <pc:docMk/>
          <pc:sldMk cId="2507077970" sldId="810"/>
        </pc:sldMkLst>
        <pc:spChg chg="mod">
          <ac:chgData name="FRANCISCO FERNANDO DE LA ROSA TROYANO" userId="S::ffrosat@us.es::d2a10637-1781-4ef8-b050-6ce173053d00" providerId="AD" clId="Web-{E37BFC92-31CA-E577-179E-A278FB1287AF}" dt="2021-04-09T10:29:04.234" v="89" actId="20577"/>
          <ac:spMkLst>
            <pc:docMk/>
            <pc:sldMk cId="2507077970" sldId="810"/>
            <ac:spMk id="8195" creationId="{3C6F355E-52BE-469E-B393-AA844DF0EE79}"/>
          </ac:spMkLst>
        </pc:spChg>
      </pc:sldChg>
      <pc:sldChg chg="modSp">
        <pc:chgData name="FRANCISCO FERNANDO DE LA ROSA TROYANO" userId="S::ffrosat@us.es::d2a10637-1781-4ef8-b050-6ce173053d00" providerId="AD" clId="Web-{E37BFC92-31CA-E577-179E-A278FB1287AF}" dt="2021-04-09T10:20:54.786" v="35" actId="20577"/>
        <pc:sldMkLst>
          <pc:docMk/>
          <pc:sldMk cId="3447943772" sldId="814"/>
        </pc:sldMkLst>
        <pc:spChg chg="mod">
          <ac:chgData name="FRANCISCO FERNANDO DE LA ROSA TROYANO" userId="S::ffrosat@us.es::d2a10637-1781-4ef8-b050-6ce173053d00" providerId="AD" clId="Web-{E37BFC92-31CA-E577-179E-A278FB1287AF}" dt="2021-04-09T10:20:54.786" v="35" actId="20577"/>
          <ac:spMkLst>
            <pc:docMk/>
            <pc:sldMk cId="3447943772" sldId="814"/>
            <ac:spMk id="2" creationId="{00000000-0000-0000-0000-000000000000}"/>
          </ac:spMkLst>
        </pc:spChg>
      </pc:sldChg>
      <pc:sldChg chg="modSp">
        <pc:chgData name="FRANCISCO FERNANDO DE LA ROSA TROYANO" userId="S::ffrosat@us.es::d2a10637-1781-4ef8-b050-6ce173053d00" providerId="AD" clId="Web-{E37BFC92-31CA-E577-179E-A278FB1287AF}" dt="2021-04-09T10:16:02.514" v="14" actId="20577"/>
        <pc:sldMkLst>
          <pc:docMk/>
          <pc:sldMk cId="986553362" sldId="815"/>
        </pc:sldMkLst>
        <pc:spChg chg="mod">
          <ac:chgData name="FRANCISCO FERNANDO DE LA ROSA TROYANO" userId="S::ffrosat@us.es::d2a10637-1781-4ef8-b050-6ce173053d00" providerId="AD" clId="Web-{E37BFC92-31CA-E577-179E-A278FB1287AF}" dt="2021-04-09T10:16:02.514" v="14" actId="20577"/>
          <ac:spMkLst>
            <pc:docMk/>
            <pc:sldMk cId="986553362" sldId="815"/>
            <ac:spMk id="6" creationId="{EC7D44D7-645C-45D7-B4D3-EECE98B857C1}"/>
          </ac:spMkLst>
        </pc:spChg>
      </pc:sldChg>
      <pc:sldChg chg="modSp">
        <pc:chgData name="FRANCISCO FERNANDO DE LA ROSA TROYANO" userId="S::ffrosat@us.es::d2a10637-1781-4ef8-b050-6ce173053d00" providerId="AD" clId="Web-{E37BFC92-31CA-E577-179E-A278FB1287AF}" dt="2021-04-09T10:18:01.298" v="16" actId="20577"/>
        <pc:sldMkLst>
          <pc:docMk/>
          <pc:sldMk cId="1576087930" sldId="816"/>
        </pc:sldMkLst>
        <pc:spChg chg="mod">
          <ac:chgData name="FRANCISCO FERNANDO DE LA ROSA TROYANO" userId="S::ffrosat@us.es::d2a10637-1781-4ef8-b050-6ce173053d00" providerId="AD" clId="Web-{E37BFC92-31CA-E577-179E-A278FB1287AF}" dt="2021-04-09T10:18:01.298" v="16" actId="20577"/>
          <ac:spMkLst>
            <pc:docMk/>
            <pc:sldMk cId="1576087930" sldId="816"/>
            <ac:spMk id="6" creationId="{EC7D44D7-645C-45D7-B4D3-EECE98B857C1}"/>
          </ac:spMkLst>
        </pc:spChg>
      </pc:sldChg>
    </pc:docChg>
  </pc:docChgLst>
  <pc:docChgLst>
    <pc:chgData name="FRANCISCO FERNANDO DE LA ROSA TROYANO" userId="S::ffrosat@us.es::d2a10637-1781-4ef8-b050-6ce173053d00" providerId="AD" clId="Web-{13D92BB7-1966-46A6-A7DF-F2C6C248AE96}"/>
    <pc:docChg chg="modSld">
      <pc:chgData name="FRANCISCO FERNANDO DE LA ROSA TROYANO" userId="S::ffrosat@us.es::d2a10637-1781-4ef8-b050-6ce173053d00" providerId="AD" clId="Web-{13D92BB7-1966-46A6-A7DF-F2C6C248AE96}" dt="2022-02-11T12:04:03.113" v="28" actId="20577"/>
      <pc:docMkLst>
        <pc:docMk/>
      </pc:docMkLst>
      <pc:sldChg chg="modSp">
        <pc:chgData name="FRANCISCO FERNANDO DE LA ROSA TROYANO" userId="S::ffrosat@us.es::d2a10637-1781-4ef8-b050-6ce173053d00" providerId="AD" clId="Web-{13D92BB7-1966-46A6-A7DF-F2C6C248AE96}" dt="2022-02-11T11:44:56.187" v="2" actId="20577"/>
        <pc:sldMkLst>
          <pc:docMk/>
          <pc:sldMk cId="1853227113" sldId="475"/>
        </pc:sldMkLst>
        <pc:spChg chg="mod">
          <ac:chgData name="FRANCISCO FERNANDO DE LA ROSA TROYANO" userId="S::ffrosat@us.es::d2a10637-1781-4ef8-b050-6ce173053d00" providerId="AD" clId="Web-{13D92BB7-1966-46A6-A7DF-F2C6C248AE96}" dt="2022-02-11T11:44:56.187" v="2" actId="20577"/>
          <ac:spMkLst>
            <pc:docMk/>
            <pc:sldMk cId="1853227113" sldId="475"/>
            <ac:spMk id="20482" creationId="{00000000-0000-0000-0000-000000000000}"/>
          </ac:spMkLst>
        </pc:spChg>
      </pc:sldChg>
      <pc:sldChg chg="modSp">
        <pc:chgData name="FRANCISCO FERNANDO DE LA ROSA TROYANO" userId="S::ffrosat@us.es::d2a10637-1781-4ef8-b050-6ce173053d00" providerId="AD" clId="Web-{13D92BB7-1966-46A6-A7DF-F2C6C248AE96}" dt="2022-02-11T11:45:07.687" v="7" actId="20577"/>
        <pc:sldMkLst>
          <pc:docMk/>
          <pc:sldMk cId="3481004922" sldId="753"/>
        </pc:sldMkLst>
        <pc:spChg chg="mod">
          <ac:chgData name="FRANCISCO FERNANDO DE LA ROSA TROYANO" userId="S::ffrosat@us.es::d2a10637-1781-4ef8-b050-6ce173053d00" providerId="AD" clId="Web-{13D92BB7-1966-46A6-A7DF-F2C6C248AE96}" dt="2022-02-11T11:45:07.687" v="7" actId="20577"/>
          <ac:spMkLst>
            <pc:docMk/>
            <pc:sldMk cId="3481004922" sldId="753"/>
            <ac:spMk id="20482" creationId="{00000000-0000-0000-0000-000000000000}"/>
          </ac:spMkLst>
        </pc:spChg>
      </pc:sldChg>
      <pc:sldChg chg="modSp">
        <pc:chgData name="FRANCISCO FERNANDO DE LA ROSA TROYANO" userId="S::ffrosat@us.es::d2a10637-1781-4ef8-b050-6ce173053d00" providerId="AD" clId="Web-{13D92BB7-1966-46A6-A7DF-F2C6C248AE96}" dt="2022-02-11T12:04:03.113" v="28" actId="20577"/>
        <pc:sldMkLst>
          <pc:docMk/>
          <pc:sldMk cId="206790743" sldId="798"/>
        </pc:sldMkLst>
        <pc:spChg chg="mod">
          <ac:chgData name="FRANCISCO FERNANDO DE LA ROSA TROYANO" userId="S::ffrosat@us.es::d2a10637-1781-4ef8-b050-6ce173053d00" providerId="AD" clId="Web-{13D92BB7-1966-46A6-A7DF-F2C6C248AE96}" dt="2022-02-11T12:04:03.113" v="28" actId="20577"/>
          <ac:spMkLst>
            <pc:docMk/>
            <pc:sldMk cId="206790743" sldId="798"/>
            <ac:spMk id="3" creationId="{D673A3F2-790B-46B8-9440-4D7625572A6A}"/>
          </ac:spMkLst>
        </pc:spChg>
      </pc:sldChg>
    </pc:docChg>
  </pc:docChgLst>
  <pc:docChgLst>
    <pc:chgData name="FRANCISCO FERNANDO DE LA ROSA TROYANO" userId="S::ffrosat@us.es::d2a10637-1781-4ef8-b050-6ce173053d00" providerId="AD" clId="Web-{926FDDF9-C258-7042-E314-563E57C59F75}"/>
    <pc:docChg chg="modSld">
      <pc:chgData name="FRANCISCO FERNANDO DE LA ROSA TROYANO" userId="S::ffrosat@us.es::d2a10637-1781-4ef8-b050-6ce173053d00" providerId="AD" clId="Web-{926FDDF9-C258-7042-E314-563E57C59F75}" dt="2022-03-01T13:03:16.605" v="25" actId="20577"/>
      <pc:docMkLst>
        <pc:docMk/>
      </pc:docMkLst>
      <pc:sldChg chg="modSp">
        <pc:chgData name="FRANCISCO FERNANDO DE LA ROSA TROYANO" userId="S::ffrosat@us.es::d2a10637-1781-4ef8-b050-6ce173053d00" providerId="AD" clId="Web-{926FDDF9-C258-7042-E314-563E57C59F75}" dt="2022-03-01T13:03:16.605" v="25" actId="20577"/>
        <pc:sldMkLst>
          <pc:docMk/>
          <pc:sldMk cId="2591998382" sldId="778"/>
        </pc:sldMkLst>
        <pc:spChg chg="mod">
          <ac:chgData name="FRANCISCO FERNANDO DE LA ROSA TROYANO" userId="S::ffrosat@us.es::d2a10637-1781-4ef8-b050-6ce173053d00" providerId="AD" clId="Web-{926FDDF9-C258-7042-E314-563E57C59F75}" dt="2022-03-01T13:03:16.605" v="25" actId="20577"/>
          <ac:spMkLst>
            <pc:docMk/>
            <pc:sldMk cId="2591998382" sldId="778"/>
            <ac:spMk id="5" creationId="{00000000-0000-0000-0000-000000000000}"/>
          </ac:spMkLst>
        </pc:spChg>
      </pc:sldChg>
    </pc:docChg>
  </pc:docChgLst>
  <pc:docChgLst>
    <pc:chgData name="FRANCISCO FERNANDO DE LA ROSA TROYANO" userId="S::ffrosat@us.es::d2a10637-1781-4ef8-b050-6ce173053d00" providerId="AD" clId="Web-{84A579EE-BF83-11E8-1DEE-E103E7C781B0}"/>
    <pc:docChg chg="modSld">
      <pc:chgData name="FRANCISCO FERNANDO DE LA ROSA TROYANO" userId="S::ffrosat@us.es::d2a10637-1781-4ef8-b050-6ce173053d00" providerId="AD" clId="Web-{84A579EE-BF83-11E8-1DEE-E103E7C781B0}" dt="2022-02-14T13:04:25.142" v="96" actId="20577"/>
      <pc:docMkLst>
        <pc:docMk/>
      </pc:docMkLst>
      <pc:sldChg chg="modSp">
        <pc:chgData name="FRANCISCO FERNANDO DE LA ROSA TROYANO" userId="S::ffrosat@us.es::d2a10637-1781-4ef8-b050-6ce173053d00" providerId="AD" clId="Web-{84A579EE-BF83-11E8-1DEE-E103E7C781B0}" dt="2022-02-14T12:44:43.769" v="11" actId="20577"/>
        <pc:sldMkLst>
          <pc:docMk/>
          <pc:sldMk cId="1152611043" sldId="805"/>
        </pc:sldMkLst>
        <pc:spChg chg="mod">
          <ac:chgData name="FRANCISCO FERNANDO DE LA ROSA TROYANO" userId="S::ffrosat@us.es::d2a10637-1781-4ef8-b050-6ce173053d00" providerId="AD" clId="Web-{84A579EE-BF83-11E8-1DEE-E103E7C781B0}" dt="2022-02-14T12:44:43.769" v="11" actId="20577"/>
          <ac:spMkLst>
            <pc:docMk/>
            <pc:sldMk cId="1152611043" sldId="805"/>
            <ac:spMk id="2" creationId="{00000000-0000-0000-0000-000000000000}"/>
          </ac:spMkLst>
        </pc:spChg>
      </pc:sldChg>
      <pc:sldChg chg="modSp">
        <pc:chgData name="FRANCISCO FERNANDO DE LA ROSA TROYANO" userId="S::ffrosat@us.es::d2a10637-1781-4ef8-b050-6ce173053d00" providerId="AD" clId="Web-{84A579EE-BF83-11E8-1DEE-E103E7C781B0}" dt="2022-02-14T12:42:30.672" v="3" actId="20577"/>
        <pc:sldMkLst>
          <pc:docMk/>
          <pc:sldMk cId="3616297357" sldId="806"/>
        </pc:sldMkLst>
        <pc:spChg chg="mod">
          <ac:chgData name="FRANCISCO FERNANDO DE LA ROSA TROYANO" userId="S::ffrosat@us.es::d2a10637-1781-4ef8-b050-6ce173053d00" providerId="AD" clId="Web-{84A579EE-BF83-11E8-1DEE-E103E7C781B0}" dt="2022-02-14T12:42:30.672" v="3" actId="20577"/>
          <ac:spMkLst>
            <pc:docMk/>
            <pc:sldMk cId="3616297357" sldId="806"/>
            <ac:spMk id="2" creationId="{00000000-0000-0000-0000-000000000000}"/>
          </ac:spMkLst>
        </pc:spChg>
      </pc:sldChg>
      <pc:sldChg chg="modSp">
        <pc:chgData name="FRANCISCO FERNANDO DE LA ROSA TROYANO" userId="S::ffrosat@us.es::d2a10637-1781-4ef8-b050-6ce173053d00" providerId="AD" clId="Web-{84A579EE-BF83-11E8-1DEE-E103E7C781B0}" dt="2022-02-14T13:04:25.142" v="96" actId="20577"/>
        <pc:sldMkLst>
          <pc:docMk/>
          <pc:sldMk cId="3197104585" sldId="807"/>
        </pc:sldMkLst>
        <pc:spChg chg="mod">
          <ac:chgData name="FRANCISCO FERNANDO DE LA ROSA TROYANO" userId="S::ffrosat@us.es::d2a10637-1781-4ef8-b050-6ce173053d00" providerId="AD" clId="Web-{84A579EE-BF83-11E8-1DEE-E103E7C781B0}" dt="2022-02-14T13:04:25.142" v="96" actId="20577"/>
          <ac:spMkLst>
            <pc:docMk/>
            <pc:sldMk cId="3197104585" sldId="807"/>
            <ac:spMk id="2" creationId="{00000000-0000-0000-0000-000000000000}"/>
          </ac:spMkLst>
        </pc:spChg>
      </pc:sldChg>
      <pc:sldChg chg="addSp delSp modSp">
        <pc:chgData name="FRANCISCO FERNANDO DE LA ROSA TROYANO" userId="S::ffrosat@us.es::d2a10637-1781-4ef8-b050-6ce173053d00" providerId="AD" clId="Web-{84A579EE-BF83-11E8-1DEE-E103E7C781B0}" dt="2022-02-14T13:02:34.343" v="94"/>
        <pc:sldMkLst>
          <pc:docMk/>
          <pc:sldMk cId="3517171836" sldId="808"/>
        </pc:sldMkLst>
        <pc:spChg chg="add del mod">
          <ac:chgData name="FRANCISCO FERNANDO DE LA ROSA TROYANO" userId="S::ffrosat@us.es::d2a10637-1781-4ef8-b050-6ce173053d00" providerId="AD" clId="Web-{84A579EE-BF83-11E8-1DEE-E103E7C781B0}" dt="2022-02-14T13:00:40.137" v="92" actId="20577"/>
          <ac:spMkLst>
            <pc:docMk/>
            <pc:sldMk cId="3517171836" sldId="808"/>
            <ac:spMk id="2" creationId="{00000000-0000-0000-0000-000000000000}"/>
          </ac:spMkLst>
        </pc:spChg>
        <pc:spChg chg="add del">
          <ac:chgData name="FRANCISCO FERNANDO DE LA ROSA TROYANO" userId="S::ffrosat@us.es::d2a10637-1781-4ef8-b050-6ce173053d00" providerId="AD" clId="Web-{84A579EE-BF83-11E8-1DEE-E103E7C781B0}" dt="2022-02-14T13:02:34.343" v="94"/>
          <ac:spMkLst>
            <pc:docMk/>
            <pc:sldMk cId="3517171836" sldId="808"/>
            <ac:spMk id="3" creationId="{579FFFA7-D4F3-4E2F-81FF-73BDE2CC6F22}"/>
          </ac:spMkLst>
        </pc:spChg>
      </pc:sldChg>
    </pc:docChg>
  </pc:docChgLst>
  <pc:docChgLst>
    <pc:chgData name="FRANCISCO FERNANDO DE LA ROSA TROYANO" userId="S::ffrosat@us.es::d2a10637-1781-4ef8-b050-6ce173053d00" providerId="AD" clId="Web-{4E806882-586F-2636-84B9-76DCD9F7E544}"/>
    <pc:docChg chg="addSld modSld modSection">
      <pc:chgData name="FRANCISCO FERNANDO DE LA ROSA TROYANO" userId="S::ffrosat@us.es::d2a10637-1781-4ef8-b050-6ce173053d00" providerId="AD" clId="Web-{4E806882-586F-2636-84B9-76DCD9F7E544}" dt="2022-03-11T11:41:48.105" v="75" actId="20577"/>
      <pc:docMkLst>
        <pc:docMk/>
      </pc:docMkLst>
      <pc:sldChg chg="modSp">
        <pc:chgData name="FRANCISCO FERNANDO DE LA ROSA TROYANO" userId="S::ffrosat@us.es::d2a10637-1781-4ef8-b050-6ce173053d00" providerId="AD" clId="Web-{4E806882-586F-2636-84B9-76DCD9F7E544}" dt="2022-03-11T11:41:10.682" v="67" actId="20577"/>
        <pc:sldMkLst>
          <pc:docMk/>
          <pc:sldMk cId="1152611043" sldId="805"/>
        </pc:sldMkLst>
        <pc:spChg chg="mod">
          <ac:chgData name="FRANCISCO FERNANDO DE LA ROSA TROYANO" userId="S::ffrosat@us.es::d2a10637-1781-4ef8-b050-6ce173053d00" providerId="AD" clId="Web-{4E806882-586F-2636-84B9-76DCD9F7E544}" dt="2022-03-11T11:41:10.682" v="67" actId="20577"/>
          <ac:spMkLst>
            <pc:docMk/>
            <pc:sldMk cId="1152611043" sldId="805"/>
            <ac:spMk id="2" creationId="{00000000-0000-0000-0000-000000000000}"/>
          </ac:spMkLst>
        </pc:spChg>
      </pc:sldChg>
      <pc:sldChg chg="modSp">
        <pc:chgData name="FRANCISCO FERNANDO DE LA ROSA TROYANO" userId="S::ffrosat@us.es::d2a10637-1781-4ef8-b050-6ce173053d00" providerId="AD" clId="Web-{4E806882-586F-2636-84B9-76DCD9F7E544}" dt="2022-03-11T11:15:31.023" v="10" actId="20577"/>
        <pc:sldMkLst>
          <pc:docMk/>
          <pc:sldMk cId="785270534" sldId="813"/>
        </pc:sldMkLst>
        <pc:spChg chg="mod">
          <ac:chgData name="FRANCISCO FERNANDO DE LA ROSA TROYANO" userId="S::ffrosat@us.es::d2a10637-1781-4ef8-b050-6ce173053d00" providerId="AD" clId="Web-{4E806882-586F-2636-84B9-76DCD9F7E544}" dt="2022-03-11T11:15:31.023" v="10" actId="20577"/>
          <ac:spMkLst>
            <pc:docMk/>
            <pc:sldMk cId="785270534" sldId="813"/>
            <ac:spMk id="3" creationId="{EA715295-500E-4CA7-8EDA-1649CD6569DF}"/>
          </ac:spMkLst>
        </pc:spChg>
      </pc:sldChg>
      <pc:sldChg chg="add">
        <pc:chgData name="FRANCISCO FERNANDO DE LA ROSA TROYANO" userId="S::ffrosat@us.es::d2a10637-1781-4ef8-b050-6ce173053d00" providerId="AD" clId="Web-{4E806882-586F-2636-84B9-76DCD9F7E544}" dt="2022-03-11T11:27:44.539" v="11"/>
        <pc:sldMkLst>
          <pc:docMk/>
          <pc:sldMk cId="1207099346" sldId="819"/>
        </pc:sldMkLst>
      </pc:sldChg>
      <pc:sldChg chg="add">
        <pc:chgData name="FRANCISCO FERNANDO DE LA ROSA TROYANO" userId="S::ffrosat@us.es::d2a10637-1781-4ef8-b050-6ce173053d00" providerId="AD" clId="Web-{4E806882-586F-2636-84B9-76DCD9F7E544}" dt="2022-03-11T11:27:44.617" v="12"/>
        <pc:sldMkLst>
          <pc:docMk/>
          <pc:sldMk cId="3198793683" sldId="820"/>
        </pc:sldMkLst>
      </pc:sldChg>
      <pc:sldChg chg="add">
        <pc:chgData name="FRANCISCO FERNANDO DE LA ROSA TROYANO" userId="S::ffrosat@us.es::d2a10637-1781-4ef8-b050-6ce173053d00" providerId="AD" clId="Web-{4E806882-586F-2636-84B9-76DCD9F7E544}" dt="2022-03-11T11:27:44.680" v="13"/>
        <pc:sldMkLst>
          <pc:docMk/>
          <pc:sldMk cId="2227618172" sldId="821"/>
        </pc:sldMkLst>
      </pc:sldChg>
      <pc:sldChg chg="modSp add">
        <pc:chgData name="FRANCISCO FERNANDO DE LA ROSA TROYANO" userId="S::ffrosat@us.es::d2a10637-1781-4ef8-b050-6ce173053d00" providerId="AD" clId="Web-{4E806882-586F-2636-84B9-76DCD9F7E544}" dt="2022-03-11T11:41:48.105" v="75" actId="20577"/>
        <pc:sldMkLst>
          <pc:docMk/>
          <pc:sldMk cId="3570576420" sldId="822"/>
        </pc:sldMkLst>
        <pc:spChg chg="mod">
          <ac:chgData name="FRANCISCO FERNANDO DE LA ROSA TROYANO" userId="S::ffrosat@us.es::d2a10637-1781-4ef8-b050-6ce173053d00" providerId="AD" clId="Web-{4E806882-586F-2636-84B9-76DCD9F7E544}" dt="2022-03-11T11:41:48.105" v="75" actId="20577"/>
          <ac:spMkLst>
            <pc:docMk/>
            <pc:sldMk cId="3570576420" sldId="822"/>
            <ac:spMk id="67607" creationId="{3DA9E87A-619E-4B7E-9DAD-22A4BE91849F}"/>
          </ac:spMkLst>
        </pc:spChg>
        <pc:spChg chg="mod">
          <ac:chgData name="FRANCISCO FERNANDO DE LA ROSA TROYANO" userId="S::ffrosat@us.es::d2a10637-1781-4ef8-b050-6ce173053d00" providerId="AD" clId="Web-{4E806882-586F-2636-84B9-76DCD9F7E544}" dt="2022-03-11T11:34:25.658" v="16" actId="20577"/>
          <ac:spMkLst>
            <pc:docMk/>
            <pc:sldMk cId="3570576420" sldId="822"/>
            <ac:spMk id="67611" creationId="{FC8A03AC-2C07-4472-9354-02C79048087C}"/>
          </ac:spMkLst>
        </pc:spChg>
      </pc:sldChg>
    </pc:docChg>
  </pc:docChgLst>
  <pc:docChgLst>
    <pc:chgData name="DIANA BORREGO NUÑEZ" userId="S::dianabn@us.es::4db94812-c8ba-4f2a-8f82-88c970476a91" providerId="AD" clId="Web-{D8D12E2F-C0A3-30E8-2BD9-B30EC03DB786}"/>
    <pc:docChg chg="modSld">
      <pc:chgData name="DIANA BORREGO NUÑEZ" userId="S::dianabn@us.es::4db94812-c8ba-4f2a-8f82-88c970476a91" providerId="AD" clId="Web-{D8D12E2F-C0A3-30E8-2BD9-B30EC03DB786}" dt="2022-03-03T10:02:08.280" v="2" actId="20577"/>
      <pc:docMkLst>
        <pc:docMk/>
      </pc:docMkLst>
      <pc:sldChg chg="modSp">
        <pc:chgData name="DIANA BORREGO NUÑEZ" userId="S::dianabn@us.es::4db94812-c8ba-4f2a-8f82-88c970476a91" providerId="AD" clId="Web-{D8D12E2F-C0A3-30E8-2BD9-B30EC03DB786}" dt="2022-03-03T10:02:08.280" v="2" actId="20577"/>
        <pc:sldMkLst>
          <pc:docMk/>
          <pc:sldMk cId="2718321364" sldId="804"/>
        </pc:sldMkLst>
        <pc:spChg chg="mod">
          <ac:chgData name="DIANA BORREGO NUÑEZ" userId="S::dianabn@us.es::4db94812-c8ba-4f2a-8f82-88c970476a91" providerId="AD" clId="Web-{D8D12E2F-C0A3-30E8-2BD9-B30EC03DB786}" dt="2022-03-03T10:02:08.280" v="2" actId="20577"/>
          <ac:spMkLst>
            <pc:docMk/>
            <pc:sldMk cId="2718321364" sldId="804"/>
            <ac:spMk id="2" creationId="{00000000-0000-0000-0000-000000000000}"/>
          </ac:spMkLst>
        </pc:spChg>
      </pc:sldChg>
      <pc:sldChg chg="modSp">
        <pc:chgData name="DIANA BORREGO NUÑEZ" userId="S::dianabn@us.es::4db94812-c8ba-4f2a-8f82-88c970476a91" providerId="AD" clId="Web-{D8D12E2F-C0A3-30E8-2BD9-B30EC03DB786}" dt="2022-03-03T09:58:33.102" v="0" actId="20577"/>
        <pc:sldMkLst>
          <pc:docMk/>
          <pc:sldMk cId="3517171836" sldId="808"/>
        </pc:sldMkLst>
        <pc:spChg chg="mod">
          <ac:chgData name="DIANA BORREGO NUÑEZ" userId="S::dianabn@us.es::4db94812-c8ba-4f2a-8f82-88c970476a91" providerId="AD" clId="Web-{D8D12E2F-C0A3-30E8-2BD9-B30EC03DB786}" dt="2022-03-03T09:58:33.102" v="0" actId="20577"/>
          <ac:spMkLst>
            <pc:docMk/>
            <pc:sldMk cId="3517171836" sldId="808"/>
            <ac:spMk id="2" creationId="{00000000-0000-0000-0000-000000000000}"/>
          </ac:spMkLst>
        </pc:spChg>
      </pc:sldChg>
    </pc:docChg>
  </pc:docChgLst>
  <pc:docChgLst>
    <pc:chgData name="FRANCISCO FERNANDO DE LA ROSA TROYANO" userId="S::ffrosat@us.es::d2a10637-1781-4ef8-b050-6ce173053d00" providerId="AD" clId="Web-{0BDE80BC-0DA4-DDA4-7929-B9A3B7244B92}"/>
    <pc:docChg chg="modSld">
      <pc:chgData name="FRANCISCO FERNANDO DE LA ROSA TROYANO" userId="S::ffrosat@us.es::d2a10637-1781-4ef8-b050-6ce173053d00" providerId="AD" clId="Web-{0BDE80BC-0DA4-DDA4-7929-B9A3B7244B92}" dt="2022-02-14T10:30:50.938" v="194" actId="20577"/>
      <pc:docMkLst>
        <pc:docMk/>
      </pc:docMkLst>
      <pc:sldChg chg="modSp">
        <pc:chgData name="FRANCISCO FERNANDO DE LA ROSA TROYANO" userId="S::ffrosat@us.es::d2a10637-1781-4ef8-b050-6ce173053d00" providerId="AD" clId="Web-{0BDE80BC-0DA4-DDA4-7929-B9A3B7244B92}" dt="2022-02-14T08:59:12.067" v="112" actId="20577"/>
        <pc:sldMkLst>
          <pc:docMk/>
          <pc:sldMk cId="2568571564" sldId="773"/>
        </pc:sldMkLst>
        <pc:spChg chg="mod">
          <ac:chgData name="FRANCISCO FERNANDO DE LA ROSA TROYANO" userId="S::ffrosat@us.es::d2a10637-1781-4ef8-b050-6ce173053d00" providerId="AD" clId="Web-{0BDE80BC-0DA4-DDA4-7929-B9A3B7244B92}" dt="2022-02-14T08:59:12.067" v="112" actId="20577"/>
          <ac:spMkLst>
            <pc:docMk/>
            <pc:sldMk cId="2568571564" sldId="773"/>
            <ac:spMk id="2" creationId="{00000000-0000-0000-0000-000000000000}"/>
          </ac:spMkLst>
        </pc:spChg>
      </pc:sldChg>
      <pc:sldChg chg="modSp">
        <pc:chgData name="FRANCISCO FERNANDO DE LA ROSA TROYANO" userId="S::ffrosat@us.es::d2a10637-1781-4ef8-b050-6ce173053d00" providerId="AD" clId="Web-{0BDE80BC-0DA4-DDA4-7929-B9A3B7244B92}" dt="2022-02-14T08:51:08.202" v="38" actId="20577"/>
        <pc:sldMkLst>
          <pc:docMk/>
          <pc:sldMk cId="2591998382" sldId="778"/>
        </pc:sldMkLst>
        <pc:spChg chg="mod">
          <ac:chgData name="FRANCISCO FERNANDO DE LA ROSA TROYANO" userId="S::ffrosat@us.es::d2a10637-1781-4ef8-b050-6ce173053d00" providerId="AD" clId="Web-{0BDE80BC-0DA4-DDA4-7929-B9A3B7244B92}" dt="2022-02-14T08:51:08.202" v="38" actId="20577"/>
          <ac:spMkLst>
            <pc:docMk/>
            <pc:sldMk cId="2591998382" sldId="778"/>
            <ac:spMk id="5" creationId="{00000000-0000-0000-0000-000000000000}"/>
          </ac:spMkLst>
        </pc:spChg>
      </pc:sldChg>
      <pc:sldChg chg="modSp">
        <pc:chgData name="FRANCISCO FERNANDO DE LA ROSA TROYANO" userId="S::ffrosat@us.es::d2a10637-1781-4ef8-b050-6ce173053d00" providerId="AD" clId="Web-{0BDE80BC-0DA4-DDA4-7929-B9A3B7244B92}" dt="2022-02-14T08:40:55.366" v="15" actId="14100"/>
        <pc:sldMkLst>
          <pc:docMk/>
          <pc:sldMk cId="2284628429" sldId="790"/>
        </pc:sldMkLst>
        <pc:spChg chg="mod">
          <ac:chgData name="FRANCISCO FERNANDO DE LA ROSA TROYANO" userId="S::ffrosat@us.es::d2a10637-1781-4ef8-b050-6ce173053d00" providerId="AD" clId="Web-{0BDE80BC-0DA4-DDA4-7929-B9A3B7244B92}" dt="2022-02-14T08:40:55.366" v="15" actId="14100"/>
          <ac:spMkLst>
            <pc:docMk/>
            <pc:sldMk cId="2284628429" sldId="790"/>
            <ac:spMk id="3" creationId="{EA715295-500E-4CA7-8EDA-1649CD6569DF}"/>
          </ac:spMkLst>
        </pc:spChg>
      </pc:sldChg>
      <pc:sldChg chg="modSp">
        <pc:chgData name="FRANCISCO FERNANDO DE LA ROSA TROYANO" userId="S::ffrosat@us.es::d2a10637-1781-4ef8-b050-6ce173053d00" providerId="AD" clId="Web-{0BDE80BC-0DA4-DDA4-7929-B9A3B7244B92}" dt="2022-02-14T09:51:12.276" v="125" actId="20577"/>
        <pc:sldMkLst>
          <pc:docMk/>
          <pc:sldMk cId="4171495966" sldId="803"/>
        </pc:sldMkLst>
        <pc:spChg chg="mod">
          <ac:chgData name="FRANCISCO FERNANDO DE LA ROSA TROYANO" userId="S::ffrosat@us.es::d2a10637-1781-4ef8-b050-6ce173053d00" providerId="AD" clId="Web-{0BDE80BC-0DA4-DDA4-7929-B9A3B7244B92}" dt="2022-02-14T09:51:12.276" v="125" actId="20577"/>
          <ac:spMkLst>
            <pc:docMk/>
            <pc:sldMk cId="4171495966" sldId="803"/>
            <ac:spMk id="2" creationId="{00000000-0000-0000-0000-000000000000}"/>
          </ac:spMkLst>
        </pc:spChg>
      </pc:sldChg>
      <pc:sldChg chg="modSp">
        <pc:chgData name="FRANCISCO FERNANDO DE LA ROSA TROYANO" userId="S::ffrosat@us.es::d2a10637-1781-4ef8-b050-6ce173053d00" providerId="AD" clId="Web-{0BDE80BC-0DA4-DDA4-7929-B9A3B7244B92}" dt="2022-02-14T10:30:32.625" v="190" actId="20577"/>
        <pc:sldMkLst>
          <pc:docMk/>
          <pc:sldMk cId="1152611043" sldId="805"/>
        </pc:sldMkLst>
        <pc:spChg chg="mod">
          <ac:chgData name="FRANCISCO FERNANDO DE LA ROSA TROYANO" userId="S::ffrosat@us.es::d2a10637-1781-4ef8-b050-6ce173053d00" providerId="AD" clId="Web-{0BDE80BC-0DA4-DDA4-7929-B9A3B7244B92}" dt="2022-02-14T10:30:32.625" v="190" actId="20577"/>
          <ac:spMkLst>
            <pc:docMk/>
            <pc:sldMk cId="1152611043" sldId="805"/>
            <ac:spMk id="2" creationId="{00000000-0000-0000-0000-000000000000}"/>
          </ac:spMkLst>
        </pc:spChg>
      </pc:sldChg>
      <pc:sldChg chg="modSp">
        <pc:chgData name="FRANCISCO FERNANDO DE LA ROSA TROYANO" userId="S::ffrosat@us.es::d2a10637-1781-4ef8-b050-6ce173053d00" providerId="AD" clId="Web-{0BDE80BC-0DA4-DDA4-7929-B9A3B7244B92}" dt="2022-02-14T10:30:50.938" v="194" actId="20577"/>
        <pc:sldMkLst>
          <pc:docMk/>
          <pc:sldMk cId="3616297357" sldId="806"/>
        </pc:sldMkLst>
        <pc:spChg chg="mod">
          <ac:chgData name="FRANCISCO FERNANDO DE LA ROSA TROYANO" userId="S::ffrosat@us.es::d2a10637-1781-4ef8-b050-6ce173053d00" providerId="AD" clId="Web-{0BDE80BC-0DA4-DDA4-7929-B9A3B7244B92}" dt="2022-02-14T10:30:50.938" v="194" actId="20577"/>
          <ac:spMkLst>
            <pc:docMk/>
            <pc:sldMk cId="3616297357" sldId="806"/>
            <ac:spMk id="2" creationId="{00000000-0000-0000-0000-000000000000}"/>
          </ac:spMkLst>
        </pc:spChg>
      </pc:sldChg>
    </pc:docChg>
  </pc:docChgLst>
  <pc:docChgLst>
    <pc:chgData name="FRANCISCO FERNANDO DE LA ROSA TROYANO" userId="S::ffrosat@us.es::d2a10637-1781-4ef8-b050-6ce173053d00" providerId="AD" clId="Web-{F67BCE29-75F2-6DA8-BEB6-0A8D99EE4950}"/>
    <pc:docChg chg="modSld">
      <pc:chgData name="FRANCISCO FERNANDO DE LA ROSA TROYANO" userId="S::ffrosat@us.es::d2a10637-1781-4ef8-b050-6ce173053d00" providerId="AD" clId="Web-{F67BCE29-75F2-6DA8-BEB6-0A8D99EE4950}" dt="2022-03-01T12:58:41.786" v="87" actId="20577"/>
      <pc:docMkLst>
        <pc:docMk/>
      </pc:docMkLst>
      <pc:sldChg chg="modSp">
        <pc:chgData name="FRANCISCO FERNANDO DE LA ROSA TROYANO" userId="S::ffrosat@us.es::d2a10637-1781-4ef8-b050-6ce173053d00" providerId="AD" clId="Web-{F67BCE29-75F2-6DA8-BEB6-0A8D99EE4950}" dt="2022-03-01T12:58:41.786" v="87" actId="20577"/>
        <pc:sldMkLst>
          <pc:docMk/>
          <pc:sldMk cId="2591998382" sldId="778"/>
        </pc:sldMkLst>
        <pc:spChg chg="mod">
          <ac:chgData name="FRANCISCO FERNANDO DE LA ROSA TROYANO" userId="S::ffrosat@us.es::d2a10637-1781-4ef8-b050-6ce173053d00" providerId="AD" clId="Web-{F67BCE29-75F2-6DA8-BEB6-0A8D99EE4950}" dt="2022-03-01T12:58:41.786" v="87" actId="20577"/>
          <ac:spMkLst>
            <pc:docMk/>
            <pc:sldMk cId="2591998382" sldId="778"/>
            <ac:spMk id="5" creationId="{00000000-0000-0000-0000-000000000000}"/>
          </ac:spMkLst>
        </pc:spChg>
      </pc:sldChg>
    </pc:docChg>
  </pc:docChgLst>
  <pc:docChgLst>
    <pc:chgData name="DIANA BORREGO NUÑEZ" userId="S::dianabn@us.es::4db94812-c8ba-4f2a-8f82-88c970476a91" providerId="AD" clId="Web-{C5CA3CFA-5BF8-9F5C-2B62-2B729F2F3088}"/>
    <pc:docChg chg="modSld">
      <pc:chgData name="DIANA BORREGO NUÑEZ" userId="S::dianabn@us.es::4db94812-c8ba-4f2a-8f82-88c970476a91" providerId="AD" clId="Web-{C5CA3CFA-5BF8-9F5C-2B62-2B729F2F3088}" dt="2022-03-01T17:57:21.325" v="20" actId="1076"/>
      <pc:docMkLst>
        <pc:docMk/>
      </pc:docMkLst>
      <pc:sldChg chg="modSp">
        <pc:chgData name="DIANA BORREGO NUÑEZ" userId="S::dianabn@us.es::4db94812-c8ba-4f2a-8f82-88c970476a91" providerId="AD" clId="Web-{C5CA3CFA-5BF8-9F5C-2B62-2B729F2F3088}" dt="2022-03-01T17:56:46.777" v="15" actId="20577"/>
        <pc:sldMkLst>
          <pc:docMk/>
          <pc:sldMk cId="1152611043" sldId="805"/>
        </pc:sldMkLst>
        <pc:spChg chg="mod">
          <ac:chgData name="DIANA BORREGO NUÑEZ" userId="S::dianabn@us.es::4db94812-c8ba-4f2a-8f82-88c970476a91" providerId="AD" clId="Web-{C5CA3CFA-5BF8-9F5C-2B62-2B729F2F3088}" dt="2022-03-01T17:56:46.777" v="15" actId="20577"/>
          <ac:spMkLst>
            <pc:docMk/>
            <pc:sldMk cId="1152611043" sldId="805"/>
            <ac:spMk id="2" creationId="{00000000-0000-0000-0000-000000000000}"/>
          </ac:spMkLst>
        </pc:spChg>
      </pc:sldChg>
      <pc:sldChg chg="modSp">
        <pc:chgData name="DIANA BORREGO NUÑEZ" userId="S::dianabn@us.es::4db94812-c8ba-4f2a-8f82-88c970476a91" providerId="AD" clId="Web-{C5CA3CFA-5BF8-9F5C-2B62-2B729F2F3088}" dt="2022-03-01T17:57:05.590" v="17"/>
        <pc:sldMkLst>
          <pc:docMk/>
          <pc:sldMk cId="3616297357" sldId="806"/>
        </pc:sldMkLst>
        <pc:spChg chg="mod">
          <ac:chgData name="DIANA BORREGO NUÑEZ" userId="S::dianabn@us.es::4db94812-c8ba-4f2a-8f82-88c970476a91" providerId="AD" clId="Web-{C5CA3CFA-5BF8-9F5C-2B62-2B729F2F3088}" dt="2022-03-01T17:57:05.590" v="17"/>
          <ac:spMkLst>
            <pc:docMk/>
            <pc:sldMk cId="3616297357" sldId="806"/>
            <ac:spMk id="2" creationId="{00000000-0000-0000-0000-000000000000}"/>
          </ac:spMkLst>
        </pc:spChg>
      </pc:sldChg>
      <pc:sldChg chg="modSp">
        <pc:chgData name="DIANA BORREGO NUÑEZ" userId="S::dianabn@us.es::4db94812-c8ba-4f2a-8f82-88c970476a91" providerId="AD" clId="Web-{C5CA3CFA-5BF8-9F5C-2B62-2B729F2F3088}" dt="2022-03-01T17:57:21.325" v="20" actId="1076"/>
        <pc:sldMkLst>
          <pc:docMk/>
          <pc:sldMk cId="3197104585" sldId="807"/>
        </pc:sldMkLst>
        <pc:spChg chg="mod">
          <ac:chgData name="DIANA BORREGO NUÑEZ" userId="S::dianabn@us.es::4db94812-c8ba-4f2a-8f82-88c970476a91" providerId="AD" clId="Web-{C5CA3CFA-5BF8-9F5C-2B62-2B729F2F3088}" dt="2022-03-01T17:57:21.325" v="20" actId="1076"/>
          <ac:spMkLst>
            <pc:docMk/>
            <pc:sldMk cId="3197104585" sldId="807"/>
            <ac:spMk id="2" creationId="{00000000-0000-0000-0000-000000000000}"/>
          </ac:spMkLst>
        </pc:spChg>
      </pc:sldChg>
      <pc:sldChg chg="modSp">
        <pc:chgData name="DIANA BORREGO NUÑEZ" userId="S::dianabn@us.es::4db94812-c8ba-4f2a-8f82-88c970476a91" providerId="AD" clId="Web-{C5CA3CFA-5BF8-9F5C-2B62-2B729F2F3088}" dt="2022-03-01T17:54:22.319" v="5" actId="14100"/>
        <pc:sldMkLst>
          <pc:docMk/>
          <pc:sldMk cId="793759343" sldId="812"/>
        </pc:sldMkLst>
        <pc:spChg chg="mod">
          <ac:chgData name="DIANA BORREGO NUÑEZ" userId="S::dianabn@us.es::4db94812-c8ba-4f2a-8f82-88c970476a91" providerId="AD" clId="Web-{C5CA3CFA-5BF8-9F5C-2B62-2B729F2F3088}" dt="2022-03-01T17:54:22.319" v="5" actId="14100"/>
          <ac:spMkLst>
            <pc:docMk/>
            <pc:sldMk cId="793759343" sldId="812"/>
            <ac:spMk id="3" creationId="{EA715295-500E-4CA7-8EDA-1649CD6569DF}"/>
          </ac:spMkLst>
        </pc:spChg>
      </pc:sldChg>
      <pc:sldChg chg="modSp">
        <pc:chgData name="DIANA BORREGO NUÑEZ" userId="S::dianabn@us.es::4db94812-c8ba-4f2a-8f82-88c970476a91" providerId="AD" clId="Web-{C5CA3CFA-5BF8-9F5C-2B62-2B729F2F3088}" dt="2022-03-01T17:55:36.759" v="6" actId="1076"/>
        <pc:sldMkLst>
          <pc:docMk/>
          <pc:sldMk cId="1576087930" sldId="816"/>
        </pc:sldMkLst>
        <pc:spChg chg="mod">
          <ac:chgData name="DIANA BORREGO NUÑEZ" userId="S::dianabn@us.es::4db94812-c8ba-4f2a-8f82-88c970476a91" providerId="AD" clId="Web-{C5CA3CFA-5BF8-9F5C-2B62-2B729F2F3088}" dt="2022-03-01T17:55:36.759" v="6" actId="1076"/>
          <ac:spMkLst>
            <pc:docMk/>
            <pc:sldMk cId="1576087930" sldId="816"/>
            <ac:spMk id="6" creationId="{EC7D44D7-645C-45D7-B4D3-EECE98B857C1}"/>
          </ac:spMkLst>
        </pc:spChg>
      </pc:sldChg>
    </pc:docChg>
  </pc:docChgLst>
  <pc:docChgLst>
    <pc:chgData clId="Web-{926FDDF9-C258-7042-E314-563E57C59F75}"/>
    <pc:docChg chg="modSld">
      <pc:chgData name="" userId="" providerId="" clId="Web-{926FDDF9-C258-7042-E314-563E57C59F75}" dt="2022-03-01T13:02:30.589" v="0" actId="20577"/>
      <pc:docMkLst>
        <pc:docMk/>
      </pc:docMkLst>
      <pc:sldChg chg="modSp">
        <pc:chgData name="" userId="" providerId="" clId="Web-{926FDDF9-C258-7042-E314-563E57C59F75}" dt="2022-03-01T13:02:30.589" v="0" actId="20577"/>
        <pc:sldMkLst>
          <pc:docMk/>
          <pc:sldMk cId="2591998382" sldId="778"/>
        </pc:sldMkLst>
        <pc:spChg chg="mod">
          <ac:chgData name="" userId="" providerId="" clId="Web-{926FDDF9-C258-7042-E314-563E57C59F75}" dt="2022-03-01T13:02:30.589" v="0" actId="20577"/>
          <ac:spMkLst>
            <pc:docMk/>
            <pc:sldMk cId="2591998382" sldId="778"/>
            <ac:spMk id="5" creationId="{00000000-0000-0000-0000-000000000000}"/>
          </ac:spMkLst>
        </pc:spChg>
      </pc:sldChg>
    </pc:docChg>
  </pc:docChgLst>
  <pc:docChgLst>
    <pc:chgData name="FRANCISCO FERNANDO DE LA ROSA TROYANO" userId="S::ffrosat@us.es::d2a10637-1781-4ef8-b050-6ce173053d00" providerId="AD" clId="Web-{7B9A7997-1A05-B49A-DC10-D43949A5CC33}"/>
    <pc:docChg chg="addSld modSld sldOrd modSection">
      <pc:chgData name="FRANCISCO FERNANDO DE LA ROSA TROYANO" userId="S::ffrosat@us.es::d2a10637-1781-4ef8-b050-6ce173053d00" providerId="AD" clId="Web-{7B9A7997-1A05-B49A-DC10-D43949A5CC33}" dt="2022-03-03T23:52:05.570" v="33" actId="20577"/>
      <pc:docMkLst>
        <pc:docMk/>
      </pc:docMkLst>
      <pc:sldChg chg="modSp">
        <pc:chgData name="FRANCISCO FERNANDO DE LA ROSA TROYANO" userId="S::ffrosat@us.es::d2a10637-1781-4ef8-b050-6ce173053d00" providerId="AD" clId="Web-{7B9A7997-1A05-B49A-DC10-D43949A5CC33}" dt="2022-03-03T23:48:30.698" v="27" actId="1076"/>
        <pc:sldMkLst>
          <pc:docMk/>
          <pc:sldMk cId="3447943772" sldId="814"/>
        </pc:sldMkLst>
        <pc:spChg chg="mod">
          <ac:chgData name="FRANCISCO FERNANDO DE LA ROSA TROYANO" userId="S::ffrosat@us.es::d2a10637-1781-4ef8-b050-6ce173053d00" providerId="AD" clId="Web-{7B9A7997-1A05-B49A-DC10-D43949A5CC33}" dt="2022-03-03T23:48:30.698" v="27" actId="1076"/>
          <ac:spMkLst>
            <pc:docMk/>
            <pc:sldMk cId="3447943772" sldId="814"/>
            <ac:spMk id="2" creationId="{00000000-0000-0000-0000-000000000000}"/>
          </ac:spMkLst>
        </pc:spChg>
      </pc:sldChg>
      <pc:sldChg chg="add ord">
        <pc:chgData name="FRANCISCO FERNANDO DE LA ROSA TROYANO" userId="S::ffrosat@us.es::d2a10637-1781-4ef8-b050-6ce173053d00" providerId="AD" clId="Web-{7B9A7997-1A05-B49A-DC10-D43949A5CC33}" dt="2022-03-03T23:49:29.503" v="30"/>
        <pc:sldMkLst>
          <pc:docMk/>
          <pc:sldMk cId="1219069145" sldId="817"/>
        </pc:sldMkLst>
      </pc:sldChg>
      <pc:sldChg chg="modSp add ord">
        <pc:chgData name="FRANCISCO FERNANDO DE LA ROSA TROYANO" userId="S::ffrosat@us.es::d2a10637-1781-4ef8-b050-6ce173053d00" providerId="AD" clId="Web-{7B9A7997-1A05-B49A-DC10-D43949A5CC33}" dt="2022-03-03T23:52:05.570" v="33" actId="20577"/>
        <pc:sldMkLst>
          <pc:docMk/>
          <pc:sldMk cId="148086156" sldId="818"/>
        </pc:sldMkLst>
        <pc:spChg chg="mod">
          <ac:chgData name="FRANCISCO FERNANDO DE LA ROSA TROYANO" userId="S::ffrosat@us.es::d2a10637-1781-4ef8-b050-6ce173053d00" providerId="AD" clId="Web-{7B9A7997-1A05-B49A-DC10-D43949A5CC33}" dt="2022-03-03T23:52:05.570" v="33" actId="20577"/>
          <ac:spMkLst>
            <pc:docMk/>
            <pc:sldMk cId="148086156" sldId="818"/>
            <ac:spMk id="3" creationId="{DF85ADE4-14C8-E343-91A8-EC87A12B5E38}"/>
          </ac:spMkLst>
        </pc:spChg>
      </pc:sldChg>
    </pc:docChg>
  </pc:docChgLst>
  <pc:docChgLst>
    <pc:chgData name="FRANCISCO FERNANDO DE LA ROSA TROYANO" userId="S::ffrosat@us.es::d2a10637-1781-4ef8-b050-6ce173053d00" providerId="AD" clId="Web-{7B409EA8-D49E-71D3-B2F3-35576057FBEE}"/>
    <pc:docChg chg="modSld">
      <pc:chgData name="FRANCISCO FERNANDO DE LA ROSA TROYANO" userId="S::ffrosat@us.es::d2a10637-1781-4ef8-b050-6ce173053d00" providerId="AD" clId="Web-{7B409EA8-D49E-71D3-B2F3-35576057FBEE}" dt="2022-02-15T00:36:03.993" v="452" actId="20577"/>
      <pc:docMkLst>
        <pc:docMk/>
      </pc:docMkLst>
      <pc:sldChg chg="modSp">
        <pc:chgData name="FRANCISCO FERNANDO DE LA ROSA TROYANO" userId="S::ffrosat@us.es::d2a10637-1781-4ef8-b050-6ce173053d00" providerId="AD" clId="Web-{7B409EA8-D49E-71D3-B2F3-35576057FBEE}" dt="2022-02-15T00:34:06.471" v="407" actId="20577"/>
        <pc:sldMkLst>
          <pc:docMk/>
          <pc:sldMk cId="538643419" sldId="801"/>
        </pc:sldMkLst>
        <pc:spChg chg="mod">
          <ac:chgData name="FRANCISCO FERNANDO DE LA ROSA TROYANO" userId="S::ffrosat@us.es::d2a10637-1781-4ef8-b050-6ce173053d00" providerId="AD" clId="Web-{7B409EA8-D49E-71D3-B2F3-35576057FBEE}" dt="2022-02-15T00:34:06.471" v="407" actId="20577"/>
          <ac:spMkLst>
            <pc:docMk/>
            <pc:sldMk cId="538643419" sldId="801"/>
            <ac:spMk id="4" creationId="{FAA8F97E-5DA2-4648-8674-DCE1797242AD}"/>
          </ac:spMkLst>
        </pc:spChg>
      </pc:sldChg>
      <pc:sldChg chg="modSp">
        <pc:chgData name="FRANCISCO FERNANDO DE LA ROSA TROYANO" userId="S::ffrosat@us.es::d2a10637-1781-4ef8-b050-6ce173053d00" providerId="AD" clId="Web-{7B409EA8-D49E-71D3-B2F3-35576057FBEE}" dt="2022-02-15T00:06:25.126" v="355" actId="20577"/>
        <pc:sldMkLst>
          <pc:docMk/>
          <pc:sldMk cId="1205292705" sldId="802"/>
        </pc:sldMkLst>
        <pc:spChg chg="mod">
          <ac:chgData name="FRANCISCO FERNANDO DE LA ROSA TROYANO" userId="S::ffrosat@us.es::d2a10637-1781-4ef8-b050-6ce173053d00" providerId="AD" clId="Web-{7B409EA8-D49E-71D3-B2F3-35576057FBEE}" dt="2022-02-15T00:06:25.126" v="355" actId="20577"/>
          <ac:spMkLst>
            <pc:docMk/>
            <pc:sldMk cId="1205292705" sldId="802"/>
            <ac:spMk id="3" creationId="{5B3AEB15-8206-487A-9CC2-FEF7FB98794A}"/>
          </ac:spMkLst>
        </pc:spChg>
      </pc:sldChg>
      <pc:sldChg chg="modSp">
        <pc:chgData name="FRANCISCO FERNANDO DE LA ROSA TROYANO" userId="S::ffrosat@us.es::d2a10637-1781-4ef8-b050-6ce173053d00" providerId="AD" clId="Web-{7B409EA8-D49E-71D3-B2F3-35576057FBEE}" dt="2022-02-15T00:06:49.830" v="359" actId="20577"/>
        <pc:sldMkLst>
          <pc:docMk/>
          <pc:sldMk cId="4171495966" sldId="803"/>
        </pc:sldMkLst>
        <pc:spChg chg="mod">
          <ac:chgData name="FRANCISCO FERNANDO DE LA ROSA TROYANO" userId="S::ffrosat@us.es::d2a10637-1781-4ef8-b050-6ce173053d00" providerId="AD" clId="Web-{7B409EA8-D49E-71D3-B2F3-35576057FBEE}" dt="2022-02-15T00:06:49.830" v="359" actId="20577"/>
          <ac:spMkLst>
            <pc:docMk/>
            <pc:sldMk cId="4171495966" sldId="803"/>
            <ac:spMk id="2" creationId="{00000000-0000-0000-0000-000000000000}"/>
          </ac:spMkLst>
        </pc:spChg>
      </pc:sldChg>
      <pc:sldChg chg="modSp">
        <pc:chgData name="FRANCISCO FERNANDO DE LA ROSA TROYANO" userId="S::ffrosat@us.es::d2a10637-1781-4ef8-b050-6ce173053d00" providerId="AD" clId="Web-{7B409EA8-D49E-71D3-B2F3-35576057FBEE}" dt="2022-02-15T00:36:03.993" v="452" actId="20577"/>
        <pc:sldMkLst>
          <pc:docMk/>
          <pc:sldMk cId="2718321364" sldId="804"/>
        </pc:sldMkLst>
        <pc:spChg chg="mod">
          <ac:chgData name="FRANCISCO FERNANDO DE LA ROSA TROYANO" userId="S::ffrosat@us.es::d2a10637-1781-4ef8-b050-6ce173053d00" providerId="AD" clId="Web-{7B409EA8-D49E-71D3-B2F3-35576057FBEE}" dt="2022-02-15T00:36:03.993" v="452" actId="20577"/>
          <ac:spMkLst>
            <pc:docMk/>
            <pc:sldMk cId="2718321364" sldId="804"/>
            <ac:spMk id="2" creationId="{00000000-0000-0000-0000-000000000000}"/>
          </ac:spMkLst>
        </pc:spChg>
      </pc:sldChg>
      <pc:sldChg chg="addSp delSp modSp">
        <pc:chgData name="FRANCISCO FERNANDO DE LA ROSA TROYANO" userId="S::ffrosat@us.es::d2a10637-1781-4ef8-b050-6ce173053d00" providerId="AD" clId="Web-{7B409EA8-D49E-71D3-B2F3-35576057FBEE}" dt="2022-02-14T23:41:28.073" v="252" actId="20577"/>
        <pc:sldMkLst>
          <pc:docMk/>
          <pc:sldMk cId="1497476864" sldId="811"/>
        </pc:sldMkLst>
        <pc:spChg chg="mod">
          <ac:chgData name="FRANCISCO FERNANDO DE LA ROSA TROYANO" userId="S::ffrosat@us.es::d2a10637-1781-4ef8-b050-6ce173053d00" providerId="AD" clId="Web-{7B409EA8-D49E-71D3-B2F3-35576057FBEE}" dt="2022-02-14T23:41:28.073" v="252" actId="20577"/>
          <ac:spMkLst>
            <pc:docMk/>
            <pc:sldMk cId="1497476864" sldId="811"/>
            <ac:spMk id="2" creationId="{00000000-0000-0000-0000-000000000000}"/>
          </ac:spMkLst>
        </pc:spChg>
        <pc:spChg chg="add del">
          <ac:chgData name="FRANCISCO FERNANDO DE LA ROSA TROYANO" userId="S::ffrosat@us.es::d2a10637-1781-4ef8-b050-6ce173053d00" providerId="AD" clId="Web-{7B409EA8-D49E-71D3-B2F3-35576057FBEE}" dt="2022-02-14T23:30:29.391" v="7"/>
          <ac:spMkLst>
            <pc:docMk/>
            <pc:sldMk cId="1497476864" sldId="811"/>
            <ac:spMk id="3" creationId="{A25A2430-59FB-4B9B-B445-85BE35EE1C2E}"/>
          </ac:spMkLst>
        </pc:spChg>
      </pc:sldChg>
    </pc:docChg>
  </pc:docChgLst>
  <pc:docChgLst>
    <pc:chgData name="JOSE MIGUEL TORO BONILLA" userId="676c0905-4a43-49c3-9f52-96b165d280d0" providerId="ADAL" clId="{08FBC08C-9DC1-47D1-ABBA-F3BFE8315DA0}"/>
    <pc:docChg chg="undo custSel addSld delSld modSld sldOrd modSection">
      <pc:chgData name="JOSE MIGUEL TORO BONILLA" userId="676c0905-4a43-49c3-9f52-96b165d280d0" providerId="ADAL" clId="{08FBC08C-9DC1-47D1-ABBA-F3BFE8315DA0}" dt="2023-02-28T12:18:01.725" v="3302" actId="20577"/>
      <pc:docMkLst>
        <pc:docMk/>
      </pc:docMkLst>
      <pc:sldChg chg="modSp mod">
        <pc:chgData name="JOSE MIGUEL TORO BONILLA" userId="676c0905-4a43-49c3-9f52-96b165d280d0" providerId="ADAL" clId="{08FBC08C-9DC1-47D1-ABBA-F3BFE8315DA0}" dt="2023-02-27T17:14:48.478" v="1654"/>
        <pc:sldMkLst>
          <pc:docMk/>
          <pc:sldMk cId="0" sldId="696"/>
        </pc:sldMkLst>
        <pc:spChg chg="mod">
          <ac:chgData name="JOSE MIGUEL TORO BONILLA" userId="676c0905-4a43-49c3-9f52-96b165d280d0" providerId="ADAL" clId="{08FBC08C-9DC1-47D1-ABBA-F3BFE8315DA0}" dt="2023-02-27T17:14:48.478" v="1654"/>
          <ac:spMkLst>
            <pc:docMk/>
            <pc:sldMk cId="0" sldId="696"/>
            <ac:spMk id="18" creationId="{00000000-0000-0000-0000-000000000000}"/>
          </ac:spMkLst>
        </pc:spChg>
        <pc:spChg chg="mod">
          <ac:chgData name="JOSE MIGUEL TORO BONILLA" userId="676c0905-4a43-49c3-9f52-96b165d280d0" providerId="ADAL" clId="{08FBC08C-9DC1-47D1-ABBA-F3BFE8315DA0}" dt="2023-02-27T17:14:43.491" v="1652" actId="20577"/>
          <ac:spMkLst>
            <pc:docMk/>
            <pc:sldMk cId="0" sldId="696"/>
            <ac:spMk id="28674" creationId="{00000000-0000-0000-0000-000000000000}"/>
          </ac:spMkLst>
        </pc:spChg>
      </pc:sldChg>
      <pc:sldChg chg="modSp mod">
        <pc:chgData name="JOSE MIGUEL TORO BONILLA" userId="676c0905-4a43-49c3-9f52-96b165d280d0" providerId="ADAL" clId="{08FBC08C-9DC1-47D1-ABBA-F3BFE8315DA0}" dt="2023-02-27T16:33:39.334" v="864" actId="20577"/>
        <pc:sldMkLst>
          <pc:docMk/>
          <pc:sldMk cId="2568571564" sldId="773"/>
        </pc:sldMkLst>
        <pc:spChg chg="mod">
          <ac:chgData name="JOSE MIGUEL TORO BONILLA" userId="676c0905-4a43-49c3-9f52-96b165d280d0" providerId="ADAL" clId="{08FBC08C-9DC1-47D1-ABBA-F3BFE8315DA0}" dt="2023-02-27T16:33:39.334" v="864" actId="20577"/>
          <ac:spMkLst>
            <pc:docMk/>
            <pc:sldMk cId="2568571564" sldId="773"/>
            <ac:spMk id="8" creationId="{00000000-0000-0000-0000-000000000000}"/>
          </ac:spMkLst>
        </pc:spChg>
      </pc:sldChg>
      <pc:sldChg chg="modSp mod">
        <pc:chgData name="JOSE MIGUEL TORO BONILLA" userId="676c0905-4a43-49c3-9f52-96b165d280d0" providerId="ADAL" clId="{08FBC08C-9DC1-47D1-ABBA-F3BFE8315DA0}" dt="2023-02-27T16:33:06.392" v="837" actId="20577"/>
        <pc:sldMkLst>
          <pc:docMk/>
          <pc:sldMk cId="2591998382" sldId="778"/>
        </pc:sldMkLst>
        <pc:spChg chg="mod">
          <ac:chgData name="JOSE MIGUEL TORO BONILLA" userId="676c0905-4a43-49c3-9f52-96b165d280d0" providerId="ADAL" clId="{08FBC08C-9DC1-47D1-ABBA-F3BFE8315DA0}" dt="2023-02-27T16:33:06.392" v="837" actId="20577"/>
          <ac:spMkLst>
            <pc:docMk/>
            <pc:sldMk cId="2591998382" sldId="778"/>
            <ac:spMk id="8" creationId="{00000000-0000-0000-0000-000000000000}"/>
          </ac:spMkLst>
        </pc:spChg>
      </pc:sldChg>
      <pc:sldChg chg="del ord">
        <pc:chgData name="JOSE MIGUEL TORO BONILLA" userId="676c0905-4a43-49c3-9f52-96b165d280d0" providerId="ADAL" clId="{08FBC08C-9DC1-47D1-ABBA-F3BFE8315DA0}" dt="2023-02-27T17:12:55.373" v="1649" actId="2696"/>
        <pc:sldMkLst>
          <pc:docMk/>
          <pc:sldMk cId="538643419" sldId="801"/>
        </pc:sldMkLst>
      </pc:sldChg>
      <pc:sldChg chg="del">
        <pc:chgData name="JOSE MIGUEL TORO BONILLA" userId="676c0905-4a43-49c3-9f52-96b165d280d0" providerId="ADAL" clId="{08FBC08C-9DC1-47D1-ABBA-F3BFE8315DA0}" dt="2023-02-27T16:31:15.442" v="785" actId="2696"/>
        <pc:sldMkLst>
          <pc:docMk/>
          <pc:sldMk cId="1205292705" sldId="802"/>
        </pc:sldMkLst>
      </pc:sldChg>
      <pc:sldChg chg="modSp mod">
        <pc:chgData name="JOSE MIGUEL TORO BONILLA" userId="676c0905-4a43-49c3-9f52-96b165d280d0" providerId="ADAL" clId="{08FBC08C-9DC1-47D1-ABBA-F3BFE8315DA0}" dt="2023-02-27T16:34:11.352" v="865"/>
        <pc:sldMkLst>
          <pc:docMk/>
          <pc:sldMk cId="4171495966" sldId="803"/>
        </pc:sldMkLst>
        <pc:spChg chg="mod">
          <ac:chgData name="JOSE MIGUEL TORO BONILLA" userId="676c0905-4a43-49c3-9f52-96b165d280d0" providerId="ADAL" clId="{08FBC08C-9DC1-47D1-ABBA-F3BFE8315DA0}" dt="2023-02-27T16:30:08.584" v="784" actId="20577"/>
          <ac:spMkLst>
            <pc:docMk/>
            <pc:sldMk cId="4171495966" sldId="803"/>
            <ac:spMk id="2" creationId="{00000000-0000-0000-0000-000000000000}"/>
          </ac:spMkLst>
        </pc:spChg>
        <pc:spChg chg="mod">
          <ac:chgData name="JOSE MIGUEL TORO BONILLA" userId="676c0905-4a43-49c3-9f52-96b165d280d0" providerId="ADAL" clId="{08FBC08C-9DC1-47D1-ABBA-F3BFE8315DA0}" dt="2023-02-27T16:34:11.352" v="865"/>
          <ac:spMkLst>
            <pc:docMk/>
            <pc:sldMk cId="4171495966" sldId="803"/>
            <ac:spMk id="8" creationId="{00000000-0000-0000-0000-000000000000}"/>
          </ac:spMkLst>
        </pc:spChg>
      </pc:sldChg>
      <pc:sldChg chg="modSp mod">
        <pc:chgData name="JOSE MIGUEL TORO BONILLA" userId="676c0905-4a43-49c3-9f52-96b165d280d0" providerId="ADAL" clId="{08FBC08C-9DC1-47D1-ABBA-F3BFE8315DA0}" dt="2023-02-27T17:11:46.884" v="1648" actId="20577"/>
        <pc:sldMkLst>
          <pc:docMk/>
          <pc:sldMk cId="2718321364" sldId="804"/>
        </pc:sldMkLst>
        <pc:spChg chg="mod">
          <ac:chgData name="JOSE MIGUEL TORO BONILLA" userId="676c0905-4a43-49c3-9f52-96b165d280d0" providerId="ADAL" clId="{08FBC08C-9DC1-47D1-ABBA-F3BFE8315DA0}" dt="2023-02-27T17:10:53.264" v="1623" actId="1076"/>
          <ac:spMkLst>
            <pc:docMk/>
            <pc:sldMk cId="2718321364" sldId="804"/>
            <ac:spMk id="2" creationId="{00000000-0000-0000-0000-000000000000}"/>
          </ac:spMkLst>
        </pc:spChg>
        <pc:spChg chg="mod">
          <ac:chgData name="JOSE MIGUEL TORO BONILLA" userId="676c0905-4a43-49c3-9f52-96b165d280d0" providerId="ADAL" clId="{08FBC08C-9DC1-47D1-ABBA-F3BFE8315DA0}" dt="2023-02-27T17:11:46.884" v="1648" actId="20577"/>
          <ac:spMkLst>
            <pc:docMk/>
            <pc:sldMk cId="2718321364" sldId="804"/>
            <ac:spMk id="8" creationId="{00000000-0000-0000-0000-000000000000}"/>
          </ac:spMkLst>
        </pc:spChg>
      </pc:sldChg>
      <pc:sldChg chg="modSp mod">
        <pc:chgData name="JOSE MIGUEL TORO BONILLA" userId="676c0905-4a43-49c3-9f52-96b165d280d0" providerId="ADAL" clId="{08FBC08C-9DC1-47D1-ABBA-F3BFE8315DA0}" dt="2023-02-27T17:52:45.384" v="2390" actId="108"/>
        <pc:sldMkLst>
          <pc:docMk/>
          <pc:sldMk cId="1152611043" sldId="805"/>
        </pc:sldMkLst>
        <pc:spChg chg="mod">
          <ac:chgData name="JOSE MIGUEL TORO BONILLA" userId="676c0905-4a43-49c3-9f52-96b165d280d0" providerId="ADAL" clId="{08FBC08C-9DC1-47D1-ABBA-F3BFE8315DA0}" dt="2023-02-27T17:52:45.384" v="2390" actId="108"/>
          <ac:spMkLst>
            <pc:docMk/>
            <pc:sldMk cId="1152611043" sldId="805"/>
            <ac:spMk id="2" creationId="{00000000-0000-0000-0000-000000000000}"/>
          </ac:spMkLst>
        </pc:spChg>
      </pc:sldChg>
      <pc:sldChg chg="modSp mod">
        <pc:chgData name="JOSE MIGUEL TORO BONILLA" userId="676c0905-4a43-49c3-9f52-96b165d280d0" providerId="ADAL" clId="{08FBC08C-9DC1-47D1-ABBA-F3BFE8315DA0}" dt="2023-02-27T17:49:03.167" v="2357" actId="20577"/>
        <pc:sldMkLst>
          <pc:docMk/>
          <pc:sldMk cId="3616297357" sldId="806"/>
        </pc:sldMkLst>
        <pc:spChg chg="mod">
          <ac:chgData name="JOSE MIGUEL TORO BONILLA" userId="676c0905-4a43-49c3-9f52-96b165d280d0" providerId="ADAL" clId="{08FBC08C-9DC1-47D1-ABBA-F3BFE8315DA0}" dt="2023-02-27T17:49:03.167" v="2357" actId="20577"/>
          <ac:spMkLst>
            <pc:docMk/>
            <pc:sldMk cId="3616297357" sldId="806"/>
            <ac:spMk id="2" creationId="{00000000-0000-0000-0000-000000000000}"/>
          </ac:spMkLst>
        </pc:spChg>
      </pc:sldChg>
      <pc:sldChg chg="modSp mod">
        <pc:chgData name="JOSE MIGUEL TORO BONILLA" userId="676c0905-4a43-49c3-9f52-96b165d280d0" providerId="ADAL" clId="{08FBC08C-9DC1-47D1-ABBA-F3BFE8315DA0}" dt="2023-02-27T17:54:28.486" v="2404" actId="108"/>
        <pc:sldMkLst>
          <pc:docMk/>
          <pc:sldMk cId="3197104585" sldId="807"/>
        </pc:sldMkLst>
        <pc:spChg chg="mod">
          <ac:chgData name="JOSE MIGUEL TORO BONILLA" userId="676c0905-4a43-49c3-9f52-96b165d280d0" providerId="ADAL" clId="{08FBC08C-9DC1-47D1-ABBA-F3BFE8315DA0}" dt="2023-02-27T17:54:28.486" v="2404" actId="108"/>
          <ac:spMkLst>
            <pc:docMk/>
            <pc:sldMk cId="3197104585" sldId="807"/>
            <ac:spMk id="2" creationId="{00000000-0000-0000-0000-000000000000}"/>
          </ac:spMkLst>
        </pc:spChg>
      </pc:sldChg>
      <pc:sldChg chg="del">
        <pc:chgData name="JOSE MIGUEL TORO BONILLA" userId="676c0905-4a43-49c3-9f52-96b165d280d0" providerId="ADAL" clId="{08FBC08C-9DC1-47D1-ABBA-F3BFE8315DA0}" dt="2023-02-27T17:54:41.409" v="2405" actId="2696"/>
        <pc:sldMkLst>
          <pc:docMk/>
          <pc:sldMk cId="3517171836" sldId="808"/>
        </pc:sldMkLst>
      </pc:sldChg>
      <pc:sldChg chg="modSp mod">
        <pc:chgData name="JOSE MIGUEL TORO BONILLA" userId="676c0905-4a43-49c3-9f52-96b165d280d0" providerId="ADAL" clId="{08FBC08C-9DC1-47D1-ABBA-F3BFE8315DA0}" dt="2023-02-27T16:34:29.533" v="883" actId="20577"/>
        <pc:sldMkLst>
          <pc:docMk/>
          <pc:sldMk cId="1497476864" sldId="811"/>
        </pc:sldMkLst>
        <pc:spChg chg="mod">
          <ac:chgData name="JOSE MIGUEL TORO BONILLA" userId="676c0905-4a43-49c3-9f52-96b165d280d0" providerId="ADAL" clId="{08FBC08C-9DC1-47D1-ABBA-F3BFE8315DA0}" dt="2023-02-27T16:34:29.533" v="883" actId="20577"/>
          <ac:spMkLst>
            <pc:docMk/>
            <pc:sldMk cId="1497476864" sldId="811"/>
            <ac:spMk id="8" creationId="{00000000-0000-0000-0000-000000000000}"/>
          </ac:spMkLst>
        </pc:spChg>
      </pc:sldChg>
      <pc:sldChg chg="modSp mod">
        <pc:chgData name="JOSE MIGUEL TORO BONILLA" userId="676c0905-4a43-49c3-9f52-96b165d280d0" providerId="ADAL" clId="{08FBC08C-9DC1-47D1-ABBA-F3BFE8315DA0}" dt="2023-01-24T12:06:41.558" v="10" actId="20577"/>
        <pc:sldMkLst>
          <pc:docMk/>
          <pc:sldMk cId="793759343" sldId="812"/>
        </pc:sldMkLst>
        <pc:spChg chg="mod">
          <ac:chgData name="JOSE MIGUEL TORO BONILLA" userId="676c0905-4a43-49c3-9f52-96b165d280d0" providerId="ADAL" clId="{08FBC08C-9DC1-47D1-ABBA-F3BFE8315DA0}" dt="2023-01-24T12:06:41.558" v="10" actId="20577"/>
          <ac:spMkLst>
            <pc:docMk/>
            <pc:sldMk cId="793759343" sldId="812"/>
            <ac:spMk id="2" creationId="{3250832D-0265-4E06-8251-8C7F93F422BC}"/>
          </ac:spMkLst>
        </pc:spChg>
      </pc:sldChg>
      <pc:sldChg chg="modSp add mod">
        <pc:chgData name="JOSE MIGUEL TORO BONILLA" userId="676c0905-4a43-49c3-9f52-96b165d280d0" providerId="ADAL" clId="{08FBC08C-9DC1-47D1-ABBA-F3BFE8315DA0}" dt="2023-02-28T12:05:02.541" v="2878" actId="20577"/>
        <pc:sldMkLst>
          <pc:docMk/>
          <pc:sldMk cId="1242153151" sldId="814"/>
        </pc:sldMkLst>
        <pc:spChg chg="mod">
          <ac:chgData name="JOSE MIGUEL TORO BONILLA" userId="676c0905-4a43-49c3-9f52-96b165d280d0" providerId="ADAL" clId="{08FBC08C-9DC1-47D1-ABBA-F3BFE8315DA0}" dt="2023-02-28T12:05:02.541" v="2878" actId="20577"/>
          <ac:spMkLst>
            <pc:docMk/>
            <pc:sldMk cId="1242153151" sldId="814"/>
            <ac:spMk id="2" creationId="{00000000-0000-0000-0000-000000000000}"/>
          </ac:spMkLst>
        </pc:spChg>
      </pc:sldChg>
      <pc:sldChg chg="del">
        <pc:chgData name="JOSE MIGUEL TORO BONILLA" userId="676c0905-4a43-49c3-9f52-96b165d280d0" providerId="ADAL" clId="{08FBC08C-9DC1-47D1-ABBA-F3BFE8315DA0}" dt="2023-02-27T16:55:27.197" v="1223" actId="2696"/>
        <pc:sldMkLst>
          <pc:docMk/>
          <pc:sldMk cId="3447943772" sldId="814"/>
        </pc:sldMkLst>
      </pc:sldChg>
      <pc:sldChg chg="modSp mod ord">
        <pc:chgData name="JOSE MIGUEL TORO BONILLA" userId="676c0905-4a43-49c3-9f52-96b165d280d0" providerId="ADAL" clId="{08FBC08C-9DC1-47D1-ABBA-F3BFE8315DA0}" dt="2023-02-27T17:11:21.596" v="1625" actId="1076"/>
        <pc:sldMkLst>
          <pc:docMk/>
          <pc:sldMk cId="986553362" sldId="815"/>
        </pc:sldMkLst>
        <pc:spChg chg="mod">
          <ac:chgData name="JOSE MIGUEL TORO BONILLA" userId="676c0905-4a43-49c3-9f52-96b165d280d0" providerId="ADAL" clId="{08FBC08C-9DC1-47D1-ABBA-F3BFE8315DA0}" dt="2023-02-27T17:11:21.596" v="1625" actId="1076"/>
          <ac:spMkLst>
            <pc:docMk/>
            <pc:sldMk cId="986553362" sldId="815"/>
            <ac:spMk id="6" creationId="{EC7D44D7-645C-45D7-B4D3-EECE98B857C1}"/>
          </ac:spMkLst>
        </pc:spChg>
      </pc:sldChg>
      <pc:sldChg chg="modSp mod">
        <pc:chgData name="JOSE MIGUEL TORO BONILLA" userId="676c0905-4a43-49c3-9f52-96b165d280d0" providerId="ADAL" clId="{08FBC08C-9DC1-47D1-ABBA-F3BFE8315DA0}" dt="2023-02-27T17:13:04.473" v="1650" actId="1076"/>
        <pc:sldMkLst>
          <pc:docMk/>
          <pc:sldMk cId="1576087930" sldId="816"/>
        </pc:sldMkLst>
        <pc:spChg chg="mod">
          <ac:chgData name="JOSE MIGUEL TORO BONILLA" userId="676c0905-4a43-49c3-9f52-96b165d280d0" providerId="ADAL" clId="{08FBC08C-9DC1-47D1-ABBA-F3BFE8315DA0}" dt="2023-02-27T17:13:04.473" v="1650" actId="1076"/>
          <ac:spMkLst>
            <pc:docMk/>
            <pc:sldMk cId="1576087930" sldId="816"/>
            <ac:spMk id="6" creationId="{EC7D44D7-645C-45D7-B4D3-EECE98B857C1}"/>
          </ac:spMkLst>
        </pc:spChg>
      </pc:sldChg>
      <pc:sldChg chg="del">
        <pc:chgData name="JOSE MIGUEL TORO BONILLA" userId="676c0905-4a43-49c3-9f52-96b165d280d0" providerId="ADAL" clId="{08FBC08C-9DC1-47D1-ABBA-F3BFE8315DA0}" dt="2023-02-27T16:55:27.197" v="1223" actId="2696"/>
        <pc:sldMkLst>
          <pc:docMk/>
          <pc:sldMk cId="1219069145" sldId="817"/>
        </pc:sldMkLst>
      </pc:sldChg>
      <pc:sldChg chg="modSp add mod">
        <pc:chgData name="JOSE MIGUEL TORO BONILLA" userId="676c0905-4a43-49c3-9f52-96b165d280d0" providerId="ADAL" clId="{08FBC08C-9DC1-47D1-ABBA-F3BFE8315DA0}" dt="2023-02-27T17:03:44.652" v="1353" actId="114"/>
        <pc:sldMkLst>
          <pc:docMk/>
          <pc:sldMk cId="2109465406" sldId="817"/>
        </pc:sldMkLst>
        <pc:spChg chg="mod">
          <ac:chgData name="JOSE MIGUEL TORO BONILLA" userId="676c0905-4a43-49c3-9f52-96b165d280d0" providerId="ADAL" clId="{08FBC08C-9DC1-47D1-ABBA-F3BFE8315DA0}" dt="2023-02-27T17:03:44.652" v="1353" actId="114"/>
          <ac:spMkLst>
            <pc:docMk/>
            <pc:sldMk cId="2109465406" sldId="817"/>
            <ac:spMk id="3" creationId="{DF85ADE4-14C8-E343-91A8-EC87A12B5E38}"/>
          </ac:spMkLst>
        </pc:spChg>
        <pc:picChg chg="mod">
          <ac:chgData name="JOSE MIGUEL TORO BONILLA" userId="676c0905-4a43-49c3-9f52-96b165d280d0" providerId="ADAL" clId="{08FBC08C-9DC1-47D1-ABBA-F3BFE8315DA0}" dt="2023-02-27T17:03:37.387" v="1352" actId="1076"/>
          <ac:picMkLst>
            <pc:docMk/>
            <pc:sldMk cId="2109465406" sldId="817"/>
            <ac:picMk id="5" creationId="{C752D0C9-4FF0-A442-9FA0-F1BFEB46B526}"/>
          </ac:picMkLst>
        </pc:picChg>
      </pc:sldChg>
      <pc:sldChg chg="del">
        <pc:chgData name="JOSE MIGUEL TORO BONILLA" userId="676c0905-4a43-49c3-9f52-96b165d280d0" providerId="ADAL" clId="{08FBC08C-9DC1-47D1-ABBA-F3BFE8315DA0}" dt="2023-02-27T16:55:27.197" v="1223" actId="2696"/>
        <pc:sldMkLst>
          <pc:docMk/>
          <pc:sldMk cId="148086156" sldId="818"/>
        </pc:sldMkLst>
      </pc:sldChg>
      <pc:sldChg chg="modSp add mod">
        <pc:chgData name="JOSE MIGUEL TORO BONILLA" userId="676c0905-4a43-49c3-9f52-96b165d280d0" providerId="ADAL" clId="{08FBC08C-9DC1-47D1-ABBA-F3BFE8315DA0}" dt="2023-02-27T17:03:22.203" v="1350" actId="114"/>
        <pc:sldMkLst>
          <pc:docMk/>
          <pc:sldMk cId="4179545841" sldId="818"/>
        </pc:sldMkLst>
        <pc:spChg chg="mod">
          <ac:chgData name="JOSE MIGUEL TORO BONILLA" userId="676c0905-4a43-49c3-9f52-96b165d280d0" providerId="ADAL" clId="{08FBC08C-9DC1-47D1-ABBA-F3BFE8315DA0}" dt="2023-02-27T17:03:22.203" v="1350" actId="114"/>
          <ac:spMkLst>
            <pc:docMk/>
            <pc:sldMk cId="4179545841" sldId="818"/>
            <ac:spMk id="3" creationId="{DF85ADE4-14C8-E343-91A8-EC87A12B5E38}"/>
          </ac:spMkLst>
        </pc:spChg>
      </pc:sldChg>
      <pc:sldChg chg="modSp mod">
        <pc:chgData name="JOSE MIGUEL TORO BONILLA" userId="676c0905-4a43-49c3-9f52-96b165d280d0" providerId="ADAL" clId="{08FBC08C-9DC1-47D1-ABBA-F3BFE8315DA0}" dt="2023-02-27T17:55:44.050" v="2406" actId="20577"/>
        <pc:sldMkLst>
          <pc:docMk/>
          <pc:sldMk cId="1207099346" sldId="819"/>
        </pc:sldMkLst>
        <pc:spChg chg="mod">
          <ac:chgData name="JOSE MIGUEL TORO BONILLA" userId="676c0905-4a43-49c3-9f52-96b165d280d0" providerId="ADAL" clId="{08FBC08C-9DC1-47D1-ABBA-F3BFE8315DA0}" dt="2023-02-27T17:55:44.050" v="2406" actId="20577"/>
          <ac:spMkLst>
            <pc:docMk/>
            <pc:sldMk cId="1207099346" sldId="819"/>
            <ac:spMk id="3" creationId="{93BA9B8E-7627-48CF-A2EC-FA1DF01DA9A1}"/>
          </ac:spMkLst>
        </pc:spChg>
      </pc:sldChg>
      <pc:sldChg chg="modSp mod">
        <pc:chgData name="JOSE MIGUEL TORO BONILLA" userId="676c0905-4a43-49c3-9f52-96b165d280d0" providerId="ADAL" clId="{08FBC08C-9DC1-47D1-ABBA-F3BFE8315DA0}" dt="2023-02-27T17:56:05.278" v="2410" actId="14100"/>
        <pc:sldMkLst>
          <pc:docMk/>
          <pc:sldMk cId="2227618172" sldId="821"/>
        </pc:sldMkLst>
        <pc:spChg chg="mod">
          <ac:chgData name="JOSE MIGUEL TORO BONILLA" userId="676c0905-4a43-49c3-9f52-96b165d280d0" providerId="ADAL" clId="{08FBC08C-9DC1-47D1-ABBA-F3BFE8315DA0}" dt="2023-02-27T17:56:05.278" v="2410" actId="14100"/>
          <ac:spMkLst>
            <pc:docMk/>
            <pc:sldMk cId="2227618172" sldId="821"/>
            <ac:spMk id="48131" creationId="{E5546BB6-A774-434B-9681-146DCBCAB86D}"/>
          </ac:spMkLst>
        </pc:spChg>
      </pc:sldChg>
      <pc:sldChg chg="modSp mod">
        <pc:chgData name="JOSE MIGUEL TORO BONILLA" userId="676c0905-4a43-49c3-9f52-96b165d280d0" providerId="ADAL" clId="{08FBC08C-9DC1-47D1-ABBA-F3BFE8315DA0}" dt="2023-02-28T12:18:01.725" v="3302" actId="20577"/>
        <pc:sldMkLst>
          <pc:docMk/>
          <pc:sldMk cId="3570576420" sldId="822"/>
        </pc:sldMkLst>
        <pc:spChg chg="mod">
          <ac:chgData name="JOSE MIGUEL TORO BONILLA" userId="676c0905-4a43-49c3-9f52-96b165d280d0" providerId="ADAL" clId="{08FBC08C-9DC1-47D1-ABBA-F3BFE8315DA0}" dt="2023-02-28T12:18:01.725" v="3302" actId="20577"/>
          <ac:spMkLst>
            <pc:docMk/>
            <pc:sldMk cId="3570576420" sldId="822"/>
            <ac:spMk id="67607" creationId="{3DA9E87A-619E-4B7E-9DAD-22A4BE91849F}"/>
          </ac:spMkLst>
        </pc:spChg>
      </pc:sldChg>
      <pc:sldChg chg="modSp del mod">
        <pc:chgData name="JOSE MIGUEL TORO BONILLA" userId="676c0905-4a43-49c3-9f52-96b165d280d0" providerId="ADAL" clId="{08FBC08C-9DC1-47D1-ABBA-F3BFE8315DA0}" dt="2023-02-27T12:00:45.386" v="30" actId="2696"/>
        <pc:sldMkLst>
          <pc:docMk/>
          <pc:sldMk cId="2937453486" sldId="824"/>
        </pc:sldMkLst>
        <pc:spChg chg="mod">
          <ac:chgData name="JOSE MIGUEL TORO BONILLA" userId="676c0905-4a43-49c3-9f52-96b165d280d0" providerId="ADAL" clId="{08FBC08C-9DC1-47D1-ABBA-F3BFE8315DA0}" dt="2023-02-27T12:00:07.183" v="29" actId="20577"/>
          <ac:spMkLst>
            <pc:docMk/>
            <pc:sldMk cId="2937453486" sldId="824"/>
            <ac:spMk id="3" creationId="{EA715295-500E-4CA7-8EDA-1649CD6569DF}"/>
          </ac:spMkLst>
        </pc:spChg>
      </pc:sldChg>
      <pc:sldChg chg="addSp modSp mod">
        <pc:chgData name="JOSE MIGUEL TORO BONILLA" userId="676c0905-4a43-49c3-9f52-96b165d280d0" providerId="ADAL" clId="{08FBC08C-9DC1-47D1-ABBA-F3BFE8315DA0}" dt="2023-02-27T17:04:59.887" v="1446" actId="14100"/>
        <pc:sldMkLst>
          <pc:docMk/>
          <pc:sldMk cId="2966902893" sldId="825"/>
        </pc:sldMkLst>
        <pc:spChg chg="mod">
          <ac:chgData name="JOSE MIGUEL TORO BONILLA" userId="676c0905-4a43-49c3-9f52-96b165d280d0" providerId="ADAL" clId="{08FBC08C-9DC1-47D1-ABBA-F3BFE8315DA0}" dt="2023-02-27T17:04:59.887" v="1446" actId="14100"/>
          <ac:spMkLst>
            <pc:docMk/>
            <pc:sldMk cId="2966902893" sldId="825"/>
            <ac:spMk id="3" creationId="{EA715295-500E-4CA7-8EDA-1649CD6569DF}"/>
          </ac:spMkLst>
        </pc:spChg>
        <pc:spChg chg="add mod">
          <ac:chgData name="JOSE MIGUEL TORO BONILLA" userId="676c0905-4a43-49c3-9f52-96b165d280d0" providerId="ADAL" clId="{08FBC08C-9DC1-47D1-ABBA-F3BFE8315DA0}" dt="2023-02-27T17:04:08.957" v="1357" actId="1076"/>
          <ac:spMkLst>
            <pc:docMk/>
            <pc:sldMk cId="2966902893" sldId="825"/>
            <ac:spMk id="6" creationId="{DEE45C5B-A244-911B-383D-505F986FCEFE}"/>
          </ac:spMkLst>
        </pc:spChg>
      </pc:sldChg>
      <pc:sldChg chg="modSp mod ord">
        <pc:chgData name="JOSE MIGUEL TORO BONILLA" userId="676c0905-4a43-49c3-9f52-96b165d280d0" providerId="ADAL" clId="{08FBC08C-9DC1-47D1-ABBA-F3BFE8315DA0}" dt="2023-02-27T16:37:11.221" v="949" actId="14100"/>
        <pc:sldMkLst>
          <pc:docMk/>
          <pc:sldMk cId="3576946452" sldId="826"/>
        </pc:sldMkLst>
        <pc:spChg chg="mod">
          <ac:chgData name="JOSE MIGUEL TORO BONILLA" userId="676c0905-4a43-49c3-9f52-96b165d280d0" providerId="ADAL" clId="{08FBC08C-9DC1-47D1-ABBA-F3BFE8315DA0}" dt="2023-02-27T16:37:11.221" v="949" actId="14100"/>
          <ac:spMkLst>
            <pc:docMk/>
            <pc:sldMk cId="3576946452" sldId="826"/>
            <ac:spMk id="3" creationId="{EA715295-500E-4CA7-8EDA-1649CD6569DF}"/>
          </ac:spMkLst>
        </pc:spChg>
      </pc:sldChg>
      <pc:sldChg chg="del">
        <pc:chgData name="JOSE MIGUEL TORO BONILLA" userId="676c0905-4a43-49c3-9f52-96b165d280d0" providerId="ADAL" clId="{08FBC08C-9DC1-47D1-ABBA-F3BFE8315DA0}" dt="2023-02-27T16:37:26.966" v="950" actId="2696"/>
        <pc:sldMkLst>
          <pc:docMk/>
          <pc:sldMk cId="1022734020" sldId="827"/>
        </pc:sldMkLst>
      </pc:sldChg>
      <pc:sldChg chg="modSp mod">
        <pc:chgData name="JOSE MIGUEL TORO BONILLA" userId="676c0905-4a43-49c3-9f52-96b165d280d0" providerId="ADAL" clId="{08FBC08C-9DC1-47D1-ABBA-F3BFE8315DA0}" dt="2023-02-27T17:16:34.288" v="1688" actId="20577"/>
        <pc:sldMkLst>
          <pc:docMk/>
          <pc:sldMk cId="1373945661" sldId="828"/>
        </pc:sldMkLst>
        <pc:spChg chg="mod">
          <ac:chgData name="JOSE MIGUEL TORO BONILLA" userId="676c0905-4a43-49c3-9f52-96b165d280d0" providerId="ADAL" clId="{08FBC08C-9DC1-47D1-ABBA-F3BFE8315DA0}" dt="2023-02-27T16:33:21.354" v="840" actId="20577"/>
          <ac:spMkLst>
            <pc:docMk/>
            <pc:sldMk cId="1373945661" sldId="828"/>
            <ac:spMk id="2" creationId="{3250832D-0265-4E06-8251-8C7F93F422BC}"/>
          </ac:spMkLst>
        </pc:spChg>
        <pc:spChg chg="mod">
          <ac:chgData name="JOSE MIGUEL TORO BONILLA" userId="676c0905-4a43-49c3-9f52-96b165d280d0" providerId="ADAL" clId="{08FBC08C-9DC1-47D1-ABBA-F3BFE8315DA0}" dt="2023-02-27T17:16:34.288" v="1688" actId="20577"/>
          <ac:spMkLst>
            <pc:docMk/>
            <pc:sldMk cId="1373945661" sldId="828"/>
            <ac:spMk id="3" creationId="{EA715295-500E-4CA7-8EDA-1649CD6569DF}"/>
          </ac:spMkLst>
        </pc:spChg>
      </pc:sldChg>
      <pc:sldChg chg="modSp mod">
        <pc:chgData name="JOSE MIGUEL TORO BONILLA" userId="676c0905-4a43-49c3-9f52-96b165d280d0" providerId="ADAL" clId="{08FBC08C-9DC1-47D1-ABBA-F3BFE8315DA0}" dt="2023-02-27T17:05:25.212" v="1447" actId="114"/>
        <pc:sldMkLst>
          <pc:docMk/>
          <pc:sldMk cId="173535340" sldId="829"/>
        </pc:sldMkLst>
        <pc:spChg chg="mod">
          <ac:chgData name="JOSE MIGUEL TORO BONILLA" userId="676c0905-4a43-49c3-9f52-96b165d280d0" providerId="ADAL" clId="{08FBC08C-9DC1-47D1-ABBA-F3BFE8315DA0}" dt="2023-02-27T16:53:43.839" v="1210" actId="20577"/>
          <ac:spMkLst>
            <pc:docMk/>
            <pc:sldMk cId="173535340" sldId="829"/>
            <ac:spMk id="2" creationId="{3250832D-0265-4E06-8251-8C7F93F422BC}"/>
          </ac:spMkLst>
        </pc:spChg>
        <pc:spChg chg="mod">
          <ac:chgData name="JOSE MIGUEL TORO BONILLA" userId="676c0905-4a43-49c3-9f52-96b165d280d0" providerId="ADAL" clId="{08FBC08C-9DC1-47D1-ABBA-F3BFE8315DA0}" dt="2023-02-27T17:05:25.212" v="1447" actId="114"/>
          <ac:spMkLst>
            <pc:docMk/>
            <pc:sldMk cId="173535340" sldId="829"/>
            <ac:spMk id="3" creationId="{EA715295-500E-4CA7-8EDA-1649CD6569DF}"/>
          </ac:spMkLst>
        </pc:spChg>
        <pc:spChg chg="mod">
          <ac:chgData name="JOSE MIGUEL TORO BONILLA" userId="676c0905-4a43-49c3-9f52-96b165d280d0" providerId="ADAL" clId="{08FBC08C-9DC1-47D1-ABBA-F3BFE8315DA0}" dt="2023-02-27T16:51:26.794" v="1151" actId="1076"/>
          <ac:spMkLst>
            <pc:docMk/>
            <pc:sldMk cId="173535340" sldId="829"/>
            <ac:spMk id="6" creationId="{DEE45C5B-A244-911B-383D-505F986FCEFE}"/>
          </ac:spMkLst>
        </pc:spChg>
      </pc:sldChg>
      <pc:sldChg chg="modSp mod">
        <pc:chgData name="JOSE MIGUEL TORO BONILLA" userId="676c0905-4a43-49c3-9f52-96b165d280d0" providerId="ADAL" clId="{08FBC08C-9DC1-47D1-ABBA-F3BFE8315DA0}" dt="2023-02-28T12:17:23.584" v="3295" actId="114"/>
        <pc:sldMkLst>
          <pc:docMk/>
          <pc:sldMk cId="4231968735" sldId="830"/>
        </pc:sldMkLst>
        <pc:spChg chg="mod">
          <ac:chgData name="JOSE MIGUEL TORO BONILLA" userId="676c0905-4a43-49c3-9f52-96b165d280d0" providerId="ADAL" clId="{08FBC08C-9DC1-47D1-ABBA-F3BFE8315DA0}" dt="2023-02-27T17:15:42.553" v="1666" actId="20577"/>
          <ac:spMkLst>
            <pc:docMk/>
            <pc:sldMk cId="4231968735" sldId="830"/>
            <ac:spMk id="2" creationId="{3250832D-0265-4E06-8251-8C7F93F422BC}"/>
          </ac:spMkLst>
        </pc:spChg>
        <pc:spChg chg="mod">
          <ac:chgData name="JOSE MIGUEL TORO BONILLA" userId="676c0905-4a43-49c3-9f52-96b165d280d0" providerId="ADAL" clId="{08FBC08C-9DC1-47D1-ABBA-F3BFE8315DA0}" dt="2023-02-28T12:17:23.584" v="3295" actId="114"/>
          <ac:spMkLst>
            <pc:docMk/>
            <pc:sldMk cId="4231968735" sldId="830"/>
            <ac:spMk id="3" creationId="{EA715295-500E-4CA7-8EDA-1649CD6569DF}"/>
          </ac:spMkLst>
        </pc:spChg>
      </pc:sldChg>
      <pc:sldChg chg="addSp delSp modSp mod">
        <pc:chgData name="JOSE MIGUEL TORO BONILLA" userId="676c0905-4a43-49c3-9f52-96b165d280d0" providerId="ADAL" clId="{08FBC08C-9DC1-47D1-ABBA-F3BFE8315DA0}" dt="2023-02-28T12:16:22.775" v="3261" actId="255"/>
        <pc:sldMkLst>
          <pc:docMk/>
          <pc:sldMk cId="737994357" sldId="831"/>
        </pc:sldMkLst>
        <pc:spChg chg="mod">
          <ac:chgData name="JOSE MIGUEL TORO BONILLA" userId="676c0905-4a43-49c3-9f52-96b165d280d0" providerId="ADAL" clId="{08FBC08C-9DC1-47D1-ABBA-F3BFE8315DA0}" dt="2023-02-28T11:57:04.209" v="2494" actId="20577"/>
          <ac:spMkLst>
            <pc:docMk/>
            <pc:sldMk cId="737994357" sldId="831"/>
            <ac:spMk id="2" creationId="{3250832D-0265-4E06-8251-8C7F93F422BC}"/>
          </ac:spMkLst>
        </pc:spChg>
        <pc:spChg chg="mod">
          <ac:chgData name="JOSE MIGUEL TORO BONILLA" userId="676c0905-4a43-49c3-9f52-96b165d280d0" providerId="ADAL" clId="{08FBC08C-9DC1-47D1-ABBA-F3BFE8315DA0}" dt="2023-02-28T12:16:22.775" v="3261" actId="255"/>
          <ac:spMkLst>
            <pc:docMk/>
            <pc:sldMk cId="737994357" sldId="831"/>
            <ac:spMk id="3" creationId="{EA715295-500E-4CA7-8EDA-1649CD6569DF}"/>
          </ac:spMkLst>
        </pc:spChg>
        <pc:spChg chg="add mod">
          <ac:chgData name="JOSE MIGUEL TORO BONILLA" userId="676c0905-4a43-49c3-9f52-96b165d280d0" providerId="ADAL" clId="{08FBC08C-9DC1-47D1-ABBA-F3BFE8315DA0}" dt="2023-02-28T12:16:10.737" v="3259" actId="20577"/>
          <ac:spMkLst>
            <pc:docMk/>
            <pc:sldMk cId="737994357" sldId="831"/>
            <ac:spMk id="5" creationId="{E6C0BE57-6AE9-623D-7FD3-8A0228A25B0B}"/>
          </ac:spMkLst>
        </pc:spChg>
        <pc:spChg chg="del mod">
          <ac:chgData name="JOSE MIGUEL TORO BONILLA" userId="676c0905-4a43-49c3-9f52-96b165d280d0" providerId="ADAL" clId="{08FBC08C-9DC1-47D1-ABBA-F3BFE8315DA0}" dt="2023-02-28T12:05:45.832" v="2881"/>
          <ac:spMkLst>
            <pc:docMk/>
            <pc:sldMk cId="737994357" sldId="831"/>
            <ac:spMk id="6" creationId="{DEE45C5B-A244-911B-383D-505F986FCEFE}"/>
          </ac:spMkLst>
        </pc:spChg>
        <pc:spChg chg="add mod">
          <ac:chgData name="JOSE MIGUEL TORO BONILLA" userId="676c0905-4a43-49c3-9f52-96b165d280d0" providerId="ADAL" clId="{08FBC08C-9DC1-47D1-ABBA-F3BFE8315DA0}" dt="2023-02-28T12:16:12.981" v="3260" actId="20577"/>
          <ac:spMkLst>
            <pc:docMk/>
            <pc:sldMk cId="737994357" sldId="831"/>
            <ac:spMk id="7" creationId="{CDC74742-70F3-0DE2-ED46-6E85FDAE6E8E}"/>
          </ac:spMkLst>
        </pc:spChg>
      </pc:sldChg>
    </pc:docChg>
  </pc:docChgLst>
  <pc:docChgLst>
    <pc:chgData name="DIANA BORREGO NUÑEZ" userId="S::dianabn@us.es::4db94812-c8ba-4f2a-8f82-88c970476a91" providerId="AD" clId="Web-{04A5C8D0-B1E6-3336-5E5C-20BF50863E01}"/>
    <pc:docChg chg="modSld">
      <pc:chgData name="DIANA BORREGO NUÑEZ" userId="S::dianabn@us.es::4db94812-c8ba-4f2a-8f82-88c970476a91" providerId="AD" clId="Web-{04A5C8D0-B1E6-3336-5E5C-20BF50863E01}" dt="2022-03-02T12:19:38.393" v="66" actId="20577"/>
      <pc:docMkLst>
        <pc:docMk/>
      </pc:docMkLst>
      <pc:sldChg chg="modSp">
        <pc:chgData name="DIANA BORREGO NUÑEZ" userId="S::dianabn@us.es::4db94812-c8ba-4f2a-8f82-88c970476a91" providerId="AD" clId="Web-{04A5C8D0-B1E6-3336-5E5C-20BF50863E01}" dt="2022-03-02T11:29:08.087" v="0" actId="1076"/>
        <pc:sldMkLst>
          <pc:docMk/>
          <pc:sldMk cId="1853227113" sldId="475"/>
        </pc:sldMkLst>
        <pc:spChg chg="mod">
          <ac:chgData name="DIANA BORREGO NUÑEZ" userId="S::dianabn@us.es::4db94812-c8ba-4f2a-8f82-88c970476a91" providerId="AD" clId="Web-{04A5C8D0-B1E6-3336-5E5C-20BF50863E01}" dt="2022-03-02T11:29:08.087" v="0" actId="1076"/>
          <ac:spMkLst>
            <pc:docMk/>
            <pc:sldMk cId="1853227113" sldId="475"/>
            <ac:spMk id="20481" creationId="{00000000-0000-0000-0000-000000000000}"/>
          </ac:spMkLst>
        </pc:spChg>
      </pc:sldChg>
      <pc:sldChg chg="modSp">
        <pc:chgData name="DIANA BORREGO NUÑEZ" userId="S::dianabn@us.es::4db94812-c8ba-4f2a-8f82-88c970476a91" providerId="AD" clId="Web-{04A5C8D0-B1E6-3336-5E5C-20BF50863E01}" dt="2022-03-02T11:31:24.198" v="7" actId="20577"/>
        <pc:sldMkLst>
          <pc:docMk/>
          <pc:sldMk cId="2619244630" sldId="786"/>
        </pc:sldMkLst>
        <pc:spChg chg="mod">
          <ac:chgData name="DIANA BORREGO NUÑEZ" userId="S::dianabn@us.es::4db94812-c8ba-4f2a-8f82-88c970476a91" providerId="AD" clId="Web-{04A5C8D0-B1E6-3336-5E5C-20BF50863E01}" dt="2022-03-02T11:31:24.198" v="7" actId="20577"/>
          <ac:spMkLst>
            <pc:docMk/>
            <pc:sldMk cId="2619244630" sldId="786"/>
            <ac:spMk id="35" creationId="{00000000-0000-0000-0000-000000000000}"/>
          </ac:spMkLst>
        </pc:spChg>
        <pc:spChg chg="mod">
          <ac:chgData name="DIANA BORREGO NUÑEZ" userId="S::dianabn@us.es::4db94812-c8ba-4f2a-8f82-88c970476a91" providerId="AD" clId="Web-{04A5C8D0-B1E6-3336-5E5C-20BF50863E01}" dt="2022-03-02T11:31:20.277" v="5" actId="20577"/>
          <ac:spMkLst>
            <pc:docMk/>
            <pc:sldMk cId="2619244630" sldId="786"/>
            <ac:spMk id="38" creationId="{00000000-0000-0000-0000-000000000000}"/>
          </ac:spMkLst>
        </pc:spChg>
      </pc:sldChg>
      <pc:sldChg chg="modSp">
        <pc:chgData name="DIANA BORREGO NUÑEZ" userId="S::dianabn@us.es::4db94812-c8ba-4f2a-8f82-88c970476a91" providerId="AD" clId="Web-{04A5C8D0-B1E6-3336-5E5C-20BF50863E01}" dt="2022-03-02T11:37:55.612" v="9" actId="1076"/>
        <pc:sldMkLst>
          <pc:docMk/>
          <pc:sldMk cId="2284628429" sldId="790"/>
        </pc:sldMkLst>
        <pc:spChg chg="mod">
          <ac:chgData name="DIANA BORREGO NUÑEZ" userId="S::dianabn@us.es::4db94812-c8ba-4f2a-8f82-88c970476a91" providerId="AD" clId="Web-{04A5C8D0-B1E6-3336-5E5C-20BF50863E01}" dt="2022-03-02T11:37:55.612" v="9" actId="1076"/>
          <ac:spMkLst>
            <pc:docMk/>
            <pc:sldMk cId="2284628429" sldId="790"/>
            <ac:spMk id="3" creationId="{EA715295-500E-4CA7-8EDA-1649CD6569DF}"/>
          </ac:spMkLst>
        </pc:spChg>
      </pc:sldChg>
      <pc:sldChg chg="modSp">
        <pc:chgData name="DIANA BORREGO NUÑEZ" userId="S::dianabn@us.es::4db94812-c8ba-4f2a-8f82-88c970476a91" providerId="AD" clId="Web-{04A5C8D0-B1E6-3336-5E5C-20BF50863E01}" dt="2022-03-02T11:29:41.243" v="2" actId="20577"/>
        <pc:sldMkLst>
          <pc:docMk/>
          <pc:sldMk cId="206790743" sldId="798"/>
        </pc:sldMkLst>
        <pc:spChg chg="mod">
          <ac:chgData name="DIANA BORREGO NUÑEZ" userId="S::dianabn@us.es::4db94812-c8ba-4f2a-8f82-88c970476a91" providerId="AD" clId="Web-{04A5C8D0-B1E6-3336-5E5C-20BF50863E01}" dt="2022-03-02T11:29:41.243" v="2" actId="20577"/>
          <ac:spMkLst>
            <pc:docMk/>
            <pc:sldMk cId="206790743" sldId="798"/>
            <ac:spMk id="3" creationId="{D673A3F2-790B-46B8-9440-4D7625572A6A}"/>
          </ac:spMkLst>
        </pc:spChg>
      </pc:sldChg>
      <pc:sldChg chg="modSp">
        <pc:chgData name="DIANA BORREGO NUÑEZ" userId="S::dianabn@us.es::4db94812-c8ba-4f2a-8f82-88c970476a91" providerId="AD" clId="Web-{04A5C8D0-B1E6-3336-5E5C-20BF50863E01}" dt="2022-03-02T11:55:24.304" v="10" actId="20577"/>
        <pc:sldMkLst>
          <pc:docMk/>
          <pc:sldMk cId="4171495966" sldId="803"/>
        </pc:sldMkLst>
        <pc:spChg chg="mod">
          <ac:chgData name="DIANA BORREGO NUÑEZ" userId="S::dianabn@us.es::4db94812-c8ba-4f2a-8f82-88c970476a91" providerId="AD" clId="Web-{04A5C8D0-B1E6-3336-5E5C-20BF50863E01}" dt="2022-03-02T11:55:24.304" v="10" actId="20577"/>
          <ac:spMkLst>
            <pc:docMk/>
            <pc:sldMk cId="4171495966" sldId="803"/>
            <ac:spMk id="2" creationId="{00000000-0000-0000-0000-000000000000}"/>
          </ac:spMkLst>
        </pc:spChg>
      </pc:sldChg>
      <pc:sldChg chg="modSp">
        <pc:chgData name="DIANA BORREGO NUÑEZ" userId="S::dianabn@us.es::4db94812-c8ba-4f2a-8f82-88c970476a91" providerId="AD" clId="Web-{04A5C8D0-B1E6-3336-5E5C-20BF50863E01}" dt="2022-03-02T12:18:21.642" v="60" actId="20577"/>
        <pc:sldMkLst>
          <pc:docMk/>
          <pc:sldMk cId="1152611043" sldId="805"/>
        </pc:sldMkLst>
        <pc:spChg chg="mod">
          <ac:chgData name="DIANA BORREGO NUÑEZ" userId="S::dianabn@us.es::4db94812-c8ba-4f2a-8f82-88c970476a91" providerId="AD" clId="Web-{04A5C8D0-B1E6-3336-5E5C-20BF50863E01}" dt="2022-03-02T12:18:21.642" v="60" actId="20577"/>
          <ac:spMkLst>
            <pc:docMk/>
            <pc:sldMk cId="1152611043" sldId="805"/>
            <ac:spMk id="2" creationId="{00000000-0000-0000-0000-000000000000}"/>
          </ac:spMkLst>
        </pc:spChg>
      </pc:sldChg>
      <pc:sldChg chg="modSp">
        <pc:chgData name="DIANA BORREGO NUÑEZ" userId="S::dianabn@us.es::4db94812-c8ba-4f2a-8f82-88c970476a91" providerId="AD" clId="Web-{04A5C8D0-B1E6-3336-5E5C-20BF50863E01}" dt="2022-03-02T12:19:17.299" v="63"/>
        <pc:sldMkLst>
          <pc:docMk/>
          <pc:sldMk cId="3616297357" sldId="806"/>
        </pc:sldMkLst>
        <pc:spChg chg="mod">
          <ac:chgData name="DIANA BORREGO NUÑEZ" userId="S::dianabn@us.es::4db94812-c8ba-4f2a-8f82-88c970476a91" providerId="AD" clId="Web-{04A5C8D0-B1E6-3336-5E5C-20BF50863E01}" dt="2022-03-02T12:19:17.299" v="63"/>
          <ac:spMkLst>
            <pc:docMk/>
            <pc:sldMk cId="3616297357" sldId="806"/>
            <ac:spMk id="2" creationId="{00000000-0000-0000-0000-000000000000}"/>
          </ac:spMkLst>
        </pc:spChg>
      </pc:sldChg>
      <pc:sldChg chg="modSp">
        <pc:chgData name="DIANA BORREGO NUÑEZ" userId="S::dianabn@us.es::4db94812-c8ba-4f2a-8f82-88c970476a91" providerId="AD" clId="Web-{04A5C8D0-B1E6-3336-5E5C-20BF50863E01}" dt="2022-03-02T12:19:38.393" v="66" actId="20577"/>
        <pc:sldMkLst>
          <pc:docMk/>
          <pc:sldMk cId="3197104585" sldId="807"/>
        </pc:sldMkLst>
        <pc:spChg chg="mod">
          <ac:chgData name="DIANA BORREGO NUÑEZ" userId="S::dianabn@us.es::4db94812-c8ba-4f2a-8f82-88c970476a91" providerId="AD" clId="Web-{04A5C8D0-B1E6-3336-5E5C-20BF50863E01}" dt="2022-03-02T12:19:38.393" v="66" actId="20577"/>
          <ac:spMkLst>
            <pc:docMk/>
            <pc:sldMk cId="3197104585" sldId="807"/>
            <ac:spMk id="2" creationId="{00000000-0000-0000-0000-000000000000}"/>
          </ac:spMkLst>
        </pc:spChg>
      </pc:sldChg>
      <pc:sldChg chg="modSp">
        <pc:chgData name="DIANA BORREGO NUÑEZ" userId="S::dianabn@us.es::4db94812-c8ba-4f2a-8f82-88c970476a91" providerId="AD" clId="Web-{04A5C8D0-B1E6-3336-5E5C-20BF50863E01}" dt="2022-03-02T11:32:33.137" v="8" actId="1076"/>
        <pc:sldMkLst>
          <pc:docMk/>
          <pc:sldMk cId="785270534" sldId="813"/>
        </pc:sldMkLst>
        <pc:spChg chg="mod">
          <ac:chgData name="DIANA BORREGO NUÑEZ" userId="S::dianabn@us.es::4db94812-c8ba-4f2a-8f82-88c970476a91" providerId="AD" clId="Web-{04A5C8D0-B1E6-3336-5E5C-20BF50863E01}" dt="2022-03-02T11:32:33.137" v="8" actId="1076"/>
          <ac:spMkLst>
            <pc:docMk/>
            <pc:sldMk cId="785270534" sldId="813"/>
            <ac:spMk id="3" creationId="{EA715295-500E-4CA7-8EDA-1649CD6569DF}"/>
          </ac:spMkLst>
        </pc:spChg>
      </pc:sldChg>
      <pc:sldChg chg="modSp">
        <pc:chgData name="DIANA BORREGO NUÑEZ" userId="S::dianabn@us.es::4db94812-c8ba-4f2a-8f82-88c970476a91" providerId="AD" clId="Web-{04A5C8D0-B1E6-3336-5E5C-20BF50863E01}" dt="2022-03-02T12:16:28.796" v="23" actId="20577"/>
        <pc:sldMkLst>
          <pc:docMk/>
          <pc:sldMk cId="3447943772" sldId="814"/>
        </pc:sldMkLst>
        <pc:spChg chg="mod">
          <ac:chgData name="DIANA BORREGO NUÑEZ" userId="S::dianabn@us.es::4db94812-c8ba-4f2a-8f82-88c970476a91" providerId="AD" clId="Web-{04A5C8D0-B1E6-3336-5E5C-20BF50863E01}" dt="2022-03-02T12:16:28.796" v="23" actId="20577"/>
          <ac:spMkLst>
            <pc:docMk/>
            <pc:sldMk cId="3447943772" sldId="814"/>
            <ac:spMk id="2" creationId="{00000000-0000-0000-0000-000000000000}"/>
          </ac:spMkLst>
        </pc:spChg>
      </pc:sldChg>
      <pc:sldChg chg="modSp">
        <pc:chgData name="DIANA BORREGO NUÑEZ" userId="S::dianabn@us.es::4db94812-c8ba-4f2a-8f82-88c970476a91" providerId="AD" clId="Web-{04A5C8D0-B1E6-3336-5E5C-20BF50863E01}" dt="2022-03-02T12:00:04.637" v="11" actId="1076"/>
        <pc:sldMkLst>
          <pc:docMk/>
          <pc:sldMk cId="986553362" sldId="815"/>
        </pc:sldMkLst>
        <pc:spChg chg="mod">
          <ac:chgData name="DIANA BORREGO NUÑEZ" userId="S::dianabn@us.es::4db94812-c8ba-4f2a-8f82-88c970476a91" providerId="AD" clId="Web-{04A5C8D0-B1E6-3336-5E5C-20BF50863E01}" dt="2022-03-02T12:00:04.637" v="11" actId="1076"/>
          <ac:spMkLst>
            <pc:docMk/>
            <pc:sldMk cId="986553362" sldId="815"/>
            <ac:spMk id="6" creationId="{EC7D44D7-645C-45D7-B4D3-EECE98B857C1}"/>
          </ac:spMkLst>
        </pc:spChg>
      </pc:sldChg>
      <pc:sldChg chg="modSp">
        <pc:chgData name="DIANA BORREGO NUÑEZ" userId="S::dianabn@us.es::4db94812-c8ba-4f2a-8f82-88c970476a91" providerId="AD" clId="Web-{04A5C8D0-B1E6-3336-5E5C-20BF50863E01}" dt="2022-03-02T12:14:51.841" v="12" actId="1076"/>
        <pc:sldMkLst>
          <pc:docMk/>
          <pc:sldMk cId="1576087930" sldId="816"/>
        </pc:sldMkLst>
        <pc:spChg chg="mod">
          <ac:chgData name="DIANA BORREGO NUÑEZ" userId="S::dianabn@us.es::4db94812-c8ba-4f2a-8f82-88c970476a91" providerId="AD" clId="Web-{04A5C8D0-B1E6-3336-5E5C-20BF50863E01}" dt="2022-03-02T12:14:51.841" v="12" actId="1076"/>
          <ac:spMkLst>
            <pc:docMk/>
            <pc:sldMk cId="1576087930" sldId="816"/>
            <ac:spMk id="6" creationId="{EC7D44D7-645C-45D7-B4D3-EECE98B857C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1"/>
            <a:ext cx="3077051" cy="511175"/>
          </a:xfrm>
          <a:prstGeom prst="rect">
            <a:avLst/>
          </a:prstGeom>
          <a:noFill/>
          <a:ln w="9525">
            <a:noFill/>
            <a:miter lim="800000"/>
            <a:headEnd/>
            <a:tailEnd/>
          </a:ln>
          <a:effectLst/>
        </p:spPr>
        <p:txBody>
          <a:bodyPr vert="horz" wrap="square" lIns="94898" tIns="47448" rIns="94898" bIns="47448" numCol="1" anchor="t" anchorCtr="0" compatLnSpc="1">
            <a:prstTxWarp prst="textNoShape">
              <a:avLst/>
            </a:prstTxWarp>
          </a:bodyPr>
          <a:lstStyle>
            <a:lvl1pPr defTabSz="949325">
              <a:lnSpc>
                <a:spcPct val="100000"/>
              </a:lnSpc>
              <a:spcBef>
                <a:spcPct val="0"/>
              </a:spcBef>
              <a:buFontTx/>
              <a:buNone/>
              <a:defRPr sz="1200">
                <a:latin typeface="Arial" charset="0"/>
                <a:cs typeface="+mn-cs"/>
              </a:defRPr>
            </a:lvl1pPr>
          </a:lstStyle>
          <a:p>
            <a:pPr>
              <a:defRPr/>
            </a:pPr>
            <a:endParaRPr lang="es-ES"/>
          </a:p>
        </p:txBody>
      </p:sp>
      <p:sp>
        <p:nvSpPr>
          <p:cNvPr id="112643" name="Rectangle 3"/>
          <p:cNvSpPr>
            <a:spLocks noGrp="1" noChangeArrowheads="1"/>
          </p:cNvSpPr>
          <p:nvPr>
            <p:ph type="dt" sz="quarter" idx="1"/>
          </p:nvPr>
        </p:nvSpPr>
        <p:spPr bwMode="auto">
          <a:xfrm>
            <a:off x="4025424" y="1"/>
            <a:ext cx="3077051" cy="511175"/>
          </a:xfrm>
          <a:prstGeom prst="rect">
            <a:avLst/>
          </a:prstGeom>
          <a:noFill/>
          <a:ln w="9525">
            <a:noFill/>
            <a:miter lim="800000"/>
            <a:headEnd/>
            <a:tailEnd/>
          </a:ln>
          <a:effectLst/>
        </p:spPr>
        <p:txBody>
          <a:bodyPr vert="horz" wrap="square" lIns="94898" tIns="47448" rIns="94898" bIns="47448" numCol="1" anchor="t" anchorCtr="0" compatLnSpc="1">
            <a:prstTxWarp prst="textNoShape">
              <a:avLst/>
            </a:prstTxWarp>
          </a:bodyPr>
          <a:lstStyle>
            <a:lvl1pPr algn="r" defTabSz="949325">
              <a:lnSpc>
                <a:spcPct val="100000"/>
              </a:lnSpc>
              <a:spcBef>
                <a:spcPct val="0"/>
              </a:spcBef>
              <a:buFontTx/>
              <a:buNone/>
              <a:defRPr sz="1200">
                <a:latin typeface="Arial" charset="0"/>
                <a:cs typeface="+mn-cs"/>
              </a:defRPr>
            </a:lvl1pPr>
          </a:lstStyle>
          <a:p>
            <a:pPr>
              <a:defRPr/>
            </a:pPr>
            <a:endParaRPr lang="es-ES"/>
          </a:p>
        </p:txBody>
      </p:sp>
      <p:sp>
        <p:nvSpPr>
          <p:cNvPr id="112644" name="Rectangle 4"/>
          <p:cNvSpPr>
            <a:spLocks noGrp="1" noChangeArrowheads="1"/>
          </p:cNvSpPr>
          <p:nvPr>
            <p:ph type="ftr" sz="quarter" idx="2"/>
          </p:nvPr>
        </p:nvSpPr>
        <p:spPr bwMode="auto">
          <a:xfrm>
            <a:off x="0" y="9721851"/>
            <a:ext cx="3077051" cy="511175"/>
          </a:xfrm>
          <a:prstGeom prst="rect">
            <a:avLst/>
          </a:prstGeom>
          <a:noFill/>
          <a:ln w="9525">
            <a:noFill/>
            <a:miter lim="800000"/>
            <a:headEnd/>
            <a:tailEnd/>
          </a:ln>
          <a:effectLst/>
        </p:spPr>
        <p:txBody>
          <a:bodyPr vert="horz" wrap="square" lIns="94898" tIns="47448" rIns="94898" bIns="47448" numCol="1" anchor="b" anchorCtr="0" compatLnSpc="1">
            <a:prstTxWarp prst="textNoShape">
              <a:avLst/>
            </a:prstTxWarp>
          </a:bodyPr>
          <a:lstStyle>
            <a:lvl1pPr defTabSz="949325">
              <a:lnSpc>
                <a:spcPct val="100000"/>
              </a:lnSpc>
              <a:spcBef>
                <a:spcPct val="0"/>
              </a:spcBef>
              <a:buFontTx/>
              <a:buNone/>
              <a:defRPr sz="1200">
                <a:latin typeface="Arial" charset="0"/>
                <a:cs typeface="+mn-cs"/>
              </a:defRPr>
            </a:lvl1pPr>
          </a:lstStyle>
          <a:p>
            <a:pPr>
              <a:defRPr/>
            </a:pPr>
            <a:endParaRPr lang="es-ES"/>
          </a:p>
        </p:txBody>
      </p:sp>
      <p:sp>
        <p:nvSpPr>
          <p:cNvPr id="112645" name="Rectangle 5"/>
          <p:cNvSpPr>
            <a:spLocks noGrp="1" noChangeArrowheads="1"/>
          </p:cNvSpPr>
          <p:nvPr>
            <p:ph type="sldNum" sz="quarter" idx="3"/>
          </p:nvPr>
        </p:nvSpPr>
        <p:spPr bwMode="auto">
          <a:xfrm>
            <a:off x="4025424" y="9721851"/>
            <a:ext cx="3077051" cy="511175"/>
          </a:xfrm>
          <a:prstGeom prst="rect">
            <a:avLst/>
          </a:prstGeom>
          <a:noFill/>
          <a:ln w="9525">
            <a:noFill/>
            <a:miter lim="800000"/>
            <a:headEnd/>
            <a:tailEnd/>
          </a:ln>
          <a:effectLst/>
        </p:spPr>
        <p:txBody>
          <a:bodyPr vert="horz" wrap="square" lIns="94898" tIns="47448" rIns="94898" bIns="47448" numCol="1" anchor="b" anchorCtr="0" compatLnSpc="1">
            <a:prstTxWarp prst="textNoShape">
              <a:avLst/>
            </a:prstTxWarp>
          </a:bodyPr>
          <a:lstStyle>
            <a:lvl1pPr algn="r" defTabSz="949325">
              <a:lnSpc>
                <a:spcPct val="100000"/>
              </a:lnSpc>
              <a:spcBef>
                <a:spcPct val="0"/>
              </a:spcBef>
              <a:buFontTx/>
              <a:buNone/>
              <a:defRPr sz="1200">
                <a:latin typeface="Arial" charset="0"/>
                <a:cs typeface="+mn-cs"/>
              </a:defRPr>
            </a:lvl1pPr>
          </a:lstStyle>
          <a:p>
            <a:pPr>
              <a:defRPr/>
            </a:pPr>
            <a:fld id="{B4B002BC-3B80-4DC7-9358-CCA3167CFEA3}" type="slidenum">
              <a:rPr lang="es-ES"/>
              <a:pPr>
                <a:defRPr/>
              </a:pPr>
              <a:t>‹Nº›</a:t>
            </a:fld>
            <a:endParaRPr lang="es-ES"/>
          </a:p>
        </p:txBody>
      </p:sp>
    </p:spTree>
    <p:extLst>
      <p:ext uri="{BB962C8B-B14F-4D97-AF65-F5344CB8AC3E}">
        <p14:creationId xmlns:p14="http://schemas.microsoft.com/office/powerpoint/2010/main" val="1510703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1"/>
            <a:ext cx="3077051" cy="511175"/>
          </a:xfrm>
          <a:prstGeom prst="rect">
            <a:avLst/>
          </a:prstGeom>
          <a:noFill/>
          <a:ln w="9525">
            <a:noFill/>
            <a:miter lim="800000"/>
            <a:headEnd/>
            <a:tailEnd/>
          </a:ln>
          <a:effectLst/>
        </p:spPr>
        <p:txBody>
          <a:bodyPr vert="horz" wrap="square" lIns="94595" tIns="47297" rIns="94595" bIns="47297" numCol="1" anchor="t" anchorCtr="0" compatLnSpc="1">
            <a:prstTxWarp prst="textNoShape">
              <a:avLst/>
            </a:prstTxWarp>
          </a:bodyPr>
          <a:lstStyle>
            <a:lvl1pPr defTabSz="946150">
              <a:lnSpc>
                <a:spcPct val="100000"/>
              </a:lnSpc>
              <a:spcBef>
                <a:spcPct val="0"/>
              </a:spcBef>
              <a:buFontTx/>
              <a:buNone/>
              <a:defRPr sz="1200">
                <a:latin typeface="Arial" charset="0"/>
                <a:cs typeface="+mn-cs"/>
              </a:defRPr>
            </a:lvl1pPr>
          </a:lstStyle>
          <a:p>
            <a:pPr>
              <a:defRPr/>
            </a:pPr>
            <a:endParaRPr lang="es-ES"/>
          </a:p>
        </p:txBody>
      </p:sp>
      <p:sp>
        <p:nvSpPr>
          <p:cNvPr id="184323" name="Rectangle 3"/>
          <p:cNvSpPr>
            <a:spLocks noGrp="1" noChangeArrowheads="1"/>
          </p:cNvSpPr>
          <p:nvPr>
            <p:ph type="dt" idx="1"/>
          </p:nvPr>
        </p:nvSpPr>
        <p:spPr bwMode="auto">
          <a:xfrm>
            <a:off x="4025424" y="1"/>
            <a:ext cx="3077051" cy="511175"/>
          </a:xfrm>
          <a:prstGeom prst="rect">
            <a:avLst/>
          </a:prstGeom>
          <a:noFill/>
          <a:ln w="9525">
            <a:noFill/>
            <a:miter lim="800000"/>
            <a:headEnd/>
            <a:tailEnd/>
          </a:ln>
          <a:effectLst/>
        </p:spPr>
        <p:txBody>
          <a:bodyPr vert="horz" wrap="square" lIns="94595" tIns="47297" rIns="94595" bIns="47297" numCol="1" anchor="t" anchorCtr="0" compatLnSpc="1">
            <a:prstTxWarp prst="textNoShape">
              <a:avLst/>
            </a:prstTxWarp>
          </a:bodyPr>
          <a:lstStyle>
            <a:lvl1pPr algn="r" defTabSz="946150">
              <a:lnSpc>
                <a:spcPct val="100000"/>
              </a:lnSpc>
              <a:spcBef>
                <a:spcPct val="0"/>
              </a:spcBef>
              <a:buFontTx/>
              <a:buNone/>
              <a:defRPr sz="1200">
                <a:latin typeface="Arial" charset="0"/>
                <a:cs typeface="+mn-cs"/>
              </a:defRPr>
            </a:lvl1pPr>
          </a:lstStyle>
          <a:p>
            <a:pPr>
              <a:defRPr/>
            </a:pPr>
            <a:endParaRPr lang="es-ES"/>
          </a:p>
        </p:txBody>
      </p:sp>
      <p:sp>
        <p:nvSpPr>
          <p:cNvPr id="62468" name="Rectangle 4"/>
          <p:cNvSpPr>
            <a:spLocks noGrp="1" noRot="1" noChangeAspect="1" noChangeArrowheads="1" noTextEdit="1"/>
          </p:cNvSpPr>
          <p:nvPr>
            <p:ph type="sldImg" idx="2"/>
          </p:nvPr>
        </p:nvSpPr>
        <p:spPr bwMode="auto">
          <a:xfrm>
            <a:off x="995363" y="768350"/>
            <a:ext cx="5114925" cy="3836988"/>
          </a:xfrm>
          <a:prstGeom prst="rect">
            <a:avLst/>
          </a:prstGeom>
          <a:noFill/>
          <a:ln w="9525">
            <a:solidFill>
              <a:srgbClr val="000000"/>
            </a:solidFill>
            <a:miter lim="800000"/>
            <a:headEnd/>
            <a:tailEnd/>
          </a:ln>
        </p:spPr>
      </p:sp>
      <p:sp>
        <p:nvSpPr>
          <p:cNvPr id="184325" name="Rectangle 5"/>
          <p:cNvSpPr>
            <a:spLocks noGrp="1" noChangeArrowheads="1"/>
          </p:cNvSpPr>
          <p:nvPr>
            <p:ph type="body" sz="quarter" idx="3"/>
          </p:nvPr>
        </p:nvSpPr>
        <p:spPr bwMode="auto">
          <a:xfrm>
            <a:off x="710090" y="4860925"/>
            <a:ext cx="5683886" cy="4605338"/>
          </a:xfrm>
          <a:prstGeom prst="rect">
            <a:avLst/>
          </a:prstGeom>
          <a:noFill/>
          <a:ln w="9525">
            <a:noFill/>
            <a:miter lim="800000"/>
            <a:headEnd/>
            <a:tailEnd/>
          </a:ln>
          <a:effectLst/>
        </p:spPr>
        <p:txBody>
          <a:bodyPr vert="horz" wrap="square" lIns="94595" tIns="47297" rIns="94595" bIns="47297"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84326" name="Rectangle 6"/>
          <p:cNvSpPr>
            <a:spLocks noGrp="1" noChangeArrowheads="1"/>
          </p:cNvSpPr>
          <p:nvPr>
            <p:ph type="ftr" sz="quarter" idx="4"/>
          </p:nvPr>
        </p:nvSpPr>
        <p:spPr bwMode="auto">
          <a:xfrm>
            <a:off x="0" y="9721851"/>
            <a:ext cx="3077051" cy="511175"/>
          </a:xfrm>
          <a:prstGeom prst="rect">
            <a:avLst/>
          </a:prstGeom>
          <a:noFill/>
          <a:ln w="9525">
            <a:noFill/>
            <a:miter lim="800000"/>
            <a:headEnd/>
            <a:tailEnd/>
          </a:ln>
          <a:effectLst/>
        </p:spPr>
        <p:txBody>
          <a:bodyPr vert="horz" wrap="square" lIns="94595" tIns="47297" rIns="94595" bIns="47297" numCol="1" anchor="b" anchorCtr="0" compatLnSpc="1">
            <a:prstTxWarp prst="textNoShape">
              <a:avLst/>
            </a:prstTxWarp>
          </a:bodyPr>
          <a:lstStyle>
            <a:lvl1pPr defTabSz="946150">
              <a:lnSpc>
                <a:spcPct val="100000"/>
              </a:lnSpc>
              <a:spcBef>
                <a:spcPct val="0"/>
              </a:spcBef>
              <a:buFontTx/>
              <a:buNone/>
              <a:defRPr sz="1200">
                <a:latin typeface="Arial" charset="0"/>
                <a:cs typeface="+mn-cs"/>
              </a:defRPr>
            </a:lvl1pPr>
          </a:lstStyle>
          <a:p>
            <a:pPr>
              <a:defRPr/>
            </a:pPr>
            <a:endParaRPr lang="es-ES"/>
          </a:p>
        </p:txBody>
      </p:sp>
      <p:sp>
        <p:nvSpPr>
          <p:cNvPr id="184327" name="Rectangle 7"/>
          <p:cNvSpPr>
            <a:spLocks noGrp="1" noChangeArrowheads="1"/>
          </p:cNvSpPr>
          <p:nvPr>
            <p:ph type="sldNum" sz="quarter" idx="5"/>
          </p:nvPr>
        </p:nvSpPr>
        <p:spPr bwMode="auto">
          <a:xfrm>
            <a:off x="4025424" y="9721851"/>
            <a:ext cx="3077051" cy="511175"/>
          </a:xfrm>
          <a:prstGeom prst="rect">
            <a:avLst/>
          </a:prstGeom>
          <a:noFill/>
          <a:ln w="9525">
            <a:noFill/>
            <a:miter lim="800000"/>
            <a:headEnd/>
            <a:tailEnd/>
          </a:ln>
          <a:effectLst/>
        </p:spPr>
        <p:txBody>
          <a:bodyPr vert="horz" wrap="square" lIns="94595" tIns="47297" rIns="94595" bIns="47297" numCol="1" anchor="b" anchorCtr="0" compatLnSpc="1">
            <a:prstTxWarp prst="textNoShape">
              <a:avLst/>
            </a:prstTxWarp>
          </a:bodyPr>
          <a:lstStyle>
            <a:lvl1pPr algn="r" defTabSz="946150">
              <a:lnSpc>
                <a:spcPct val="100000"/>
              </a:lnSpc>
              <a:spcBef>
                <a:spcPct val="0"/>
              </a:spcBef>
              <a:buFontTx/>
              <a:buNone/>
              <a:defRPr sz="1200">
                <a:latin typeface="Arial" charset="0"/>
                <a:cs typeface="+mn-cs"/>
              </a:defRPr>
            </a:lvl1pPr>
          </a:lstStyle>
          <a:p>
            <a:pPr>
              <a:defRPr/>
            </a:pPr>
            <a:fld id="{5953FD84-438C-4D9A-9D9D-A855CF9F7E67}" type="slidenum">
              <a:rPr lang="es-ES"/>
              <a:pPr>
                <a:defRPr/>
              </a:pPr>
              <a:t>‹Nº›</a:t>
            </a:fld>
            <a:endParaRPr lang="es-ES"/>
          </a:p>
        </p:txBody>
      </p:sp>
    </p:spTree>
    <p:extLst>
      <p:ext uri="{BB962C8B-B14F-4D97-AF65-F5344CB8AC3E}">
        <p14:creationId xmlns:p14="http://schemas.microsoft.com/office/powerpoint/2010/main" val="6367924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6150" eaLnBrk="0" hangingPunct="0">
              <a:defRPr sz="2400">
                <a:solidFill>
                  <a:schemeClr val="tx1"/>
                </a:solidFill>
                <a:latin typeface="Arial" pitchFamily="34" charset="0"/>
                <a:ea typeface="ＭＳ Ｐゴシック" pitchFamily="34" charset="-128"/>
              </a:defRPr>
            </a:lvl1pPr>
            <a:lvl2pPr marL="742950" indent="-285750" defTabSz="946150" eaLnBrk="0" hangingPunct="0">
              <a:defRPr sz="2400">
                <a:solidFill>
                  <a:schemeClr val="tx1"/>
                </a:solidFill>
                <a:latin typeface="Arial" pitchFamily="34" charset="0"/>
                <a:ea typeface="ＭＳ Ｐゴシック" pitchFamily="34" charset="-128"/>
              </a:defRPr>
            </a:lvl2pPr>
            <a:lvl3pPr marL="1143000" indent="-228600" defTabSz="946150" eaLnBrk="0" hangingPunct="0">
              <a:defRPr sz="2400">
                <a:solidFill>
                  <a:schemeClr val="tx1"/>
                </a:solidFill>
                <a:latin typeface="Arial" pitchFamily="34" charset="0"/>
                <a:ea typeface="ＭＳ Ｐゴシック" pitchFamily="34" charset="-128"/>
              </a:defRPr>
            </a:lvl3pPr>
            <a:lvl4pPr marL="1600200" indent="-228600" defTabSz="946150" eaLnBrk="0" hangingPunct="0">
              <a:defRPr sz="2400">
                <a:solidFill>
                  <a:schemeClr val="tx1"/>
                </a:solidFill>
                <a:latin typeface="Arial" pitchFamily="34" charset="0"/>
                <a:ea typeface="ＭＳ Ｐゴシック" pitchFamily="34" charset="-128"/>
              </a:defRPr>
            </a:lvl4pPr>
            <a:lvl5pPr marL="2057400" indent="-228600" defTabSz="946150" eaLnBrk="0" hangingPunct="0">
              <a:defRPr sz="2400">
                <a:solidFill>
                  <a:schemeClr val="tx1"/>
                </a:solidFill>
                <a:latin typeface="Arial" pitchFamily="34" charset="0"/>
                <a:ea typeface="ＭＳ Ｐゴシック" pitchFamily="34" charset="-128"/>
              </a:defRPr>
            </a:lvl5pPr>
            <a:lvl6pPr marL="2514600" indent="-228600" defTabSz="9461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61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61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61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3A1D7C8-E523-4400-8CE2-CDF99A86321F}" type="slidenum">
              <a:rPr lang="es-ES" sz="1200"/>
              <a:pPr eaLnBrk="1" hangingPunct="1"/>
              <a:t>1</a:t>
            </a:fld>
            <a:endParaRPr lang="es-ES"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ES">
              <a:latin typeface="Arial" pitchFamily="34" charset="0"/>
              <a:ea typeface="ＭＳ Ｐゴシック" pitchFamily="34" charset="-128"/>
            </a:endParaRPr>
          </a:p>
        </p:txBody>
      </p:sp>
    </p:spTree>
    <p:extLst>
      <p:ext uri="{BB962C8B-B14F-4D97-AF65-F5344CB8AC3E}">
        <p14:creationId xmlns:p14="http://schemas.microsoft.com/office/powerpoint/2010/main" val="1804637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Para crear un grafo</a:t>
            </a:r>
            <a:r>
              <a:rPr lang="es-ES" baseline="0"/>
              <a:t> virtual basta con instanciar la clase </a:t>
            </a:r>
            <a:r>
              <a:rPr lang="es-ES" baseline="0" err="1"/>
              <a:t>SimpleVirtualGraph</a:t>
            </a:r>
            <a:r>
              <a:rPr lang="es-ES" baseline="0"/>
              <a:t> , </a:t>
            </a:r>
            <a:r>
              <a:rPr lang="es-ES" baseline="0" err="1"/>
              <a:t>UndirectedSimpleVirtualGraph</a:t>
            </a:r>
            <a:r>
              <a:rPr lang="es-ES" baseline="0"/>
              <a:t> o </a:t>
            </a:r>
            <a:r>
              <a:rPr lang="es-ES" baseline="0" err="1"/>
              <a:t>DirectedSimpleVirtualGraph</a:t>
            </a:r>
            <a:endParaRPr lang="es-ES" baseline="0"/>
          </a:p>
          <a:p>
            <a:r>
              <a:rPr lang="es-ES" baseline="0"/>
              <a:t>Siempre hay que usar, como aristas, la clase </a:t>
            </a:r>
            <a:r>
              <a:rPr lang="es-ES" baseline="0" err="1"/>
              <a:t>SimpleEdge</a:t>
            </a:r>
            <a:r>
              <a:rPr lang="es-ES" baseline="0"/>
              <a:t> o alguna clase que la extienda.</a:t>
            </a:r>
          </a:p>
          <a:p>
            <a:r>
              <a:rPr lang="es-ES" baseline="0"/>
              <a:t>Los vértices han de implementar </a:t>
            </a:r>
            <a:r>
              <a:rPr lang="es-ES" baseline="0" err="1"/>
              <a:t>VirtualVertex</a:t>
            </a:r>
            <a:endParaRPr lang="es-ES"/>
          </a:p>
          <a:p>
            <a:endParaRPr lang="es-ES"/>
          </a:p>
          <a:p>
            <a:r>
              <a:rPr lang="es-ES" err="1"/>
              <a:t>VerticeEnteroPar</a:t>
            </a:r>
            <a:r>
              <a:rPr lang="es-ES"/>
              <a:t>: según la especificación,</a:t>
            </a:r>
            <a:r>
              <a:rPr lang="es-ES" baseline="0"/>
              <a:t> </a:t>
            </a:r>
          </a:p>
          <a:p>
            <a:pPr marL="235869" indent="-235869">
              <a:buAutoNum type="arabicParenR"/>
            </a:pPr>
            <a:r>
              <a:rPr lang="es-ES" baseline="0"/>
              <a:t>para que un vértice sea vecino de otro, ha de cumplir que sólo difiera en las unidades o que haya una diferencia inferior a 2</a:t>
            </a:r>
          </a:p>
          <a:p>
            <a:pPr marL="235869" indent="-235869">
              <a:buAutoNum type="arabicParenR"/>
            </a:pPr>
            <a:r>
              <a:rPr lang="es-ES" baseline="0"/>
              <a:t>Para que un vértice se considere contenido en el grafo, ha de ser &gt;=0 y par</a:t>
            </a:r>
            <a:endParaRPr lang="es-ES"/>
          </a:p>
        </p:txBody>
      </p:sp>
      <p:sp>
        <p:nvSpPr>
          <p:cNvPr id="4" name="3 Marcador de número de diapositiva"/>
          <p:cNvSpPr>
            <a:spLocks noGrp="1"/>
          </p:cNvSpPr>
          <p:nvPr>
            <p:ph type="sldNum" sz="quarter" idx="10"/>
          </p:nvPr>
        </p:nvSpPr>
        <p:spPr/>
        <p:txBody>
          <a:bodyPr/>
          <a:lstStyle/>
          <a:p>
            <a:pPr>
              <a:defRPr/>
            </a:pPr>
            <a:fld id="{5953FD84-438C-4D9A-9D9D-A855CF9F7E67}" type="slidenum">
              <a:rPr lang="es-ES" smtClean="0"/>
              <a:pPr>
                <a:defRPr/>
              </a:pPr>
              <a:t>20</a:t>
            </a:fld>
            <a:endParaRPr lang="es-ES"/>
          </a:p>
        </p:txBody>
      </p:sp>
    </p:spTree>
    <p:extLst>
      <p:ext uri="{BB962C8B-B14F-4D97-AF65-F5344CB8AC3E}">
        <p14:creationId xmlns:p14="http://schemas.microsoft.com/office/powerpoint/2010/main" val="1351015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Para crear un grafo</a:t>
            </a:r>
            <a:r>
              <a:rPr lang="es-ES" baseline="0"/>
              <a:t> virtual basta con instanciar la clase </a:t>
            </a:r>
            <a:r>
              <a:rPr lang="es-ES" baseline="0" err="1"/>
              <a:t>SimpleVirtualGraph</a:t>
            </a:r>
            <a:r>
              <a:rPr lang="es-ES" baseline="0"/>
              <a:t> , </a:t>
            </a:r>
            <a:r>
              <a:rPr lang="es-ES" baseline="0" err="1"/>
              <a:t>UndirectedSimpleVirtualGraph</a:t>
            </a:r>
            <a:r>
              <a:rPr lang="es-ES" baseline="0"/>
              <a:t> o </a:t>
            </a:r>
            <a:r>
              <a:rPr lang="es-ES" baseline="0" err="1"/>
              <a:t>DirectedSimpleVirtualGraph</a:t>
            </a:r>
            <a:endParaRPr lang="es-ES" baseline="0"/>
          </a:p>
          <a:p>
            <a:r>
              <a:rPr lang="es-ES" baseline="0"/>
              <a:t>Siempre hay que usar, como aristas, la clase </a:t>
            </a:r>
            <a:r>
              <a:rPr lang="es-ES" baseline="0" err="1"/>
              <a:t>SimpleEdge</a:t>
            </a:r>
            <a:r>
              <a:rPr lang="es-ES" baseline="0"/>
              <a:t> o alguna clase que la extienda.</a:t>
            </a:r>
          </a:p>
          <a:p>
            <a:r>
              <a:rPr lang="es-ES" baseline="0"/>
              <a:t>Los vértices han de implementar </a:t>
            </a:r>
            <a:r>
              <a:rPr lang="es-ES" baseline="0" err="1"/>
              <a:t>VirtualVertex</a:t>
            </a:r>
            <a:endParaRPr lang="es-ES"/>
          </a:p>
          <a:p>
            <a:endParaRPr lang="es-ES"/>
          </a:p>
          <a:p>
            <a:r>
              <a:rPr lang="es-ES" err="1"/>
              <a:t>VerticeEnteroPar</a:t>
            </a:r>
            <a:r>
              <a:rPr lang="es-ES"/>
              <a:t>: según la especificación,</a:t>
            </a:r>
            <a:r>
              <a:rPr lang="es-ES" baseline="0"/>
              <a:t> </a:t>
            </a:r>
          </a:p>
          <a:p>
            <a:pPr marL="235869" indent="-235869">
              <a:buAutoNum type="arabicParenR"/>
            </a:pPr>
            <a:r>
              <a:rPr lang="es-ES" baseline="0"/>
              <a:t>para que un vértice sea vecino de otro, ha de cumplir que sólo difiera en las unidades o que haya una diferencia inferior a 2</a:t>
            </a:r>
          </a:p>
          <a:p>
            <a:pPr marL="235869" indent="-235869">
              <a:buAutoNum type="arabicParenR"/>
            </a:pPr>
            <a:r>
              <a:rPr lang="es-ES" baseline="0"/>
              <a:t>Para que un vértice se considere contenido en el grafo, ha de ser &gt;=0 y par</a:t>
            </a:r>
            <a:endParaRPr lang="es-ES"/>
          </a:p>
        </p:txBody>
      </p:sp>
      <p:sp>
        <p:nvSpPr>
          <p:cNvPr id="4" name="3 Marcador de número de diapositiva"/>
          <p:cNvSpPr>
            <a:spLocks noGrp="1"/>
          </p:cNvSpPr>
          <p:nvPr>
            <p:ph type="sldNum" sz="quarter" idx="10"/>
          </p:nvPr>
        </p:nvSpPr>
        <p:spPr/>
        <p:txBody>
          <a:bodyPr/>
          <a:lstStyle/>
          <a:p>
            <a:pPr>
              <a:defRPr/>
            </a:pPr>
            <a:fld id="{5953FD84-438C-4D9A-9D9D-A855CF9F7E67}" type="slidenum">
              <a:rPr lang="es-ES" smtClean="0"/>
              <a:pPr>
                <a:defRPr/>
              </a:pPr>
              <a:t>21</a:t>
            </a:fld>
            <a:endParaRPr lang="es-ES"/>
          </a:p>
        </p:txBody>
      </p:sp>
    </p:spTree>
    <p:extLst>
      <p:ext uri="{BB962C8B-B14F-4D97-AF65-F5344CB8AC3E}">
        <p14:creationId xmlns:p14="http://schemas.microsoft.com/office/powerpoint/2010/main" val="1275161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14CA8EBA-BCA6-4864-B1EE-5A4790EA59E6}" type="slidenum">
              <a:rPr lang="es-ES" altLang="es-ES" smtClean="0"/>
              <a:pPr>
                <a:defRPr/>
              </a:pPr>
              <a:t>22</a:t>
            </a:fld>
            <a:endParaRPr lang="es-ES" altLang="es-ES"/>
          </a:p>
        </p:txBody>
      </p:sp>
    </p:spTree>
    <p:extLst>
      <p:ext uri="{BB962C8B-B14F-4D97-AF65-F5344CB8AC3E}">
        <p14:creationId xmlns:p14="http://schemas.microsoft.com/office/powerpoint/2010/main" val="4138067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Marcador de imagen de diapositiva">
            <a:extLst>
              <a:ext uri="{FF2B5EF4-FFF2-40B4-BE49-F238E27FC236}">
                <a16:creationId xmlns:a16="http://schemas.microsoft.com/office/drawing/2014/main" id="{DF62F1BA-DC4E-44ED-8B5B-C801C976B336}"/>
              </a:ext>
            </a:extLst>
          </p:cNvPr>
          <p:cNvSpPr>
            <a:spLocks noGrp="1" noRot="1" noChangeAspect="1" noTextEdit="1"/>
          </p:cNvSpPr>
          <p:nvPr>
            <p:ph type="sldImg"/>
          </p:nvPr>
        </p:nvSpPr>
        <p:spPr>
          <a:ln/>
        </p:spPr>
      </p:sp>
      <p:sp>
        <p:nvSpPr>
          <p:cNvPr id="68611" name="2 Marcador de notas">
            <a:extLst>
              <a:ext uri="{FF2B5EF4-FFF2-40B4-BE49-F238E27FC236}">
                <a16:creationId xmlns:a16="http://schemas.microsoft.com/office/drawing/2014/main" id="{677939AB-9C2B-4581-94A3-D0C37E8F971D}"/>
              </a:ext>
            </a:extLst>
          </p:cNvPr>
          <p:cNvSpPr>
            <a:spLocks noGrp="1"/>
          </p:cNvSpPr>
          <p:nvPr>
            <p:ph type="body" idx="1"/>
          </p:nvPr>
        </p:nvSpPr>
        <p:spPr>
          <a:noFill/>
        </p:spPr>
        <p:txBody>
          <a:bodyPr/>
          <a:lstStyle/>
          <a:p>
            <a:endParaRPr lang="es-ES" altLang="es-ES"/>
          </a:p>
        </p:txBody>
      </p:sp>
      <p:sp>
        <p:nvSpPr>
          <p:cNvPr id="68612" name="3 Marcador de número de diapositiva">
            <a:extLst>
              <a:ext uri="{FF2B5EF4-FFF2-40B4-BE49-F238E27FC236}">
                <a16:creationId xmlns:a16="http://schemas.microsoft.com/office/drawing/2014/main" id="{D18DF427-5DED-4A0D-96FC-6806E87D0865}"/>
              </a:ext>
            </a:extLst>
          </p:cNvPr>
          <p:cNvSpPr txBox="1">
            <a:spLocks noGrp="1"/>
          </p:cNvSpPr>
          <p:nvPr/>
        </p:nvSpPr>
        <p:spPr bwMode="auto">
          <a:xfrm>
            <a:off x="4025425" y="9721850"/>
            <a:ext cx="3077051"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17" tIns="47310" rIns="94617" bIns="47310" anchor="b"/>
          <a:lstStyle>
            <a:lvl1pPr defTabSz="922338">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defTabSz="922338">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defTabSz="922338">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defTabSz="922338">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defTabSz="922338">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922338"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922338"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922338"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922338"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lgn="r">
              <a:spcBef>
                <a:spcPct val="0"/>
              </a:spcBef>
            </a:pPr>
            <a:fld id="{983B6C22-F0A9-4C70-8C8C-701EC6C66A64}" type="slidenum">
              <a:rPr lang="es-ES" altLang="es-ES">
                <a:latin typeface="Tahoma" panose="020B0604030504040204" pitchFamily="34" charset="0"/>
              </a:rPr>
              <a:pPr algn="r">
                <a:spcBef>
                  <a:spcPct val="0"/>
                </a:spcBef>
              </a:pPr>
              <a:t>24</a:t>
            </a:fld>
            <a:endParaRPr lang="es-ES" altLang="es-ES">
              <a:latin typeface="Tahoma" panose="020B0604030504040204" pitchFamily="34" charset="0"/>
            </a:endParaRPr>
          </a:p>
        </p:txBody>
      </p:sp>
    </p:spTree>
    <p:extLst>
      <p:ext uri="{BB962C8B-B14F-4D97-AF65-F5344CB8AC3E}">
        <p14:creationId xmlns:p14="http://schemas.microsoft.com/office/powerpoint/2010/main" val="820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Para crear un grafo</a:t>
            </a:r>
            <a:r>
              <a:rPr lang="es-ES" baseline="0"/>
              <a:t> virtual basta con instanciar la clase </a:t>
            </a:r>
            <a:r>
              <a:rPr lang="es-ES" baseline="0" err="1"/>
              <a:t>SimpleVirtualGraph</a:t>
            </a:r>
            <a:r>
              <a:rPr lang="es-ES" baseline="0"/>
              <a:t> , </a:t>
            </a:r>
            <a:r>
              <a:rPr lang="es-ES" baseline="0" err="1"/>
              <a:t>UndirectedSimpleVirtualGraph</a:t>
            </a:r>
            <a:r>
              <a:rPr lang="es-ES" baseline="0"/>
              <a:t> o </a:t>
            </a:r>
            <a:r>
              <a:rPr lang="es-ES" baseline="0" err="1"/>
              <a:t>DirectedSimpleVirtualGraph</a:t>
            </a:r>
            <a:endParaRPr lang="es-ES" baseline="0"/>
          </a:p>
          <a:p>
            <a:r>
              <a:rPr lang="es-ES" baseline="0"/>
              <a:t>Siempre hay que usar, como aristas, la clase </a:t>
            </a:r>
            <a:r>
              <a:rPr lang="es-ES" baseline="0" err="1"/>
              <a:t>SimpleEdge</a:t>
            </a:r>
            <a:r>
              <a:rPr lang="es-ES" baseline="0"/>
              <a:t> o alguna clase que la extienda.</a:t>
            </a:r>
          </a:p>
          <a:p>
            <a:r>
              <a:rPr lang="es-ES" baseline="0"/>
              <a:t>Los vértices han de implementar </a:t>
            </a:r>
            <a:r>
              <a:rPr lang="es-ES" baseline="0" err="1"/>
              <a:t>VirtualVertex</a:t>
            </a:r>
            <a:endParaRPr lang="es-ES"/>
          </a:p>
          <a:p>
            <a:endParaRPr lang="es-ES"/>
          </a:p>
          <a:p>
            <a:r>
              <a:rPr lang="es-ES" err="1"/>
              <a:t>VerticeEnteroPar</a:t>
            </a:r>
            <a:r>
              <a:rPr lang="es-ES"/>
              <a:t>: según la especificación,</a:t>
            </a:r>
            <a:r>
              <a:rPr lang="es-ES" baseline="0"/>
              <a:t> </a:t>
            </a:r>
          </a:p>
          <a:p>
            <a:pPr marL="235869" indent="-235869">
              <a:buAutoNum type="arabicParenR"/>
            </a:pPr>
            <a:r>
              <a:rPr lang="es-ES" baseline="0"/>
              <a:t>para que un vértice sea vecino de otro, ha de cumplir que sólo difiera en las unidades o que haya una diferencia inferior a 2</a:t>
            </a:r>
          </a:p>
          <a:p>
            <a:pPr marL="235869" indent="-235869">
              <a:buAutoNum type="arabicParenR"/>
            </a:pPr>
            <a:r>
              <a:rPr lang="es-ES" baseline="0"/>
              <a:t>Para que un vértice se considere contenido en el grafo, ha de ser &gt;=0 y par</a:t>
            </a:r>
            <a:endParaRPr lang="es-ES"/>
          </a:p>
        </p:txBody>
      </p:sp>
      <p:sp>
        <p:nvSpPr>
          <p:cNvPr id="4" name="3 Marcador de número de diapositiva"/>
          <p:cNvSpPr>
            <a:spLocks noGrp="1"/>
          </p:cNvSpPr>
          <p:nvPr>
            <p:ph type="sldNum" sz="quarter" idx="10"/>
          </p:nvPr>
        </p:nvSpPr>
        <p:spPr/>
        <p:txBody>
          <a:bodyPr/>
          <a:lstStyle/>
          <a:p>
            <a:pPr>
              <a:defRPr/>
            </a:pPr>
            <a:fld id="{5953FD84-438C-4D9A-9D9D-A855CF9F7E67}" type="slidenum">
              <a:rPr lang="es-ES" smtClean="0"/>
              <a:pPr>
                <a:defRPr/>
              </a:pPr>
              <a:t>25</a:t>
            </a:fld>
            <a:endParaRPr lang="es-ES"/>
          </a:p>
        </p:txBody>
      </p:sp>
    </p:spTree>
    <p:extLst>
      <p:ext uri="{BB962C8B-B14F-4D97-AF65-F5344CB8AC3E}">
        <p14:creationId xmlns:p14="http://schemas.microsoft.com/office/powerpoint/2010/main" val="104638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Para crear un grafo</a:t>
            </a:r>
            <a:r>
              <a:rPr lang="es-ES" baseline="0"/>
              <a:t> virtual basta con instanciar la clase </a:t>
            </a:r>
            <a:r>
              <a:rPr lang="es-ES" baseline="0" err="1"/>
              <a:t>SimpleVirtualGraph</a:t>
            </a:r>
            <a:r>
              <a:rPr lang="es-ES" baseline="0"/>
              <a:t> , </a:t>
            </a:r>
            <a:r>
              <a:rPr lang="es-ES" baseline="0" err="1"/>
              <a:t>UndirectedSimpleVirtualGraph</a:t>
            </a:r>
            <a:r>
              <a:rPr lang="es-ES" baseline="0"/>
              <a:t> o </a:t>
            </a:r>
            <a:r>
              <a:rPr lang="es-ES" baseline="0" err="1"/>
              <a:t>DirectedSimpleVirtualGraph</a:t>
            </a:r>
            <a:endParaRPr lang="es-ES" baseline="0"/>
          </a:p>
          <a:p>
            <a:r>
              <a:rPr lang="es-ES" baseline="0"/>
              <a:t>Siempre hay que usar, como aristas, la clase </a:t>
            </a:r>
            <a:r>
              <a:rPr lang="es-ES" baseline="0" err="1"/>
              <a:t>SimpleEdge</a:t>
            </a:r>
            <a:r>
              <a:rPr lang="es-ES" baseline="0"/>
              <a:t> o alguna clase que la extienda.</a:t>
            </a:r>
          </a:p>
          <a:p>
            <a:r>
              <a:rPr lang="es-ES" baseline="0"/>
              <a:t>Los vértices han de implementar </a:t>
            </a:r>
            <a:r>
              <a:rPr lang="es-ES" baseline="0" err="1"/>
              <a:t>VirtualVertex</a:t>
            </a:r>
            <a:endParaRPr lang="es-ES"/>
          </a:p>
          <a:p>
            <a:endParaRPr lang="es-ES"/>
          </a:p>
          <a:p>
            <a:r>
              <a:rPr lang="es-ES" err="1"/>
              <a:t>VerticeEnteroPar</a:t>
            </a:r>
            <a:r>
              <a:rPr lang="es-ES"/>
              <a:t>: según la especificación,</a:t>
            </a:r>
            <a:r>
              <a:rPr lang="es-ES" baseline="0"/>
              <a:t> </a:t>
            </a:r>
          </a:p>
          <a:p>
            <a:pPr marL="235869" indent="-235869">
              <a:buAutoNum type="arabicParenR"/>
            </a:pPr>
            <a:r>
              <a:rPr lang="es-ES" baseline="0"/>
              <a:t>para que un vértice sea vecino de otro, ha de cumplir que sólo difiera en las unidades o que haya una diferencia inferior a 2</a:t>
            </a:r>
          </a:p>
          <a:p>
            <a:pPr marL="235869" indent="-235869">
              <a:buAutoNum type="arabicParenR"/>
            </a:pPr>
            <a:r>
              <a:rPr lang="es-ES" baseline="0"/>
              <a:t>Para que un vértice se considere contenido en el grafo, ha de ser &gt;=0 y par</a:t>
            </a:r>
            <a:endParaRPr lang="es-ES"/>
          </a:p>
        </p:txBody>
      </p:sp>
      <p:sp>
        <p:nvSpPr>
          <p:cNvPr id="4" name="3 Marcador de número de diapositiva"/>
          <p:cNvSpPr>
            <a:spLocks noGrp="1"/>
          </p:cNvSpPr>
          <p:nvPr>
            <p:ph type="sldNum" sz="quarter" idx="10"/>
          </p:nvPr>
        </p:nvSpPr>
        <p:spPr/>
        <p:txBody>
          <a:bodyPr/>
          <a:lstStyle/>
          <a:p>
            <a:pPr>
              <a:defRPr/>
            </a:pPr>
            <a:fld id="{5953FD84-438C-4D9A-9D9D-A855CF9F7E67}" type="slidenum">
              <a:rPr lang="es-ES" smtClean="0"/>
              <a:pPr>
                <a:defRPr/>
              </a:pPr>
              <a:t>26</a:t>
            </a:fld>
            <a:endParaRPr lang="es-ES"/>
          </a:p>
        </p:txBody>
      </p:sp>
    </p:spTree>
    <p:extLst>
      <p:ext uri="{BB962C8B-B14F-4D97-AF65-F5344CB8AC3E}">
        <p14:creationId xmlns:p14="http://schemas.microsoft.com/office/powerpoint/2010/main" val="3156655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Para crear un grafo</a:t>
            </a:r>
            <a:r>
              <a:rPr lang="es-ES" baseline="0"/>
              <a:t> virtual basta con instanciar la clase </a:t>
            </a:r>
            <a:r>
              <a:rPr lang="es-ES" baseline="0" err="1"/>
              <a:t>SimpleVirtualGraph</a:t>
            </a:r>
            <a:r>
              <a:rPr lang="es-ES" baseline="0"/>
              <a:t> , </a:t>
            </a:r>
            <a:r>
              <a:rPr lang="es-ES" baseline="0" err="1"/>
              <a:t>UndirectedSimpleVirtualGraph</a:t>
            </a:r>
            <a:r>
              <a:rPr lang="es-ES" baseline="0"/>
              <a:t> o </a:t>
            </a:r>
            <a:r>
              <a:rPr lang="es-ES" baseline="0" err="1"/>
              <a:t>DirectedSimpleVirtualGraph</a:t>
            </a:r>
            <a:endParaRPr lang="es-ES" baseline="0"/>
          </a:p>
          <a:p>
            <a:r>
              <a:rPr lang="es-ES" baseline="0"/>
              <a:t>Siempre hay que usar, como aristas, la clase </a:t>
            </a:r>
            <a:r>
              <a:rPr lang="es-ES" baseline="0" err="1"/>
              <a:t>SimpleEdge</a:t>
            </a:r>
            <a:r>
              <a:rPr lang="es-ES" baseline="0"/>
              <a:t> o alguna clase que la extienda.</a:t>
            </a:r>
          </a:p>
          <a:p>
            <a:r>
              <a:rPr lang="es-ES" baseline="0"/>
              <a:t>Los vértices han de implementar </a:t>
            </a:r>
            <a:r>
              <a:rPr lang="es-ES" baseline="0" err="1"/>
              <a:t>VirtualVertex</a:t>
            </a:r>
            <a:endParaRPr lang="es-ES"/>
          </a:p>
          <a:p>
            <a:endParaRPr lang="es-ES"/>
          </a:p>
          <a:p>
            <a:r>
              <a:rPr lang="es-ES" err="1"/>
              <a:t>VerticeEnteroPar</a:t>
            </a:r>
            <a:r>
              <a:rPr lang="es-ES"/>
              <a:t>: según la especificación,</a:t>
            </a:r>
            <a:r>
              <a:rPr lang="es-ES" baseline="0"/>
              <a:t> </a:t>
            </a:r>
          </a:p>
          <a:p>
            <a:pPr marL="235869" indent="-235869">
              <a:buAutoNum type="arabicParenR"/>
            </a:pPr>
            <a:r>
              <a:rPr lang="es-ES" baseline="0"/>
              <a:t>para que un vértice sea vecino de otro, ha de cumplir que sólo difiera en las unidades o que haya una diferencia inferior a 2</a:t>
            </a:r>
          </a:p>
          <a:p>
            <a:pPr marL="235869" indent="-235869">
              <a:buAutoNum type="arabicParenR"/>
            </a:pPr>
            <a:r>
              <a:rPr lang="es-ES" baseline="0"/>
              <a:t>Para que un vértice se considere contenido en el grafo, ha de ser &gt;=0 y par</a:t>
            </a:r>
            <a:endParaRPr lang="es-ES"/>
          </a:p>
        </p:txBody>
      </p:sp>
      <p:sp>
        <p:nvSpPr>
          <p:cNvPr id="4" name="3 Marcador de número de diapositiva"/>
          <p:cNvSpPr>
            <a:spLocks noGrp="1"/>
          </p:cNvSpPr>
          <p:nvPr>
            <p:ph type="sldNum" sz="quarter" idx="10"/>
          </p:nvPr>
        </p:nvSpPr>
        <p:spPr/>
        <p:txBody>
          <a:bodyPr/>
          <a:lstStyle/>
          <a:p>
            <a:pPr>
              <a:defRPr/>
            </a:pPr>
            <a:fld id="{5953FD84-438C-4D9A-9D9D-A855CF9F7E67}" type="slidenum">
              <a:rPr lang="es-ES" smtClean="0"/>
              <a:pPr>
                <a:defRPr/>
              </a:pPr>
              <a:t>27</a:t>
            </a:fld>
            <a:endParaRPr lang="es-ES"/>
          </a:p>
        </p:txBody>
      </p:sp>
    </p:spTree>
    <p:extLst>
      <p:ext uri="{BB962C8B-B14F-4D97-AF65-F5344CB8AC3E}">
        <p14:creationId xmlns:p14="http://schemas.microsoft.com/office/powerpoint/2010/main" val="3067375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7E5F04-343B-4CF5-877B-A807D52A9778}"/>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B155F071-DF9E-4E84-8A29-529654D3EBAC}"/>
              </a:ext>
            </a:extLst>
          </p:cNvPr>
          <p:cNvSpPr>
            <a:spLocks noGrp="1" noChangeArrowheads="1"/>
          </p:cNvSpPr>
          <p:nvPr>
            <p:ph type="body" idx="1"/>
          </p:nvPr>
        </p:nvSpPr>
        <p:spPr>
          <a:noFill/>
        </p:spPr>
        <p:txBody>
          <a:bodyPr/>
          <a:lstStyle/>
          <a:p>
            <a:endParaRPr lang="es-ES" altLang="es-ES"/>
          </a:p>
        </p:txBody>
      </p:sp>
    </p:spTree>
    <p:extLst>
      <p:ext uri="{BB962C8B-B14F-4D97-AF65-F5344CB8AC3E}">
        <p14:creationId xmlns:p14="http://schemas.microsoft.com/office/powerpoint/2010/main" val="3431942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D7E5F04-343B-4CF5-877B-A807D52A9778}"/>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B155F071-DF9E-4E84-8A29-529654D3EBAC}"/>
              </a:ext>
            </a:extLst>
          </p:cNvPr>
          <p:cNvSpPr>
            <a:spLocks noGrp="1" noChangeArrowheads="1"/>
          </p:cNvSpPr>
          <p:nvPr>
            <p:ph type="body" idx="1"/>
          </p:nvPr>
        </p:nvSpPr>
        <p:spPr>
          <a:noFill/>
        </p:spPr>
        <p:txBody>
          <a:bodyPr/>
          <a:lstStyle/>
          <a:p>
            <a:endParaRPr lang="es-ES" altLang="es-ES"/>
          </a:p>
        </p:txBody>
      </p:sp>
    </p:spTree>
    <p:extLst>
      <p:ext uri="{BB962C8B-B14F-4D97-AF65-F5344CB8AC3E}">
        <p14:creationId xmlns:p14="http://schemas.microsoft.com/office/powerpoint/2010/main" val="1424661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6150" eaLnBrk="0" hangingPunct="0">
              <a:defRPr sz="2400">
                <a:solidFill>
                  <a:schemeClr val="tx1"/>
                </a:solidFill>
                <a:latin typeface="Arial" pitchFamily="34" charset="0"/>
                <a:ea typeface="ＭＳ Ｐゴシック" pitchFamily="34" charset="-128"/>
              </a:defRPr>
            </a:lvl1pPr>
            <a:lvl2pPr marL="742950" indent="-285750" defTabSz="946150" eaLnBrk="0" hangingPunct="0">
              <a:defRPr sz="2400">
                <a:solidFill>
                  <a:schemeClr val="tx1"/>
                </a:solidFill>
                <a:latin typeface="Arial" pitchFamily="34" charset="0"/>
                <a:ea typeface="ＭＳ Ｐゴシック" pitchFamily="34" charset="-128"/>
              </a:defRPr>
            </a:lvl2pPr>
            <a:lvl3pPr marL="1143000" indent="-228600" defTabSz="946150" eaLnBrk="0" hangingPunct="0">
              <a:defRPr sz="2400">
                <a:solidFill>
                  <a:schemeClr val="tx1"/>
                </a:solidFill>
                <a:latin typeface="Arial" pitchFamily="34" charset="0"/>
                <a:ea typeface="ＭＳ Ｐゴシック" pitchFamily="34" charset="-128"/>
              </a:defRPr>
            </a:lvl3pPr>
            <a:lvl4pPr marL="1600200" indent="-228600" defTabSz="946150" eaLnBrk="0" hangingPunct="0">
              <a:defRPr sz="2400">
                <a:solidFill>
                  <a:schemeClr val="tx1"/>
                </a:solidFill>
                <a:latin typeface="Arial" pitchFamily="34" charset="0"/>
                <a:ea typeface="ＭＳ Ｐゴシック" pitchFamily="34" charset="-128"/>
              </a:defRPr>
            </a:lvl4pPr>
            <a:lvl5pPr marL="2057400" indent="-228600" defTabSz="946150" eaLnBrk="0" hangingPunct="0">
              <a:defRPr sz="2400">
                <a:solidFill>
                  <a:schemeClr val="tx1"/>
                </a:solidFill>
                <a:latin typeface="Arial" pitchFamily="34" charset="0"/>
                <a:ea typeface="ＭＳ Ｐゴシック" pitchFamily="34" charset="-128"/>
              </a:defRPr>
            </a:lvl5pPr>
            <a:lvl6pPr marL="2514600" indent="-228600" defTabSz="94615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615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615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615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3A1D7C8-E523-4400-8CE2-CDF99A86321F}" type="slidenum">
              <a:rPr lang="es-ES" sz="1200"/>
              <a:pPr eaLnBrk="1" hangingPunct="1"/>
              <a:t>31</a:t>
            </a:fld>
            <a:endParaRPr lang="es-ES" sz="120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ES">
              <a:latin typeface="Arial" pitchFamily="34" charset="0"/>
              <a:ea typeface="ＭＳ Ｐゴシック" pitchFamily="34" charset="-128"/>
            </a:endParaRPr>
          </a:p>
        </p:txBody>
      </p:sp>
    </p:spTree>
    <p:extLst>
      <p:ext uri="{BB962C8B-B14F-4D97-AF65-F5344CB8AC3E}">
        <p14:creationId xmlns:p14="http://schemas.microsoft.com/office/powerpoint/2010/main" val="165645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ED2D60E-96C6-46C5-BDEC-CF4DDC78DB82}"/>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4FF3111C-D34E-4BF9-AE90-EA09DF0CD26B}"/>
              </a:ext>
            </a:extLst>
          </p:cNvPr>
          <p:cNvSpPr>
            <a:spLocks noGrp="1" noChangeArrowheads="1"/>
          </p:cNvSpPr>
          <p:nvPr>
            <p:ph type="body" idx="1"/>
          </p:nvPr>
        </p:nvSpPr>
        <p:spPr>
          <a:noFill/>
        </p:spPr>
        <p:txBody>
          <a:bodyPr/>
          <a:lstStyle/>
          <a:p>
            <a:endParaRPr lang="es-ES" altLang="es-ES"/>
          </a:p>
        </p:txBody>
      </p:sp>
    </p:spTree>
    <p:extLst>
      <p:ext uri="{BB962C8B-B14F-4D97-AF65-F5344CB8AC3E}">
        <p14:creationId xmlns:p14="http://schemas.microsoft.com/office/powerpoint/2010/main" val="121628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F59C522B-6FE6-4F79-848C-5A8224A6430B}" type="slidenum">
              <a:rPr lang="es-ES" smtClean="0">
                <a:latin typeface="Arial" pitchFamily="34" charset="0"/>
              </a:rPr>
              <a:pPr>
                <a:defRPr/>
              </a:pPr>
              <a:t>4</a:t>
            </a:fld>
            <a:endParaRPr lang="es-ES">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ES">
              <a:latin typeface="Arial" pitchFamily="34" charset="0"/>
            </a:endParaRPr>
          </a:p>
        </p:txBody>
      </p:sp>
    </p:spTree>
    <p:extLst>
      <p:ext uri="{BB962C8B-B14F-4D97-AF65-F5344CB8AC3E}">
        <p14:creationId xmlns:p14="http://schemas.microsoft.com/office/powerpoint/2010/main" val="67297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Utilizando </a:t>
            </a:r>
            <a:r>
              <a:rPr lang="es-ES" err="1"/>
              <a:t>SimpleVirtualGraph</a:t>
            </a:r>
            <a:r>
              <a:rPr lang="es-ES" baseline="0"/>
              <a:t> </a:t>
            </a:r>
            <a:r>
              <a:rPr lang="es-ES"/>
              <a:t>y </a:t>
            </a:r>
            <a:r>
              <a:rPr lang="es-ES" err="1"/>
              <a:t>VirtualVertex</a:t>
            </a:r>
            <a:r>
              <a:rPr lang="es-ES"/>
              <a:t> pueden realizarse la mayoría de los problemas.</a:t>
            </a:r>
          </a:p>
          <a:p>
            <a:endParaRPr lang="es-ES"/>
          </a:p>
          <a:p>
            <a:r>
              <a:rPr lang="es-ES"/>
              <a:t>La clase </a:t>
            </a:r>
            <a:r>
              <a:rPr lang="es-ES" err="1"/>
              <a:t>SimpleEdge</a:t>
            </a:r>
            <a:r>
              <a:rPr lang="es-ES"/>
              <a:t> (o alguna que la extienda) siempre será usada para representar a las aristas en los</a:t>
            </a:r>
            <a:r>
              <a:rPr lang="es-ES" baseline="0"/>
              <a:t> grafos virtuales</a:t>
            </a:r>
            <a:endParaRPr lang="es-ES"/>
          </a:p>
        </p:txBody>
      </p:sp>
      <p:sp>
        <p:nvSpPr>
          <p:cNvPr id="4" name="3 Marcador de número de diapositiva"/>
          <p:cNvSpPr>
            <a:spLocks noGrp="1"/>
          </p:cNvSpPr>
          <p:nvPr>
            <p:ph type="sldNum" sz="quarter" idx="10"/>
          </p:nvPr>
        </p:nvSpPr>
        <p:spPr/>
        <p:txBody>
          <a:bodyPr/>
          <a:lstStyle/>
          <a:p>
            <a:pPr>
              <a:defRPr/>
            </a:pPr>
            <a:fld id="{5953FD84-438C-4D9A-9D9D-A855CF9F7E67}" type="slidenum">
              <a:rPr lang="es-ES" smtClean="0"/>
              <a:pPr>
                <a:defRPr/>
              </a:pPr>
              <a:t>8</a:t>
            </a:fld>
            <a:endParaRPr lang="es-ES"/>
          </a:p>
        </p:txBody>
      </p:sp>
    </p:spTree>
    <p:extLst>
      <p:ext uri="{BB962C8B-B14F-4D97-AF65-F5344CB8AC3E}">
        <p14:creationId xmlns:p14="http://schemas.microsoft.com/office/powerpoint/2010/main" val="881131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Para crear un grafo</a:t>
            </a:r>
            <a:r>
              <a:rPr lang="es-ES" baseline="0"/>
              <a:t> virtual basta con instanciar la clase </a:t>
            </a:r>
            <a:r>
              <a:rPr lang="es-ES" baseline="0" err="1"/>
              <a:t>SimpleVirtualGraph</a:t>
            </a:r>
            <a:r>
              <a:rPr lang="es-ES" baseline="0"/>
              <a:t> , </a:t>
            </a:r>
            <a:r>
              <a:rPr lang="es-ES" baseline="0" err="1"/>
              <a:t>UndirectedSimpleVirtualGraph</a:t>
            </a:r>
            <a:r>
              <a:rPr lang="es-ES" baseline="0"/>
              <a:t> o </a:t>
            </a:r>
            <a:r>
              <a:rPr lang="es-ES" baseline="0" err="1"/>
              <a:t>DirectedSimpleVirtualGraph</a:t>
            </a:r>
            <a:endParaRPr lang="es-ES" baseline="0"/>
          </a:p>
          <a:p>
            <a:r>
              <a:rPr lang="es-ES" baseline="0"/>
              <a:t>Siempre hay que usar, como aristas, la clase </a:t>
            </a:r>
            <a:r>
              <a:rPr lang="es-ES" baseline="0" err="1"/>
              <a:t>SimpleEdge</a:t>
            </a:r>
            <a:r>
              <a:rPr lang="es-ES" baseline="0"/>
              <a:t> o alguna clase que la extienda.</a:t>
            </a:r>
          </a:p>
          <a:p>
            <a:r>
              <a:rPr lang="es-ES" baseline="0"/>
              <a:t>Los vértices han de implementar </a:t>
            </a:r>
            <a:r>
              <a:rPr lang="es-ES" baseline="0" err="1"/>
              <a:t>VirtualVertex</a:t>
            </a:r>
            <a:endParaRPr lang="es-ES"/>
          </a:p>
          <a:p>
            <a:endParaRPr lang="es-ES"/>
          </a:p>
          <a:p>
            <a:r>
              <a:rPr lang="es-ES" err="1"/>
              <a:t>VerticeEnteroPar</a:t>
            </a:r>
            <a:r>
              <a:rPr lang="es-ES"/>
              <a:t>: según la especificación,</a:t>
            </a:r>
            <a:r>
              <a:rPr lang="es-ES" baseline="0"/>
              <a:t> </a:t>
            </a:r>
          </a:p>
          <a:p>
            <a:pPr marL="235869" indent="-235869">
              <a:buAutoNum type="arabicParenR"/>
            </a:pPr>
            <a:r>
              <a:rPr lang="es-ES" baseline="0"/>
              <a:t>para que un vértice sea vecino de otro, ha de cumplir que sólo difiera en las unidades o que haya una diferencia inferior a 2</a:t>
            </a:r>
          </a:p>
          <a:p>
            <a:pPr marL="235869" indent="-235869">
              <a:buAutoNum type="arabicParenR"/>
            </a:pPr>
            <a:r>
              <a:rPr lang="es-ES" baseline="0"/>
              <a:t>Para que un vértice se considere contenido en el grafo, ha de ser &gt;=0 y par</a:t>
            </a:r>
            <a:endParaRPr lang="es-ES"/>
          </a:p>
        </p:txBody>
      </p:sp>
      <p:sp>
        <p:nvSpPr>
          <p:cNvPr id="4" name="3 Marcador de número de diapositiva"/>
          <p:cNvSpPr>
            <a:spLocks noGrp="1"/>
          </p:cNvSpPr>
          <p:nvPr>
            <p:ph type="sldNum" sz="quarter" idx="10"/>
          </p:nvPr>
        </p:nvSpPr>
        <p:spPr/>
        <p:txBody>
          <a:bodyPr/>
          <a:lstStyle/>
          <a:p>
            <a:pPr>
              <a:defRPr/>
            </a:pPr>
            <a:fld id="{5953FD84-438C-4D9A-9D9D-A855CF9F7E67}" type="slidenum">
              <a:rPr lang="es-ES" smtClean="0"/>
              <a:pPr>
                <a:defRPr/>
              </a:pPr>
              <a:t>9</a:t>
            </a:fld>
            <a:endParaRPr lang="es-ES"/>
          </a:p>
        </p:txBody>
      </p:sp>
    </p:spTree>
    <p:extLst>
      <p:ext uri="{BB962C8B-B14F-4D97-AF65-F5344CB8AC3E}">
        <p14:creationId xmlns:p14="http://schemas.microsoft.com/office/powerpoint/2010/main" val="403742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Para crear un grafo</a:t>
            </a:r>
            <a:r>
              <a:rPr lang="es-ES" baseline="0"/>
              <a:t> virtual basta con instanciar la clase </a:t>
            </a:r>
            <a:r>
              <a:rPr lang="es-ES" baseline="0" err="1"/>
              <a:t>SimpleVirtualGraph</a:t>
            </a:r>
            <a:r>
              <a:rPr lang="es-ES" baseline="0"/>
              <a:t> , </a:t>
            </a:r>
            <a:r>
              <a:rPr lang="es-ES" baseline="0" err="1"/>
              <a:t>UndirectedSimpleVirtualGraph</a:t>
            </a:r>
            <a:r>
              <a:rPr lang="es-ES" baseline="0"/>
              <a:t> o </a:t>
            </a:r>
            <a:r>
              <a:rPr lang="es-ES" baseline="0" err="1"/>
              <a:t>DirectedSimpleVirtualGraph</a:t>
            </a:r>
            <a:endParaRPr lang="es-ES" baseline="0"/>
          </a:p>
          <a:p>
            <a:r>
              <a:rPr lang="es-ES" baseline="0"/>
              <a:t>Siempre hay que usar, como aristas, la clase </a:t>
            </a:r>
            <a:r>
              <a:rPr lang="es-ES" baseline="0" err="1"/>
              <a:t>SimpleEdge</a:t>
            </a:r>
            <a:r>
              <a:rPr lang="es-ES" baseline="0"/>
              <a:t> o alguna clase que la extienda.</a:t>
            </a:r>
          </a:p>
          <a:p>
            <a:r>
              <a:rPr lang="es-ES" baseline="0"/>
              <a:t>Los vértices han de implementar </a:t>
            </a:r>
            <a:r>
              <a:rPr lang="es-ES" baseline="0" err="1"/>
              <a:t>VirtualVertex</a:t>
            </a:r>
            <a:endParaRPr lang="es-ES"/>
          </a:p>
          <a:p>
            <a:endParaRPr lang="es-ES"/>
          </a:p>
          <a:p>
            <a:r>
              <a:rPr lang="es-ES" err="1"/>
              <a:t>VerticeEnteroPar</a:t>
            </a:r>
            <a:r>
              <a:rPr lang="es-ES"/>
              <a:t>: según la especificación,</a:t>
            </a:r>
            <a:r>
              <a:rPr lang="es-ES" baseline="0"/>
              <a:t> </a:t>
            </a:r>
          </a:p>
          <a:p>
            <a:pPr marL="235869" indent="-235869">
              <a:buAutoNum type="arabicParenR"/>
            </a:pPr>
            <a:r>
              <a:rPr lang="es-ES" baseline="0"/>
              <a:t>para que un vértice sea vecino de otro, ha de cumplir que sólo difiera en las unidades o que haya una diferencia inferior a 2</a:t>
            </a:r>
          </a:p>
          <a:p>
            <a:pPr marL="235869" indent="-235869">
              <a:buAutoNum type="arabicParenR"/>
            </a:pPr>
            <a:r>
              <a:rPr lang="es-ES" baseline="0"/>
              <a:t>Para que un vértice se considere contenido en el grafo, ha de ser &gt;=0 y par</a:t>
            </a:r>
            <a:endParaRPr lang="es-ES"/>
          </a:p>
        </p:txBody>
      </p:sp>
      <p:sp>
        <p:nvSpPr>
          <p:cNvPr id="4" name="3 Marcador de número de diapositiva"/>
          <p:cNvSpPr>
            <a:spLocks noGrp="1"/>
          </p:cNvSpPr>
          <p:nvPr>
            <p:ph type="sldNum" sz="quarter" idx="10"/>
          </p:nvPr>
        </p:nvSpPr>
        <p:spPr/>
        <p:txBody>
          <a:bodyPr/>
          <a:lstStyle/>
          <a:p>
            <a:pPr>
              <a:defRPr/>
            </a:pPr>
            <a:fld id="{5953FD84-438C-4D9A-9D9D-A855CF9F7E67}" type="slidenum">
              <a:rPr lang="es-ES" smtClean="0"/>
              <a:pPr>
                <a:defRPr/>
              </a:pPr>
              <a:t>10</a:t>
            </a:fld>
            <a:endParaRPr lang="es-ES"/>
          </a:p>
        </p:txBody>
      </p:sp>
    </p:spTree>
    <p:extLst>
      <p:ext uri="{BB962C8B-B14F-4D97-AF65-F5344CB8AC3E}">
        <p14:creationId xmlns:p14="http://schemas.microsoft.com/office/powerpoint/2010/main" val="19891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Para crear un grafo</a:t>
            </a:r>
            <a:r>
              <a:rPr lang="es-ES" baseline="0"/>
              <a:t> virtual basta con instanciar la clase </a:t>
            </a:r>
            <a:r>
              <a:rPr lang="es-ES" baseline="0" err="1"/>
              <a:t>SimpleVirtualGraph</a:t>
            </a:r>
            <a:r>
              <a:rPr lang="es-ES" baseline="0"/>
              <a:t> , </a:t>
            </a:r>
            <a:r>
              <a:rPr lang="es-ES" baseline="0" err="1"/>
              <a:t>UndirectedSimpleVirtualGraph</a:t>
            </a:r>
            <a:r>
              <a:rPr lang="es-ES" baseline="0"/>
              <a:t> o </a:t>
            </a:r>
            <a:r>
              <a:rPr lang="es-ES" baseline="0" err="1"/>
              <a:t>DirectedSimpleVirtualGraph</a:t>
            </a:r>
            <a:endParaRPr lang="es-ES" baseline="0"/>
          </a:p>
          <a:p>
            <a:r>
              <a:rPr lang="es-ES" baseline="0"/>
              <a:t>Siempre hay que usar, como aristas, la clase </a:t>
            </a:r>
            <a:r>
              <a:rPr lang="es-ES" baseline="0" err="1"/>
              <a:t>SimpleEdge</a:t>
            </a:r>
            <a:r>
              <a:rPr lang="es-ES" baseline="0"/>
              <a:t> o alguna clase que la extienda.</a:t>
            </a:r>
          </a:p>
          <a:p>
            <a:r>
              <a:rPr lang="es-ES" baseline="0"/>
              <a:t>Los vértices han de implementar </a:t>
            </a:r>
            <a:r>
              <a:rPr lang="es-ES" baseline="0" err="1"/>
              <a:t>VirtualVertex</a:t>
            </a:r>
            <a:endParaRPr lang="es-ES"/>
          </a:p>
          <a:p>
            <a:endParaRPr lang="es-ES"/>
          </a:p>
          <a:p>
            <a:r>
              <a:rPr lang="es-ES" err="1"/>
              <a:t>VerticeEnteroPar</a:t>
            </a:r>
            <a:r>
              <a:rPr lang="es-ES"/>
              <a:t>: según la especificación,</a:t>
            </a:r>
            <a:r>
              <a:rPr lang="es-ES" baseline="0"/>
              <a:t> </a:t>
            </a:r>
          </a:p>
          <a:p>
            <a:pPr marL="235869" indent="-235869">
              <a:buAutoNum type="arabicParenR"/>
            </a:pPr>
            <a:r>
              <a:rPr lang="es-ES" baseline="0"/>
              <a:t>para que un vértice sea vecino de otro, ha de cumplir que sólo difiera en las unidades o que haya una diferencia inferior a 2</a:t>
            </a:r>
          </a:p>
          <a:p>
            <a:pPr marL="235869" indent="-235869">
              <a:buAutoNum type="arabicParenR"/>
            </a:pPr>
            <a:r>
              <a:rPr lang="es-ES" baseline="0"/>
              <a:t>Para que un vértice se considere contenido en el grafo, ha de ser &gt;=0 y par</a:t>
            </a:r>
            <a:endParaRPr lang="es-ES"/>
          </a:p>
        </p:txBody>
      </p:sp>
      <p:sp>
        <p:nvSpPr>
          <p:cNvPr id="4" name="3 Marcador de número de diapositiva"/>
          <p:cNvSpPr>
            <a:spLocks noGrp="1"/>
          </p:cNvSpPr>
          <p:nvPr>
            <p:ph type="sldNum" sz="quarter" idx="10"/>
          </p:nvPr>
        </p:nvSpPr>
        <p:spPr/>
        <p:txBody>
          <a:bodyPr/>
          <a:lstStyle/>
          <a:p>
            <a:pPr>
              <a:defRPr/>
            </a:pPr>
            <a:fld id="{5953FD84-438C-4D9A-9D9D-A855CF9F7E67}" type="slidenum">
              <a:rPr lang="es-ES" smtClean="0"/>
              <a:pPr>
                <a:defRPr/>
              </a:pPr>
              <a:t>11</a:t>
            </a:fld>
            <a:endParaRPr lang="es-ES"/>
          </a:p>
        </p:txBody>
      </p:sp>
    </p:spTree>
    <p:extLst>
      <p:ext uri="{BB962C8B-B14F-4D97-AF65-F5344CB8AC3E}">
        <p14:creationId xmlns:p14="http://schemas.microsoft.com/office/powerpoint/2010/main" val="4205920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Para crear un grafo</a:t>
            </a:r>
            <a:r>
              <a:rPr lang="es-ES" baseline="0"/>
              <a:t> virtual basta con instanciar la clase </a:t>
            </a:r>
            <a:r>
              <a:rPr lang="es-ES" baseline="0" err="1"/>
              <a:t>SimpleVirtualGraph</a:t>
            </a:r>
            <a:r>
              <a:rPr lang="es-ES" baseline="0"/>
              <a:t> , </a:t>
            </a:r>
            <a:r>
              <a:rPr lang="es-ES" baseline="0" err="1"/>
              <a:t>UndirectedSimpleVirtualGraph</a:t>
            </a:r>
            <a:r>
              <a:rPr lang="es-ES" baseline="0"/>
              <a:t> o </a:t>
            </a:r>
            <a:r>
              <a:rPr lang="es-ES" baseline="0" err="1"/>
              <a:t>DirectedSimpleVirtualGraph</a:t>
            </a:r>
            <a:endParaRPr lang="es-ES" baseline="0"/>
          </a:p>
          <a:p>
            <a:r>
              <a:rPr lang="es-ES" baseline="0"/>
              <a:t>Siempre hay que usar, como aristas, la clase </a:t>
            </a:r>
            <a:r>
              <a:rPr lang="es-ES" baseline="0" err="1"/>
              <a:t>SimpleEdge</a:t>
            </a:r>
            <a:r>
              <a:rPr lang="es-ES" baseline="0"/>
              <a:t> o alguna clase que la extienda.</a:t>
            </a:r>
          </a:p>
          <a:p>
            <a:r>
              <a:rPr lang="es-ES" baseline="0"/>
              <a:t>Los vértices han de implementar </a:t>
            </a:r>
            <a:r>
              <a:rPr lang="es-ES" baseline="0" err="1"/>
              <a:t>VirtualVertex</a:t>
            </a:r>
            <a:endParaRPr lang="es-ES"/>
          </a:p>
          <a:p>
            <a:endParaRPr lang="es-ES"/>
          </a:p>
          <a:p>
            <a:r>
              <a:rPr lang="es-ES" err="1"/>
              <a:t>VerticeEnteroPar</a:t>
            </a:r>
            <a:r>
              <a:rPr lang="es-ES"/>
              <a:t>: según la especificación,</a:t>
            </a:r>
            <a:r>
              <a:rPr lang="es-ES" baseline="0"/>
              <a:t> </a:t>
            </a:r>
          </a:p>
          <a:p>
            <a:pPr marL="235869" indent="-235869">
              <a:buAutoNum type="arabicParenR"/>
            </a:pPr>
            <a:r>
              <a:rPr lang="es-ES" baseline="0"/>
              <a:t>para que un vértice sea vecino de otro, ha de cumplir que sólo difiera en las unidades o que haya una diferencia inferior a 2</a:t>
            </a:r>
          </a:p>
          <a:p>
            <a:pPr marL="235869" indent="-235869">
              <a:buAutoNum type="arabicParenR"/>
            </a:pPr>
            <a:r>
              <a:rPr lang="es-ES" baseline="0"/>
              <a:t>Para que un vértice se considere contenido en el grafo, ha de ser &gt;=0 y par</a:t>
            </a:r>
            <a:endParaRPr lang="es-ES"/>
          </a:p>
        </p:txBody>
      </p:sp>
      <p:sp>
        <p:nvSpPr>
          <p:cNvPr id="4" name="3 Marcador de número de diapositiva"/>
          <p:cNvSpPr>
            <a:spLocks noGrp="1"/>
          </p:cNvSpPr>
          <p:nvPr>
            <p:ph type="sldNum" sz="quarter" idx="10"/>
          </p:nvPr>
        </p:nvSpPr>
        <p:spPr/>
        <p:txBody>
          <a:bodyPr/>
          <a:lstStyle/>
          <a:p>
            <a:pPr>
              <a:defRPr/>
            </a:pPr>
            <a:fld id="{5953FD84-438C-4D9A-9D9D-A855CF9F7E67}" type="slidenum">
              <a:rPr lang="es-ES" smtClean="0"/>
              <a:pPr>
                <a:defRPr/>
              </a:pPr>
              <a:t>13</a:t>
            </a:fld>
            <a:endParaRPr lang="es-ES"/>
          </a:p>
        </p:txBody>
      </p:sp>
    </p:spTree>
    <p:extLst>
      <p:ext uri="{BB962C8B-B14F-4D97-AF65-F5344CB8AC3E}">
        <p14:creationId xmlns:p14="http://schemas.microsoft.com/office/powerpoint/2010/main" val="593595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Para crear un grafo</a:t>
            </a:r>
            <a:r>
              <a:rPr lang="es-ES" baseline="0"/>
              <a:t> virtual basta con instanciar la clase </a:t>
            </a:r>
            <a:r>
              <a:rPr lang="es-ES" baseline="0" err="1"/>
              <a:t>SimpleVirtualGraph</a:t>
            </a:r>
            <a:r>
              <a:rPr lang="es-ES" baseline="0"/>
              <a:t> , </a:t>
            </a:r>
            <a:r>
              <a:rPr lang="es-ES" baseline="0" err="1"/>
              <a:t>UndirectedSimpleVirtualGraph</a:t>
            </a:r>
            <a:r>
              <a:rPr lang="es-ES" baseline="0"/>
              <a:t> o </a:t>
            </a:r>
            <a:r>
              <a:rPr lang="es-ES" baseline="0" err="1"/>
              <a:t>DirectedSimpleVirtualGraph</a:t>
            </a:r>
            <a:endParaRPr lang="es-ES" baseline="0"/>
          </a:p>
          <a:p>
            <a:r>
              <a:rPr lang="es-ES" baseline="0"/>
              <a:t>Siempre hay que usar, como aristas, la clase </a:t>
            </a:r>
            <a:r>
              <a:rPr lang="es-ES" baseline="0" err="1"/>
              <a:t>SimpleEdge</a:t>
            </a:r>
            <a:r>
              <a:rPr lang="es-ES" baseline="0"/>
              <a:t> o alguna clase que la extienda.</a:t>
            </a:r>
          </a:p>
          <a:p>
            <a:r>
              <a:rPr lang="es-ES" baseline="0"/>
              <a:t>Los vértices han de implementar </a:t>
            </a:r>
            <a:r>
              <a:rPr lang="es-ES" baseline="0" err="1"/>
              <a:t>VirtualVertex</a:t>
            </a:r>
            <a:endParaRPr lang="es-ES"/>
          </a:p>
          <a:p>
            <a:endParaRPr lang="es-ES"/>
          </a:p>
          <a:p>
            <a:r>
              <a:rPr lang="es-ES" err="1"/>
              <a:t>VerticeEnteroPar</a:t>
            </a:r>
            <a:r>
              <a:rPr lang="es-ES"/>
              <a:t>: según la especificación,</a:t>
            </a:r>
            <a:r>
              <a:rPr lang="es-ES" baseline="0"/>
              <a:t> </a:t>
            </a:r>
          </a:p>
          <a:p>
            <a:pPr marL="235869" indent="-235869">
              <a:buAutoNum type="arabicParenR"/>
            </a:pPr>
            <a:r>
              <a:rPr lang="es-ES" baseline="0"/>
              <a:t>para que un vértice sea vecino de otro, ha de cumplir que sólo difiera en las unidades o que haya una diferencia inferior a 2</a:t>
            </a:r>
          </a:p>
          <a:p>
            <a:pPr marL="235869" indent="-235869">
              <a:buAutoNum type="arabicParenR"/>
            </a:pPr>
            <a:r>
              <a:rPr lang="es-ES" baseline="0"/>
              <a:t>Para que un vértice se considere contenido en el grafo, ha de ser &gt;=0 y par</a:t>
            </a:r>
            <a:endParaRPr lang="es-ES"/>
          </a:p>
        </p:txBody>
      </p:sp>
      <p:sp>
        <p:nvSpPr>
          <p:cNvPr id="4" name="3 Marcador de número de diapositiva"/>
          <p:cNvSpPr>
            <a:spLocks noGrp="1"/>
          </p:cNvSpPr>
          <p:nvPr>
            <p:ph type="sldNum" sz="quarter" idx="10"/>
          </p:nvPr>
        </p:nvSpPr>
        <p:spPr/>
        <p:txBody>
          <a:bodyPr/>
          <a:lstStyle/>
          <a:p>
            <a:pPr>
              <a:defRPr/>
            </a:pPr>
            <a:fld id="{5953FD84-438C-4D9A-9D9D-A855CF9F7E67}" type="slidenum">
              <a:rPr lang="es-ES" smtClean="0"/>
              <a:pPr>
                <a:defRPr/>
              </a:pPr>
              <a:t>19</a:t>
            </a:fld>
            <a:endParaRPr lang="es-ES"/>
          </a:p>
        </p:txBody>
      </p:sp>
    </p:spTree>
    <p:extLst>
      <p:ext uri="{BB962C8B-B14F-4D97-AF65-F5344CB8AC3E}">
        <p14:creationId xmlns:p14="http://schemas.microsoft.com/office/powerpoint/2010/main" val="1633502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7"/>
          <p:cNvSpPr>
            <a:spLocks noChangeShapeType="1"/>
          </p:cNvSpPr>
          <p:nvPr/>
        </p:nvSpPr>
        <p:spPr bwMode="auto">
          <a:xfrm>
            <a:off x="1116013" y="1268413"/>
            <a:ext cx="8027987" cy="0"/>
          </a:xfrm>
          <a:prstGeom prst="line">
            <a:avLst/>
          </a:prstGeom>
          <a:noFill/>
          <a:ln w="76200">
            <a:solidFill>
              <a:srgbClr val="990000"/>
            </a:solidFill>
            <a:round/>
            <a:headEnd/>
            <a:tailEnd/>
          </a:ln>
          <a:effectLst/>
        </p:spPr>
        <p:txBody>
          <a:bodyPr/>
          <a:lstStyle/>
          <a:p>
            <a:pPr>
              <a:lnSpc>
                <a:spcPct val="80000"/>
              </a:lnSpc>
              <a:spcBef>
                <a:spcPct val="20000"/>
              </a:spcBef>
              <a:buFontTx/>
              <a:buChar char="•"/>
              <a:defRPr/>
            </a:pPr>
            <a:endParaRPr lang="es-ES">
              <a:latin typeface="Arial" charset="0"/>
              <a:cs typeface="+mn-cs"/>
            </a:endParaRPr>
          </a:p>
        </p:txBody>
      </p:sp>
      <p:pic>
        <p:nvPicPr>
          <p:cNvPr id="5" name="Picture 8" descr="marca-dos-tintas_100x92"/>
          <p:cNvPicPr>
            <a:picLocks noChangeAspect="1" noChangeArrowheads="1"/>
          </p:cNvPicPr>
          <p:nvPr/>
        </p:nvPicPr>
        <p:blipFill>
          <a:blip r:embed="rId2" cstate="print"/>
          <a:srcRect/>
          <a:stretch>
            <a:fillRect/>
          </a:stretch>
        </p:blipFill>
        <p:spPr bwMode="auto">
          <a:xfrm>
            <a:off x="88900" y="103188"/>
            <a:ext cx="954088" cy="877887"/>
          </a:xfrm>
          <a:prstGeom prst="rect">
            <a:avLst/>
          </a:prstGeom>
          <a:noFill/>
          <a:ln w="9525">
            <a:noFill/>
            <a:miter lim="800000"/>
            <a:headEnd/>
            <a:tailEnd/>
          </a:ln>
        </p:spPr>
      </p:pic>
      <p:sp>
        <p:nvSpPr>
          <p:cNvPr id="198658" name="Rectangle 2"/>
          <p:cNvSpPr>
            <a:spLocks noGrp="1" noChangeArrowheads="1"/>
          </p:cNvSpPr>
          <p:nvPr>
            <p:ph type="ctrTitle"/>
          </p:nvPr>
        </p:nvSpPr>
        <p:spPr>
          <a:xfrm>
            <a:off x="685800" y="2130425"/>
            <a:ext cx="7772400" cy="1470025"/>
          </a:xfrm>
        </p:spPr>
        <p:txBody>
          <a:bodyPr/>
          <a:lstStyle>
            <a:lvl1pPr algn="ctr">
              <a:defRPr sz="4000" b="1">
                <a:solidFill>
                  <a:srgbClr val="990033"/>
                </a:solidFill>
              </a:defRPr>
            </a:lvl1pPr>
          </a:lstStyle>
          <a:p>
            <a:r>
              <a:rPr lang="en-US"/>
              <a:t>Práctica </a:t>
            </a:r>
            <a:endParaRPr lang="es-ES"/>
          </a:p>
        </p:txBody>
      </p:sp>
      <p:sp>
        <p:nvSpPr>
          <p:cNvPr id="1986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4000" b="1"/>
            </a:lvl1pPr>
          </a:lstStyle>
          <a:p>
            <a:r>
              <a:rPr lang="es-ES"/>
              <a:t>Haga clic para modificar el estilo de subtítulo del patrón</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8" name="Rectangle 6"/>
          <p:cNvSpPr>
            <a:spLocks noGrp="1" noChangeArrowheads="1"/>
          </p:cNvSpPr>
          <p:nvPr>
            <p:ph type="sldNum" sz="quarter" idx="12"/>
          </p:nvPr>
        </p:nvSpPr>
        <p:spPr/>
        <p:txBody>
          <a:bodyPr/>
          <a:lstStyle>
            <a:lvl1pPr>
              <a:defRPr/>
            </a:lvl1pPr>
          </a:lstStyle>
          <a:p>
            <a:pPr>
              <a:defRPr/>
            </a:pPr>
            <a:fld id="{AA815369-6887-4D37-BEDD-256B3E0D2C2E}"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B4C0F6-7C90-4921-BDA8-14BF57FD3F51}"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88913"/>
            <a:ext cx="2057400" cy="59372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88913"/>
            <a:ext cx="6019800" cy="59372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9F07AE-A0B4-46D8-BB1C-0A3CC7C0CEF4}"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F17A0822-C285-44DB-8ED5-7B008C0E5FB6}"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13C2E2DB-187D-4442-B8F1-4F60E44768BE}"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62C6C1-AE01-4694-8F60-564E1DFDFCA7}" type="slidenum">
              <a:rPr lang="en-US"/>
              <a:pPr>
                <a:defRPr/>
              </a:pPr>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Diapositiva de título">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2" name="Picture 2" descr="Imagen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7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73414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931863" y="96838"/>
            <a:ext cx="7158037" cy="1412875"/>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949325" y="1981200"/>
            <a:ext cx="3754438"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856163" y="1981200"/>
            <a:ext cx="3754437"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949325" y="4114800"/>
            <a:ext cx="3754438"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856163" y="4114800"/>
            <a:ext cx="3754437"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p:cNvSpPr>
            <a:spLocks noGrp="1" noChangeArrowheads="1"/>
          </p:cNvSpPr>
          <p:nvPr>
            <p:ph type="dt" sz="half" idx="10"/>
          </p:nvPr>
        </p:nvSpPr>
        <p:spPr>
          <a:xfrm>
            <a:off x="946150" y="6248400"/>
            <a:ext cx="1905000" cy="457200"/>
          </a:xfrm>
        </p:spPr>
        <p:txBody>
          <a:bodyPr/>
          <a:lstStyle>
            <a:lvl1pPr>
              <a:buFont typeface="Times New Roman" pitchFamily="18" charset="0"/>
              <a:buNone/>
              <a:defRPr>
                <a:latin typeface="Arial" charset="0"/>
                <a:ea typeface="+mn-ea"/>
                <a:cs typeface="+mn-cs"/>
              </a:defRPr>
            </a:lvl1pPr>
          </a:lstStyle>
          <a:p>
            <a:pPr>
              <a:defRPr/>
            </a:pPr>
            <a:endParaRPr lang="es-ES"/>
          </a:p>
        </p:txBody>
      </p:sp>
      <p:sp>
        <p:nvSpPr>
          <p:cNvPr id="8" name="Rectangle 7"/>
          <p:cNvSpPr>
            <a:spLocks noGrp="1" noChangeArrowheads="1"/>
          </p:cNvSpPr>
          <p:nvPr>
            <p:ph type="ftr" sz="quarter" idx="11"/>
          </p:nvPr>
        </p:nvSpPr>
        <p:spPr/>
        <p:txBody>
          <a:bodyPr/>
          <a:lstStyle>
            <a:lvl1pPr>
              <a:buFont typeface="Times New Roman" pitchFamily="16" charset="0"/>
              <a:buNone/>
              <a:tabLst>
                <a:tab pos="723900" algn="l"/>
                <a:tab pos="1447800" algn="l"/>
                <a:tab pos="2171700" algn="l"/>
              </a:tabLst>
              <a:defRPr>
                <a:latin typeface="Times New Roman" pitchFamily="16" charset="0"/>
                <a:ea typeface="+mn-ea"/>
                <a:cs typeface="+mn-cs"/>
              </a:defRPr>
            </a:lvl1pPr>
          </a:lstStyle>
          <a:p>
            <a:pPr>
              <a:defRPr/>
            </a:pPr>
            <a:endParaRPr lang="es-ES"/>
          </a:p>
        </p:txBody>
      </p:sp>
      <p:sp>
        <p:nvSpPr>
          <p:cNvPr id="9" name="Rectangle 8"/>
          <p:cNvSpPr>
            <a:spLocks noGrp="1" noChangeArrowheads="1"/>
          </p:cNvSpPr>
          <p:nvPr>
            <p:ph type="sldNum" sz="quarter" idx="12"/>
          </p:nvPr>
        </p:nvSpPr>
        <p:spPr/>
        <p:txBody>
          <a:bodyPr/>
          <a:lstStyle>
            <a:lvl1pPr>
              <a:defRPr/>
            </a:lvl1pPr>
          </a:lstStyle>
          <a:p>
            <a:fld id="{977396A7-29EA-49FD-9EE1-D7C57A897DB4}" type="slidenum">
              <a:rPr lang="es-ES"/>
              <a:pPr/>
              <a:t>‹Nº›</a:t>
            </a:fld>
            <a:endParaRPr lang="es-ES"/>
          </a:p>
        </p:txBody>
      </p:sp>
    </p:spTree>
    <p:extLst>
      <p:ext uri="{BB962C8B-B14F-4D97-AF65-F5344CB8AC3E}">
        <p14:creationId xmlns:p14="http://schemas.microsoft.com/office/powerpoint/2010/main" val="3235434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59B52D46-7E98-432F-AA2A-093E6AC15695}"/>
              </a:ext>
            </a:extLst>
          </p:cNvPr>
          <p:cNvSpPr>
            <a:spLocks noChangeShapeType="1"/>
          </p:cNvSpPr>
          <p:nvPr/>
        </p:nvSpPr>
        <p:spPr bwMode="auto">
          <a:xfrm>
            <a:off x="1116013" y="1268413"/>
            <a:ext cx="8027987" cy="0"/>
          </a:xfrm>
          <a:prstGeom prst="line">
            <a:avLst/>
          </a:prstGeom>
          <a:noFill/>
          <a:ln w="76200">
            <a:solidFill>
              <a:srgbClr val="990000"/>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5" name="Picture 8" descr="marca-dos-tintas_100x92">
            <a:extLst>
              <a:ext uri="{FF2B5EF4-FFF2-40B4-BE49-F238E27FC236}">
                <a16:creationId xmlns:a16="http://schemas.microsoft.com/office/drawing/2014/main" id="{367AF12D-CE8C-4503-8B7C-2E2BDE445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103188"/>
            <a:ext cx="9540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58" name="Rectangle 2"/>
          <p:cNvSpPr>
            <a:spLocks noGrp="1" noChangeArrowheads="1"/>
          </p:cNvSpPr>
          <p:nvPr>
            <p:ph type="ctrTitle"/>
          </p:nvPr>
        </p:nvSpPr>
        <p:spPr>
          <a:xfrm>
            <a:off x="685800" y="2130425"/>
            <a:ext cx="7772400" cy="1470025"/>
          </a:xfrm>
        </p:spPr>
        <p:txBody>
          <a:bodyPr/>
          <a:lstStyle>
            <a:lvl1pPr algn="ctr">
              <a:defRPr sz="4000" b="1">
                <a:solidFill>
                  <a:srgbClr val="990033"/>
                </a:solidFill>
              </a:defRPr>
            </a:lvl1pPr>
          </a:lstStyle>
          <a:p>
            <a:r>
              <a:rPr lang="es-ES"/>
              <a:t>Haga clic para modificar el estilo de título del patrón</a:t>
            </a:r>
          </a:p>
        </p:txBody>
      </p:sp>
      <p:sp>
        <p:nvSpPr>
          <p:cNvPr id="1986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4000" b="1"/>
            </a:lvl1pPr>
          </a:lstStyle>
          <a:p>
            <a:r>
              <a:rPr lang="es-ES"/>
              <a:t>Haga clic para modificar el estilo de subtítulo del patrón</a:t>
            </a:r>
          </a:p>
        </p:txBody>
      </p:sp>
      <p:sp>
        <p:nvSpPr>
          <p:cNvPr id="6" name="Rectangle 4">
            <a:extLst>
              <a:ext uri="{FF2B5EF4-FFF2-40B4-BE49-F238E27FC236}">
                <a16:creationId xmlns:a16="http://schemas.microsoft.com/office/drawing/2014/main" id="{80546635-7473-4F06-AD0E-CAC45C2E3A28}"/>
              </a:ext>
            </a:extLst>
          </p:cNvPr>
          <p:cNvSpPr>
            <a:spLocks noGrp="1" noChangeArrowheads="1"/>
          </p:cNvSpPr>
          <p:nvPr>
            <p:ph type="dt" sz="half" idx="10"/>
          </p:nvPr>
        </p:nvSpPr>
        <p:spPr/>
        <p:txBody>
          <a:bodyPr/>
          <a:lstStyle>
            <a:lvl1pPr>
              <a:defRPr/>
            </a:lvl1pPr>
          </a:lstStyle>
          <a:p>
            <a:pPr>
              <a:defRPr/>
            </a:pPr>
            <a:endParaRPr lang="es-ES"/>
          </a:p>
        </p:txBody>
      </p:sp>
      <p:sp>
        <p:nvSpPr>
          <p:cNvPr id="7" name="Rectangle 5">
            <a:extLst>
              <a:ext uri="{FF2B5EF4-FFF2-40B4-BE49-F238E27FC236}">
                <a16:creationId xmlns:a16="http://schemas.microsoft.com/office/drawing/2014/main" id="{D43AA6AC-A00B-448C-ABB9-357E9C670DB8}"/>
              </a:ext>
            </a:extLst>
          </p:cNvPr>
          <p:cNvSpPr>
            <a:spLocks noGrp="1" noChangeArrowheads="1"/>
          </p:cNvSpPr>
          <p:nvPr>
            <p:ph type="ftr" sz="quarter" idx="11"/>
          </p:nvPr>
        </p:nvSpPr>
        <p:spPr/>
        <p:txBody>
          <a:bodyPr/>
          <a:lstStyle>
            <a:lvl1pPr>
              <a:defRPr/>
            </a:lvl1pPr>
          </a:lstStyle>
          <a:p>
            <a:pPr>
              <a:defRPr/>
            </a:pPr>
            <a:endParaRPr lang="es-ES"/>
          </a:p>
        </p:txBody>
      </p:sp>
      <p:sp>
        <p:nvSpPr>
          <p:cNvPr id="8" name="Rectangle 6">
            <a:extLst>
              <a:ext uri="{FF2B5EF4-FFF2-40B4-BE49-F238E27FC236}">
                <a16:creationId xmlns:a16="http://schemas.microsoft.com/office/drawing/2014/main" id="{FA8E3AF3-012C-48B4-9439-B9FCB896A24C}"/>
              </a:ext>
            </a:extLst>
          </p:cNvPr>
          <p:cNvSpPr>
            <a:spLocks noGrp="1" noChangeArrowheads="1"/>
          </p:cNvSpPr>
          <p:nvPr>
            <p:ph type="sldNum" sz="quarter" idx="12"/>
          </p:nvPr>
        </p:nvSpPr>
        <p:spPr/>
        <p:txBody>
          <a:bodyPr/>
          <a:lstStyle>
            <a:lvl1pPr>
              <a:defRPr smtClean="0"/>
            </a:lvl1pPr>
          </a:lstStyle>
          <a:p>
            <a:pPr>
              <a:defRPr/>
            </a:pPr>
            <a:fld id="{8170A202-55A4-4644-B333-D5224B4E19C9}" type="slidenum">
              <a:rPr lang="es-ES" altLang="es-ES"/>
              <a:pPr>
                <a:defRPr/>
              </a:pPr>
              <a:t>‹Nº›</a:t>
            </a:fld>
            <a:endParaRPr lang="es-ES" altLang="es-ES"/>
          </a:p>
        </p:txBody>
      </p:sp>
    </p:spTree>
    <p:extLst>
      <p:ext uri="{BB962C8B-B14F-4D97-AF65-F5344CB8AC3E}">
        <p14:creationId xmlns:p14="http://schemas.microsoft.com/office/powerpoint/2010/main" val="2042639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0324173D-01E6-42DF-B23A-B9944F682A7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91899181-5543-4B50-A0EE-1B0034D691D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2F27D923-62E1-496E-86DB-34F1DE7B353D}"/>
              </a:ext>
            </a:extLst>
          </p:cNvPr>
          <p:cNvSpPr>
            <a:spLocks noGrp="1" noChangeArrowheads="1"/>
          </p:cNvSpPr>
          <p:nvPr>
            <p:ph type="sldNum" sz="quarter" idx="12"/>
          </p:nvPr>
        </p:nvSpPr>
        <p:spPr>
          <a:ln/>
        </p:spPr>
        <p:txBody>
          <a:bodyPr/>
          <a:lstStyle>
            <a:lvl1pPr>
              <a:defRPr/>
            </a:lvl1pPr>
          </a:lstStyle>
          <a:p>
            <a:pPr>
              <a:defRPr/>
            </a:pPr>
            <a:fld id="{C17CE2F0-1CAD-4D4D-B00F-A6662AAE51D2}" type="slidenum">
              <a:rPr lang="es-ES" altLang="es-ES"/>
              <a:pPr>
                <a:defRPr/>
              </a:pPr>
              <a:t>‹Nº›</a:t>
            </a:fld>
            <a:endParaRPr lang="es-ES" altLang="es-ES"/>
          </a:p>
        </p:txBody>
      </p:sp>
    </p:spTree>
    <p:extLst>
      <p:ext uri="{BB962C8B-B14F-4D97-AF65-F5344CB8AC3E}">
        <p14:creationId xmlns:p14="http://schemas.microsoft.com/office/powerpoint/2010/main" val="1272803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2C9E758A-A0E2-4173-BC09-18CBC9AF5E9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E4F514B-F803-40A9-AAC4-0641F25C3AFD}"/>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688A1299-C761-4AB1-9FAA-CBB66BD85284}"/>
              </a:ext>
            </a:extLst>
          </p:cNvPr>
          <p:cNvSpPr>
            <a:spLocks noGrp="1" noChangeArrowheads="1"/>
          </p:cNvSpPr>
          <p:nvPr>
            <p:ph type="sldNum" sz="quarter" idx="12"/>
          </p:nvPr>
        </p:nvSpPr>
        <p:spPr>
          <a:ln/>
        </p:spPr>
        <p:txBody>
          <a:bodyPr/>
          <a:lstStyle>
            <a:lvl1pPr>
              <a:defRPr/>
            </a:lvl1pPr>
          </a:lstStyle>
          <a:p>
            <a:pPr>
              <a:defRPr/>
            </a:pPr>
            <a:fld id="{9A6B2104-9FFE-4EC1-965B-D548F4C5E23E}" type="slidenum">
              <a:rPr lang="es-ES" altLang="es-ES"/>
              <a:pPr>
                <a:defRPr/>
              </a:pPr>
              <a:t>‹Nº›</a:t>
            </a:fld>
            <a:endParaRPr lang="es-ES" altLang="es-ES"/>
          </a:p>
        </p:txBody>
      </p:sp>
    </p:spTree>
    <p:extLst>
      <p:ext uri="{BB962C8B-B14F-4D97-AF65-F5344CB8AC3E}">
        <p14:creationId xmlns:p14="http://schemas.microsoft.com/office/powerpoint/2010/main" val="231268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44ACB8-66BF-4A11-8F3E-E6E587267340}" type="slidenum">
              <a:rPr lang="en-US"/>
              <a:pPr>
                <a:defRPr/>
              </a:pPr>
              <a:t>‹Nº›</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5F7BE191-1AE6-4826-81E2-DED7B5C8120C}"/>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206858CE-A70B-4DDF-9556-A211C4972B8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AAA767B9-607B-48D5-97A0-38A080DA8C83}"/>
              </a:ext>
            </a:extLst>
          </p:cNvPr>
          <p:cNvSpPr>
            <a:spLocks noGrp="1" noChangeArrowheads="1"/>
          </p:cNvSpPr>
          <p:nvPr>
            <p:ph type="sldNum" sz="quarter" idx="12"/>
          </p:nvPr>
        </p:nvSpPr>
        <p:spPr>
          <a:ln/>
        </p:spPr>
        <p:txBody>
          <a:bodyPr/>
          <a:lstStyle>
            <a:lvl1pPr>
              <a:defRPr/>
            </a:lvl1pPr>
          </a:lstStyle>
          <a:p>
            <a:pPr>
              <a:defRPr/>
            </a:pPr>
            <a:fld id="{B9489C9C-9DFB-457B-B626-4B0847ADEF7C}" type="slidenum">
              <a:rPr lang="es-ES" altLang="es-ES"/>
              <a:pPr>
                <a:defRPr/>
              </a:pPr>
              <a:t>‹Nº›</a:t>
            </a:fld>
            <a:endParaRPr lang="es-ES" altLang="es-ES"/>
          </a:p>
        </p:txBody>
      </p:sp>
    </p:spTree>
    <p:extLst>
      <p:ext uri="{BB962C8B-B14F-4D97-AF65-F5344CB8AC3E}">
        <p14:creationId xmlns:p14="http://schemas.microsoft.com/office/powerpoint/2010/main" val="2136735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21679A53-D58D-4CB0-A5C2-0983632271F7}"/>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id="{6928634F-5555-4E62-8116-9958E055271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6">
            <a:extLst>
              <a:ext uri="{FF2B5EF4-FFF2-40B4-BE49-F238E27FC236}">
                <a16:creationId xmlns:a16="http://schemas.microsoft.com/office/drawing/2014/main" id="{B5776CA7-0EA8-46FE-97E7-91F3E3B7E2BB}"/>
              </a:ext>
            </a:extLst>
          </p:cNvPr>
          <p:cNvSpPr>
            <a:spLocks noGrp="1" noChangeArrowheads="1"/>
          </p:cNvSpPr>
          <p:nvPr>
            <p:ph type="sldNum" sz="quarter" idx="12"/>
          </p:nvPr>
        </p:nvSpPr>
        <p:spPr>
          <a:ln/>
        </p:spPr>
        <p:txBody>
          <a:bodyPr/>
          <a:lstStyle>
            <a:lvl1pPr>
              <a:defRPr/>
            </a:lvl1pPr>
          </a:lstStyle>
          <a:p>
            <a:pPr>
              <a:defRPr/>
            </a:pPr>
            <a:fld id="{0B583693-AD05-4820-8E7A-884003A71B5E}" type="slidenum">
              <a:rPr lang="es-ES" altLang="es-ES"/>
              <a:pPr>
                <a:defRPr/>
              </a:pPr>
              <a:t>‹Nº›</a:t>
            </a:fld>
            <a:endParaRPr lang="es-ES" altLang="es-ES"/>
          </a:p>
        </p:txBody>
      </p:sp>
    </p:spTree>
    <p:extLst>
      <p:ext uri="{BB962C8B-B14F-4D97-AF65-F5344CB8AC3E}">
        <p14:creationId xmlns:p14="http://schemas.microsoft.com/office/powerpoint/2010/main" val="1574444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15A0339E-76A3-4DC0-9057-78E1BCFDFDA0}"/>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392799C2-46FD-4753-A1C4-7BF7DEF638A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
            <a:extLst>
              <a:ext uri="{FF2B5EF4-FFF2-40B4-BE49-F238E27FC236}">
                <a16:creationId xmlns:a16="http://schemas.microsoft.com/office/drawing/2014/main" id="{3799E785-9D59-48F1-9E72-4B55CF8D4365}"/>
              </a:ext>
            </a:extLst>
          </p:cNvPr>
          <p:cNvSpPr>
            <a:spLocks noGrp="1" noChangeArrowheads="1"/>
          </p:cNvSpPr>
          <p:nvPr>
            <p:ph type="sldNum" sz="quarter" idx="12"/>
          </p:nvPr>
        </p:nvSpPr>
        <p:spPr>
          <a:ln/>
        </p:spPr>
        <p:txBody>
          <a:bodyPr/>
          <a:lstStyle>
            <a:lvl1pPr>
              <a:defRPr/>
            </a:lvl1pPr>
          </a:lstStyle>
          <a:p>
            <a:pPr>
              <a:defRPr/>
            </a:pPr>
            <a:fld id="{EDE38917-6D44-40DD-B360-255E2C12AFB2}" type="slidenum">
              <a:rPr lang="es-ES" altLang="es-ES"/>
              <a:pPr>
                <a:defRPr/>
              </a:pPr>
              <a:t>‹Nº›</a:t>
            </a:fld>
            <a:endParaRPr lang="es-ES" altLang="es-ES"/>
          </a:p>
        </p:txBody>
      </p:sp>
    </p:spTree>
    <p:extLst>
      <p:ext uri="{BB962C8B-B14F-4D97-AF65-F5344CB8AC3E}">
        <p14:creationId xmlns:p14="http://schemas.microsoft.com/office/powerpoint/2010/main" val="18009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31F8EED-ADFA-4D06-A29A-3F6A283BE55C}"/>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id="{9B17AC6D-C066-41F9-AA1B-B2618ED45B9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6">
            <a:extLst>
              <a:ext uri="{FF2B5EF4-FFF2-40B4-BE49-F238E27FC236}">
                <a16:creationId xmlns:a16="http://schemas.microsoft.com/office/drawing/2014/main" id="{11C2FBE0-0D0E-472A-A44B-AA7DEB8FD5C0}"/>
              </a:ext>
            </a:extLst>
          </p:cNvPr>
          <p:cNvSpPr>
            <a:spLocks noGrp="1" noChangeArrowheads="1"/>
          </p:cNvSpPr>
          <p:nvPr>
            <p:ph type="sldNum" sz="quarter" idx="12"/>
          </p:nvPr>
        </p:nvSpPr>
        <p:spPr>
          <a:ln/>
        </p:spPr>
        <p:txBody>
          <a:bodyPr/>
          <a:lstStyle>
            <a:lvl1pPr>
              <a:defRPr/>
            </a:lvl1pPr>
          </a:lstStyle>
          <a:p>
            <a:pPr>
              <a:defRPr/>
            </a:pPr>
            <a:fld id="{7318D42D-671A-45D6-9725-8CB82D4F06B5}" type="slidenum">
              <a:rPr lang="es-ES" altLang="es-ES"/>
              <a:pPr>
                <a:defRPr/>
              </a:pPr>
              <a:t>‹Nº›</a:t>
            </a:fld>
            <a:endParaRPr lang="es-ES" altLang="es-ES"/>
          </a:p>
        </p:txBody>
      </p:sp>
    </p:spTree>
    <p:extLst>
      <p:ext uri="{BB962C8B-B14F-4D97-AF65-F5344CB8AC3E}">
        <p14:creationId xmlns:p14="http://schemas.microsoft.com/office/powerpoint/2010/main" val="3316673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31BE2AC6-4C94-482A-AF5B-1F1E654206C1}"/>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F8D4A5F4-A97E-4CC3-9EE2-86ED076C5F1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D1591A60-D1E1-43EE-8EB0-C41020416E7D}"/>
              </a:ext>
            </a:extLst>
          </p:cNvPr>
          <p:cNvSpPr>
            <a:spLocks noGrp="1" noChangeArrowheads="1"/>
          </p:cNvSpPr>
          <p:nvPr>
            <p:ph type="sldNum" sz="quarter" idx="12"/>
          </p:nvPr>
        </p:nvSpPr>
        <p:spPr>
          <a:ln/>
        </p:spPr>
        <p:txBody>
          <a:bodyPr/>
          <a:lstStyle>
            <a:lvl1pPr>
              <a:defRPr/>
            </a:lvl1pPr>
          </a:lstStyle>
          <a:p>
            <a:pPr>
              <a:defRPr/>
            </a:pPr>
            <a:fld id="{C0C3479C-DEBB-40DA-89FC-A3CE5F89F485}" type="slidenum">
              <a:rPr lang="es-ES" altLang="es-ES"/>
              <a:pPr>
                <a:defRPr/>
              </a:pPr>
              <a:t>‹Nº›</a:t>
            </a:fld>
            <a:endParaRPr lang="es-ES" altLang="es-ES"/>
          </a:p>
        </p:txBody>
      </p:sp>
    </p:spTree>
    <p:extLst>
      <p:ext uri="{BB962C8B-B14F-4D97-AF65-F5344CB8AC3E}">
        <p14:creationId xmlns:p14="http://schemas.microsoft.com/office/powerpoint/2010/main" val="832070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2B4FFFB7-EE3A-46A9-9775-C21EA72A3C3A}"/>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4DB7B871-166E-4480-93CB-2019CAFD95D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9BDB0760-6F23-430C-B8DB-6A6D4FFF5193}"/>
              </a:ext>
            </a:extLst>
          </p:cNvPr>
          <p:cNvSpPr>
            <a:spLocks noGrp="1" noChangeArrowheads="1"/>
          </p:cNvSpPr>
          <p:nvPr>
            <p:ph type="sldNum" sz="quarter" idx="12"/>
          </p:nvPr>
        </p:nvSpPr>
        <p:spPr>
          <a:ln/>
        </p:spPr>
        <p:txBody>
          <a:bodyPr/>
          <a:lstStyle>
            <a:lvl1pPr>
              <a:defRPr/>
            </a:lvl1pPr>
          </a:lstStyle>
          <a:p>
            <a:pPr>
              <a:defRPr/>
            </a:pPr>
            <a:fld id="{D648F609-7CB4-4BA6-871E-6207574DB528}" type="slidenum">
              <a:rPr lang="es-ES" altLang="es-ES"/>
              <a:pPr>
                <a:defRPr/>
              </a:pPr>
              <a:t>‹Nº›</a:t>
            </a:fld>
            <a:endParaRPr lang="es-ES" altLang="es-ES"/>
          </a:p>
        </p:txBody>
      </p:sp>
    </p:spTree>
    <p:extLst>
      <p:ext uri="{BB962C8B-B14F-4D97-AF65-F5344CB8AC3E}">
        <p14:creationId xmlns:p14="http://schemas.microsoft.com/office/powerpoint/2010/main" val="1640685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14F5016A-8570-4401-A39C-DC1E290C4EA5}"/>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1D1D5947-4CAF-4388-B6FA-76D56EF5CDC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ED3C46C9-18B4-41E1-AC35-90045A64D2BB}"/>
              </a:ext>
            </a:extLst>
          </p:cNvPr>
          <p:cNvSpPr>
            <a:spLocks noGrp="1" noChangeArrowheads="1"/>
          </p:cNvSpPr>
          <p:nvPr>
            <p:ph type="sldNum" sz="quarter" idx="12"/>
          </p:nvPr>
        </p:nvSpPr>
        <p:spPr>
          <a:ln/>
        </p:spPr>
        <p:txBody>
          <a:bodyPr/>
          <a:lstStyle>
            <a:lvl1pPr>
              <a:defRPr/>
            </a:lvl1pPr>
          </a:lstStyle>
          <a:p>
            <a:pPr>
              <a:defRPr/>
            </a:pPr>
            <a:fld id="{4BF1AEA6-EF47-41B6-A4A6-4605E846F98F}" type="slidenum">
              <a:rPr lang="es-ES" altLang="es-ES"/>
              <a:pPr>
                <a:defRPr/>
              </a:pPr>
              <a:t>‹Nº›</a:t>
            </a:fld>
            <a:endParaRPr lang="es-ES" altLang="es-ES"/>
          </a:p>
        </p:txBody>
      </p:sp>
    </p:spTree>
    <p:extLst>
      <p:ext uri="{BB962C8B-B14F-4D97-AF65-F5344CB8AC3E}">
        <p14:creationId xmlns:p14="http://schemas.microsoft.com/office/powerpoint/2010/main" val="653495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88913"/>
            <a:ext cx="2057400" cy="59372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88913"/>
            <a:ext cx="6019800" cy="59372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8BA2D7F6-E85A-478C-BB95-7937656F25CE}"/>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E1BAF22A-6FCB-46D1-9FA2-21C5CB9E07D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73DBE781-4D88-4BC9-86F8-F863B19663E5}"/>
              </a:ext>
            </a:extLst>
          </p:cNvPr>
          <p:cNvSpPr>
            <a:spLocks noGrp="1" noChangeArrowheads="1"/>
          </p:cNvSpPr>
          <p:nvPr>
            <p:ph type="sldNum" sz="quarter" idx="12"/>
          </p:nvPr>
        </p:nvSpPr>
        <p:spPr>
          <a:ln/>
        </p:spPr>
        <p:txBody>
          <a:bodyPr/>
          <a:lstStyle>
            <a:lvl1pPr>
              <a:defRPr/>
            </a:lvl1pPr>
          </a:lstStyle>
          <a:p>
            <a:pPr>
              <a:defRPr/>
            </a:pPr>
            <a:fld id="{3EB2C78C-04D2-4A80-8AD8-8F3485BA30C5}" type="slidenum">
              <a:rPr lang="es-ES" altLang="es-ES"/>
              <a:pPr>
                <a:defRPr/>
              </a:pPr>
              <a:t>‹Nº›</a:t>
            </a:fld>
            <a:endParaRPr lang="es-ES" altLang="es-ES"/>
          </a:p>
        </p:txBody>
      </p:sp>
    </p:spTree>
    <p:extLst>
      <p:ext uri="{BB962C8B-B14F-4D97-AF65-F5344CB8AC3E}">
        <p14:creationId xmlns:p14="http://schemas.microsoft.com/office/powerpoint/2010/main" val="18592874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a:extLst>
              <a:ext uri="{FF2B5EF4-FFF2-40B4-BE49-F238E27FC236}">
                <a16:creationId xmlns:a16="http://schemas.microsoft.com/office/drawing/2014/main" id="{80D68511-10D3-4932-9D02-88AE4AB8E907}"/>
              </a:ext>
            </a:extLst>
          </p:cNvPr>
          <p:cNvSpPr>
            <a:spLocks noGrp="1" noChangeArrowheads="1"/>
          </p:cNvSpPr>
          <p:nvPr>
            <p:ph type="dt" sz="half" idx="10"/>
          </p:nvPr>
        </p:nvSpPr>
        <p:spPr>
          <a:ln/>
        </p:spPr>
        <p:txBody>
          <a:bodyPr/>
          <a:lstStyle>
            <a:lvl1pPr>
              <a:defRPr/>
            </a:lvl1pPr>
          </a:lstStyle>
          <a:p>
            <a:pPr>
              <a:defRPr/>
            </a:pPr>
            <a:endParaRPr lang="es-ES"/>
          </a:p>
        </p:txBody>
      </p:sp>
      <p:sp>
        <p:nvSpPr>
          <p:cNvPr id="7" name="Rectangle 5">
            <a:extLst>
              <a:ext uri="{FF2B5EF4-FFF2-40B4-BE49-F238E27FC236}">
                <a16:creationId xmlns:a16="http://schemas.microsoft.com/office/drawing/2014/main" id="{9D01F69C-BADD-40C2-A0AC-08DE1E212E4F}"/>
              </a:ext>
            </a:extLst>
          </p:cNvPr>
          <p:cNvSpPr>
            <a:spLocks noGrp="1" noChangeArrowheads="1"/>
          </p:cNvSpPr>
          <p:nvPr>
            <p:ph type="ftr" sz="quarter" idx="11"/>
          </p:nvPr>
        </p:nvSpPr>
        <p:spPr>
          <a:ln/>
        </p:spPr>
        <p:txBody>
          <a:bodyPr/>
          <a:lstStyle>
            <a:lvl1pPr>
              <a:defRPr/>
            </a:lvl1pPr>
          </a:lstStyle>
          <a:p>
            <a:pPr>
              <a:defRPr/>
            </a:pPr>
            <a:endParaRPr lang="es-ES"/>
          </a:p>
        </p:txBody>
      </p:sp>
      <p:sp>
        <p:nvSpPr>
          <p:cNvPr id="8" name="Rectangle 6">
            <a:extLst>
              <a:ext uri="{FF2B5EF4-FFF2-40B4-BE49-F238E27FC236}">
                <a16:creationId xmlns:a16="http://schemas.microsoft.com/office/drawing/2014/main" id="{1984A43A-2E18-44C2-87D2-46B0C1583BF5}"/>
              </a:ext>
            </a:extLst>
          </p:cNvPr>
          <p:cNvSpPr>
            <a:spLocks noGrp="1" noChangeArrowheads="1"/>
          </p:cNvSpPr>
          <p:nvPr>
            <p:ph type="sldNum" sz="quarter" idx="12"/>
          </p:nvPr>
        </p:nvSpPr>
        <p:spPr>
          <a:ln/>
        </p:spPr>
        <p:txBody>
          <a:bodyPr/>
          <a:lstStyle>
            <a:lvl1pPr>
              <a:defRPr/>
            </a:lvl1pPr>
          </a:lstStyle>
          <a:p>
            <a:pPr>
              <a:defRPr/>
            </a:pPr>
            <a:fld id="{355B5727-2351-42D6-9EE2-B7103B811758}" type="slidenum">
              <a:rPr lang="es-ES" altLang="es-ES"/>
              <a:pPr>
                <a:defRPr/>
              </a:pPr>
              <a:t>‹Nº›</a:t>
            </a:fld>
            <a:endParaRPr lang="es-ES" altLang="es-ES"/>
          </a:p>
        </p:txBody>
      </p:sp>
    </p:spTree>
    <p:extLst>
      <p:ext uri="{BB962C8B-B14F-4D97-AF65-F5344CB8AC3E}">
        <p14:creationId xmlns:p14="http://schemas.microsoft.com/office/powerpoint/2010/main" val="2925043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a:extLst>
              <a:ext uri="{FF2B5EF4-FFF2-40B4-BE49-F238E27FC236}">
                <a16:creationId xmlns:a16="http://schemas.microsoft.com/office/drawing/2014/main" id="{23E000E1-2510-4A8D-BFD3-7F1731DEE00B}"/>
              </a:ext>
            </a:extLst>
          </p:cNvPr>
          <p:cNvSpPr>
            <a:spLocks noGrp="1" noChangeArrowheads="1"/>
          </p:cNvSpPr>
          <p:nvPr>
            <p:ph type="dt" sz="half" idx="10"/>
          </p:nvPr>
        </p:nvSpPr>
        <p:spPr>
          <a:ln/>
        </p:spPr>
        <p:txBody>
          <a:bodyPr/>
          <a:lstStyle>
            <a:lvl1pPr>
              <a:defRPr/>
            </a:lvl1pPr>
          </a:lstStyle>
          <a:p>
            <a:pPr>
              <a:defRPr/>
            </a:pPr>
            <a:endParaRPr lang="es-ES"/>
          </a:p>
        </p:txBody>
      </p:sp>
      <p:sp>
        <p:nvSpPr>
          <p:cNvPr id="7" name="Rectangle 5">
            <a:extLst>
              <a:ext uri="{FF2B5EF4-FFF2-40B4-BE49-F238E27FC236}">
                <a16:creationId xmlns:a16="http://schemas.microsoft.com/office/drawing/2014/main" id="{11B930E3-CEF5-4223-BD02-F48B1CB0A3D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8" name="Rectangle 6">
            <a:extLst>
              <a:ext uri="{FF2B5EF4-FFF2-40B4-BE49-F238E27FC236}">
                <a16:creationId xmlns:a16="http://schemas.microsoft.com/office/drawing/2014/main" id="{4FF792A0-80B9-4144-BF5F-ED29618BA473}"/>
              </a:ext>
            </a:extLst>
          </p:cNvPr>
          <p:cNvSpPr>
            <a:spLocks noGrp="1" noChangeArrowheads="1"/>
          </p:cNvSpPr>
          <p:nvPr>
            <p:ph type="sldNum" sz="quarter" idx="12"/>
          </p:nvPr>
        </p:nvSpPr>
        <p:spPr>
          <a:ln/>
        </p:spPr>
        <p:txBody>
          <a:bodyPr/>
          <a:lstStyle>
            <a:lvl1pPr>
              <a:defRPr/>
            </a:lvl1pPr>
          </a:lstStyle>
          <a:p>
            <a:pPr>
              <a:defRPr/>
            </a:pPr>
            <a:fld id="{C44F9828-A520-44A8-8896-FB5164C813B5}" type="slidenum">
              <a:rPr lang="es-ES" altLang="es-ES"/>
              <a:pPr>
                <a:defRPr/>
              </a:pPr>
              <a:t>‹Nº›</a:t>
            </a:fld>
            <a:endParaRPr lang="es-ES" altLang="es-ES"/>
          </a:p>
        </p:txBody>
      </p:sp>
    </p:spTree>
    <p:extLst>
      <p:ext uri="{BB962C8B-B14F-4D97-AF65-F5344CB8AC3E}">
        <p14:creationId xmlns:p14="http://schemas.microsoft.com/office/powerpoint/2010/main" val="296216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61CE2D-6967-4027-9F7E-BC9A87F346EF}" type="slidenum">
              <a:rPr lang="en-US"/>
              <a:pPr>
                <a:defRPr/>
              </a:pPr>
              <a:t>‹Nº›</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547813" y="188913"/>
            <a:ext cx="7138987" cy="922337"/>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A647E08A-DFCA-40DC-BD37-086470B9088B}"/>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18B9B120-448D-4044-BB75-40D6928D525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C7C147BA-4104-4AA8-BBC1-C42D52AE04DD}"/>
              </a:ext>
            </a:extLst>
          </p:cNvPr>
          <p:cNvSpPr>
            <a:spLocks noGrp="1" noChangeArrowheads="1"/>
          </p:cNvSpPr>
          <p:nvPr>
            <p:ph type="sldNum" sz="quarter" idx="12"/>
          </p:nvPr>
        </p:nvSpPr>
        <p:spPr>
          <a:ln/>
        </p:spPr>
        <p:txBody>
          <a:bodyPr/>
          <a:lstStyle>
            <a:lvl1pPr>
              <a:defRPr/>
            </a:lvl1pPr>
          </a:lstStyle>
          <a:p>
            <a:pPr>
              <a:defRPr/>
            </a:pPr>
            <a:fld id="{233BC774-5953-4BB3-B61A-F586FB12403D}" type="slidenum">
              <a:rPr lang="es-ES" altLang="es-ES"/>
              <a:pPr>
                <a:defRPr/>
              </a:pPr>
              <a:t>‹Nº›</a:t>
            </a:fld>
            <a:endParaRPr lang="es-ES" altLang="es-ES"/>
          </a:p>
        </p:txBody>
      </p:sp>
    </p:spTree>
    <p:extLst>
      <p:ext uri="{BB962C8B-B14F-4D97-AF65-F5344CB8AC3E}">
        <p14:creationId xmlns:p14="http://schemas.microsoft.com/office/powerpoint/2010/main" val="3107435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Diapositiva de título">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2" descr="Imagen3">
            <a:extLst>
              <a:ext uri="{FF2B5EF4-FFF2-40B4-BE49-F238E27FC236}">
                <a16:creationId xmlns:a16="http://schemas.microsoft.com/office/drawing/2014/main" id="{97FD91DB-D811-480E-AC32-67000DD62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7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00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FEA36ED-DA97-44BD-A36C-E99D74331988}"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4BFC95C-90B3-48A9-86CD-CC241ECF9334}"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r>
              <a:rPr lang="en-US"/>
              <a:t> </a:t>
            </a:r>
          </a:p>
        </p:txBody>
      </p:sp>
      <p:sp>
        <p:nvSpPr>
          <p:cNvPr id="5" name="Rectangle 6"/>
          <p:cNvSpPr>
            <a:spLocks noGrp="1" noChangeArrowheads="1"/>
          </p:cNvSpPr>
          <p:nvPr>
            <p:ph type="sldNum" sz="quarter" idx="12"/>
          </p:nvPr>
        </p:nvSpPr>
        <p:spPr>
          <a:ln/>
        </p:spPr>
        <p:txBody>
          <a:bodyPr/>
          <a:lstStyle>
            <a:lvl1pPr>
              <a:defRPr/>
            </a:lvl1pPr>
          </a:lstStyle>
          <a:p>
            <a:pPr>
              <a:defRPr/>
            </a:pPr>
            <a:fld id="{D6BC70C8-F3D6-4284-A5B2-BF483EBD68AF}"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A0B0254-72FB-4F26-A2C8-DFE8393903A6}"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4EFDF3-FAD8-46F8-B461-E6AE1B5C123B}"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Análisis y Diseño de Algoritmos</a:t>
            </a:r>
          </a:p>
        </p:txBody>
      </p:sp>
      <p:sp>
        <p:nvSpPr>
          <p:cNvPr id="7" name="Rectangle 6"/>
          <p:cNvSpPr>
            <a:spLocks noGrp="1" noChangeArrowheads="1"/>
          </p:cNvSpPr>
          <p:nvPr>
            <p:ph type="sldNum" sz="quarter" idx="12"/>
          </p:nvPr>
        </p:nvSpPr>
        <p:spPr/>
        <p:txBody>
          <a:bodyPr/>
          <a:lstStyle>
            <a:lvl1pPr>
              <a:defRPr/>
            </a:lvl1pPr>
          </a:lstStyle>
          <a:p>
            <a:pPr>
              <a:defRPr/>
            </a:pPr>
            <a:fld id="{20375A75-36A5-4FB6-8923-F051B8B8D5D6}"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1.jpe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47813" y="188913"/>
            <a:ext cx="7138987" cy="922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cambiar el estilo de título	</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976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a:latin typeface="Arial" charset="0"/>
                <a:cs typeface="+mn-cs"/>
              </a:defRPr>
            </a:lvl1pPr>
          </a:lstStyle>
          <a:p>
            <a:pPr>
              <a:defRPr/>
            </a:pPr>
            <a:endParaRPr lang="en-US"/>
          </a:p>
        </p:txBody>
      </p:sp>
      <p:sp>
        <p:nvSpPr>
          <p:cNvPr id="197637" name="Rectangle 5"/>
          <p:cNvSpPr>
            <a:spLocks noGrp="1" noChangeArrowheads="1"/>
          </p:cNvSpPr>
          <p:nvPr>
            <p:ph type="ftr" sz="quarter" idx="3"/>
          </p:nvPr>
        </p:nvSpPr>
        <p:spPr bwMode="auto">
          <a:xfrm>
            <a:off x="2879812" y="6245225"/>
            <a:ext cx="349238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a:latin typeface="Arial" charset="0"/>
                <a:cs typeface="+mn-cs"/>
              </a:defRPr>
            </a:lvl1p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1976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a:latin typeface="Arial" charset="0"/>
                <a:cs typeface="+mn-cs"/>
              </a:defRPr>
            </a:lvl1pPr>
          </a:lstStyle>
          <a:p>
            <a:pPr>
              <a:defRPr/>
            </a:pPr>
            <a:fld id="{C04668E3-2B8B-4566-AF97-2A0CF61D2FEF}" type="slidenum">
              <a:rPr lang="en-US"/>
              <a:pPr>
                <a:defRPr/>
              </a:pPr>
              <a:t>‹Nº›</a:t>
            </a:fld>
            <a:endParaRPr lang="en-US"/>
          </a:p>
        </p:txBody>
      </p:sp>
      <p:sp>
        <p:nvSpPr>
          <p:cNvPr id="197639" name="Line 7"/>
          <p:cNvSpPr>
            <a:spLocks noChangeShapeType="1"/>
          </p:cNvSpPr>
          <p:nvPr/>
        </p:nvSpPr>
        <p:spPr bwMode="auto">
          <a:xfrm>
            <a:off x="1116013" y="1268413"/>
            <a:ext cx="8027987" cy="0"/>
          </a:xfrm>
          <a:prstGeom prst="line">
            <a:avLst/>
          </a:prstGeom>
          <a:noFill/>
          <a:ln w="76200">
            <a:solidFill>
              <a:srgbClr val="990000"/>
            </a:solidFill>
            <a:round/>
            <a:headEnd/>
            <a:tailEnd/>
          </a:ln>
          <a:effectLst/>
        </p:spPr>
        <p:txBody>
          <a:bodyPr/>
          <a:lstStyle/>
          <a:p>
            <a:pPr>
              <a:lnSpc>
                <a:spcPct val="80000"/>
              </a:lnSpc>
              <a:spcBef>
                <a:spcPct val="20000"/>
              </a:spcBef>
              <a:buFontTx/>
              <a:buChar char="•"/>
              <a:defRPr/>
            </a:pPr>
            <a:endParaRPr lang="es-ES">
              <a:latin typeface="Arial" charset="0"/>
              <a:cs typeface="+mn-cs"/>
            </a:endParaRPr>
          </a:p>
        </p:txBody>
      </p:sp>
      <p:pic>
        <p:nvPicPr>
          <p:cNvPr id="5128" name="Picture 8" descr="marca-dos-tintas_100x92"/>
          <p:cNvPicPr>
            <a:picLocks noChangeAspect="1" noChangeArrowheads="1"/>
          </p:cNvPicPr>
          <p:nvPr/>
        </p:nvPicPr>
        <p:blipFill>
          <a:blip r:embed="rId18" cstate="print"/>
          <a:srcRect/>
          <a:stretch>
            <a:fillRect/>
          </a:stretch>
        </p:blipFill>
        <p:spPr bwMode="auto">
          <a:xfrm>
            <a:off x="88900" y="103188"/>
            <a:ext cx="954088" cy="8778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9" r:id="rId1"/>
    <p:sldLayoutId id="2147483807" r:id="rId2"/>
    <p:sldLayoutId id="2147483808" r:id="rId3"/>
    <p:sldLayoutId id="2147483809" r:id="rId4"/>
    <p:sldLayoutId id="2147483810" r:id="rId5"/>
    <p:sldLayoutId id="2147483811" r:id="rId6"/>
    <p:sldLayoutId id="2147483812" r:id="rId7"/>
    <p:sldLayoutId id="2147483813" r:id="rId8"/>
    <p:sldLayoutId id="2147483820" r:id="rId9"/>
    <p:sldLayoutId id="2147483814" r:id="rId10"/>
    <p:sldLayoutId id="2147483815" r:id="rId11"/>
    <p:sldLayoutId id="2147483816" r:id="rId12"/>
    <p:sldLayoutId id="2147483817" r:id="rId13"/>
    <p:sldLayoutId id="2147483818" r:id="rId14"/>
    <p:sldLayoutId id="2147483821" r:id="rId15"/>
    <p:sldLayoutId id="2147483822" r:id="rId16"/>
  </p:sldLayoutIdLst>
  <p:hf hdr="0" dt="0"/>
  <p:txStyles>
    <p:titleStyle>
      <a:lvl1pPr algn="r" rtl="0" eaLnBrk="0" fontAlgn="base" hangingPunct="0">
        <a:spcBef>
          <a:spcPct val="0"/>
        </a:spcBef>
        <a:spcAft>
          <a:spcPct val="0"/>
        </a:spcAft>
        <a:defRPr sz="4400">
          <a:solidFill>
            <a:schemeClr val="tx2"/>
          </a:solidFill>
          <a:latin typeface="+mj-lt"/>
          <a:ea typeface="+mj-ea"/>
          <a:cs typeface="+mj-cs"/>
        </a:defRPr>
      </a:lvl1pPr>
      <a:lvl2pPr algn="r" rtl="0" eaLnBrk="0" fontAlgn="base" hangingPunct="0">
        <a:spcBef>
          <a:spcPct val="0"/>
        </a:spcBef>
        <a:spcAft>
          <a:spcPct val="0"/>
        </a:spcAft>
        <a:defRPr sz="4400">
          <a:solidFill>
            <a:schemeClr val="tx2"/>
          </a:solidFill>
          <a:latin typeface="Arial" charset="0"/>
        </a:defRPr>
      </a:lvl2pPr>
      <a:lvl3pPr algn="r" rtl="0" eaLnBrk="0" fontAlgn="base" hangingPunct="0">
        <a:spcBef>
          <a:spcPct val="0"/>
        </a:spcBef>
        <a:spcAft>
          <a:spcPct val="0"/>
        </a:spcAft>
        <a:defRPr sz="4400">
          <a:solidFill>
            <a:schemeClr val="tx2"/>
          </a:solidFill>
          <a:latin typeface="Arial" charset="0"/>
        </a:defRPr>
      </a:lvl3pPr>
      <a:lvl4pPr algn="r" rtl="0" eaLnBrk="0" fontAlgn="base" hangingPunct="0">
        <a:spcBef>
          <a:spcPct val="0"/>
        </a:spcBef>
        <a:spcAft>
          <a:spcPct val="0"/>
        </a:spcAft>
        <a:defRPr sz="4400">
          <a:solidFill>
            <a:schemeClr val="tx2"/>
          </a:solidFill>
          <a:latin typeface="Arial" charset="0"/>
        </a:defRPr>
      </a:lvl4pPr>
      <a:lvl5pPr algn="r" rtl="0" eaLnBrk="0" fontAlgn="base" hangingPunct="0">
        <a:spcBef>
          <a:spcPct val="0"/>
        </a:spcBef>
        <a:spcAft>
          <a:spcPct val="0"/>
        </a:spcAft>
        <a:defRPr sz="4400">
          <a:solidFill>
            <a:schemeClr val="tx2"/>
          </a:solidFill>
          <a:latin typeface="Arial" charset="0"/>
        </a:defRPr>
      </a:lvl5pPr>
      <a:lvl6pPr marL="457200" algn="r" rtl="0" fontAlgn="base">
        <a:spcBef>
          <a:spcPct val="0"/>
        </a:spcBef>
        <a:spcAft>
          <a:spcPct val="0"/>
        </a:spcAft>
        <a:defRPr sz="4400">
          <a:solidFill>
            <a:schemeClr val="tx2"/>
          </a:solidFill>
          <a:latin typeface="Arial" charset="0"/>
        </a:defRPr>
      </a:lvl6pPr>
      <a:lvl7pPr marL="914400" algn="r" rtl="0" fontAlgn="base">
        <a:spcBef>
          <a:spcPct val="0"/>
        </a:spcBef>
        <a:spcAft>
          <a:spcPct val="0"/>
        </a:spcAft>
        <a:defRPr sz="4400">
          <a:solidFill>
            <a:schemeClr val="tx2"/>
          </a:solidFill>
          <a:latin typeface="Arial" charset="0"/>
        </a:defRPr>
      </a:lvl7pPr>
      <a:lvl8pPr marL="1371600" algn="r" rtl="0" fontAlgn="base">
        <a:spcBef>
          <a:spcPct val="0"/>
        </a:spcBef>
        <a:spcAft>
          <a:spcPct val="0"/>
        </a:spcAft>
        <a:defRPr sz="4400">
          <a:solidFill>
            <a:schemeClr val="tx2"/>
          </a:solidFill>
          <a:latin typeface="Arial" charset="0"/>
        </a:defRPr>
      </a:lvl8pPr>
      <a:lvl9pPr marL="1828800" algn="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q"/>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SzPct val="70000"/>
        <a:buFont typeface="Wingdings" pitchFamily="2" charset="2"/>
        <a:buChar char="v"/>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366F73D-4093-4048-B1EF-6EE6240BD411}"/>
              </a:ext>
            </a:extLst>
          </p:cNvPr>
          <p:cNvSpPr>
            <a:spLocks noGrp="1" noChangeArrowheads="1"/>
          </p:cNvSpPr>
          <p:nvPr>
            <p:ph type="title"/>
          </p:nvPr>
        </p:nvSpPr>
        <p:spPr bwMode="auto">
          <a:xfrm>
            <a:off x="1547813" y="188913"/>
            <a:ext cx="71389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Haga clic para cambiar el estilo de título	</a:t>
            </a:r>
          </a:p>
        </p:txBody>
      </p:sp>
      <p:sp>
        <p:nvSpPr>
          <p:cNvPr id="1027" name="Rectangle 3">
            <a:extLst>
              <a:ext uri="{FF2B5EF4-FFF2-40B4-BE49-F238E27FC236}">
                <a16:creationId xmlns:a16="http://schemas.microsoft.com/office/drawing/2014/main" id="{72CF633B-5699-4A85-9009-AB7FA4C1E31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197636" name="Rectangle 4">
            <a:extLst>
              <a:ext uri="{FF2B5EF4-FFF2-40B4-BE49-F238E27FC236}">
                <a16:creationId xmlns:a16="http://schemas.microsoft.com/office/drawing/2014/main" id="{83B635C7-4ACA-4384-9F9A-98EA024C1D1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400">
                <a:latin typeface="Tahoma" pitchFamily="34" charset="0"/>
                <a:ea typeface="+mn-ea"/>
                <a:cs typeface="+mn-cs"/>
              </a:defRPr>
            </a:lvl1pPr>
          </a:lstStyle>
          <a:p>
            <a:pPr>
              <a:defRPr/>
            </a:pPr>
            <a:endParaRPr lang="es-ES"/>
          </a:p>
        </p:txBody>
      </p:sp>
      <p:sp>
        <p:nvSpPr>
          <p:cNvPr id="197637" name="Rectangle 5">
            <a:extLst>
              <a:ext uri="{FF2B5EF4-FFF2-40B4-BE49-F238E27FC236}">
                <a16:creationId xmlns:a16="http://schemas.microsoft.com/office/drawing/2014/main" id="{13A9314D-CA6F-42F1-968E-9CD6645056A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FontTx/>
              <a:buNone/>
              <a:defRPr sz="1400">
                <a:latin typeface="Tahoma" pitchFamily="34" charset="0"/>
                <a:ea typeface="+mn-ea"/>
                <a:cs typeface="+mn-cs"/>
              </a:defRPr>
            </a:lvl1pPr>
          </a:lstStyle>
          <a:p>
            <a:pPr>
              <a:defRPr/>
            </a:pPr>
            <a:endParaRPr lang="es-ES"/>
          </a:p>
        </p:txBody>
      </p:sp>
      <p:sp>
        <p:nvSpPr>
          <p:cNvPr id="197638" name="Rectangle 6">
            <a:extLst>
              <a:ext uri="{FF2B5EF4-FFF2-40B4-BE49-F238E27FC236}">
                <a16:creationId xmlns:a16="http://schemas.microsoft.com/office/drawing/2014/main" id="{AB5E7E6A-EC2C-4A76-B74A-63CE431793C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A407CFE-3933-4E60-82CE-775FF13F7C95}" type="slidenum">
              <a:rPr lang="es-ES" altLang="es-ES"/>
              <a:pPr>
                <a:defRPr/>
              </a:pPr>
              <a:t>‹Nº›</a:t>
            </a:fld>
            <a:endParaRPr lang="es-ES" altLang="es-ES"/>
          </a:p>
        </p:txBody>
      </p:sp>
      <p:sp>
        <p:nvSpPr>
          <p:cNvPr id="1031" name="Line 7">
            <a:extLst>
              <a:ext uri="{FF2B5EF4-FFF2-40B4-BE49-F238E27FC236}">
                <a16:creationId xmlns:a16="http://schemas.microsoft.com/office/drawing/2014/main" id="{841B0E04-77B0-4227-8B53-FAF7DE984433}"/>
              </a:ext>
            </a:extLst>
          </p:cNvPr>
          <p:cNvSpPr>
            <a:spLocks noChangeShapeType="1"/>
          </p:cNvSpPr>
          <p:nvPr/>
        </p:nvSpPr>
        <p:spPr bwMode="auto">
          <a:xfrm>
            <a:off x="1116013" y="1268413"/>
            <a:ext cx="8027987" cy="0"/>
          </a:xfrm>
          <a:prstGeom prst="line">
            <a:avLst/>
          </a:prstGeom>
          <a:noFill/>
          <a:ln w="76200">
            <a:solidFill>
              <a:srgbClr val="990000"/>
            </a:solidFill>
            <a:round/>
            <a:headEnd/>
            <a:tailEnd/>
          </a:ln>
          <a:extLst>
            <a:ext uri="{909E8E84-426E-40DD-AFC4-6F175D3DCCD1}">
              <a14:hiddenFill xmlns:a14="http://schemas.microsoft.com/office/drawing/2010/main">
                <a:noFill/>
              </a14:hiddenFill>
            </a:ext>
          </a:extLst>
        </p:spPr>
        <p:txBody>
          <a:bodyPr/>
          <a:lstStyle/>
          <a:p>
            <a:endParaRPr lang="es-ES"/>
          </a:p>
        </p:txBody>
      </p:sp>
      <p:pic>
        <p:nvPicPr>
          <p:cNvPr id="1032" name="Picture 8" descr="marca-dos-tintas_100x92">
            <a:extLst>
              <a:ext uri="{FF2B5EF4-FFF2-40B4-BE49-F238E27FC236}">
                <a16:creationId xmlns:a16="http://schemas.microsoft.com/office/drawing/2014/main" id="{67E8A76F-AA4B-4FD8-BE84-8AE8F36E11E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900" y="103188"/>
            <a:ext cx="95408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96" r:id="rId1"/>
    <p:sldLayoutId id="2147484883" r:id="rId2"/>
    <p:sldLayoutId id="2147484884" r:id="rId3"/>
    <p:sldLayoutId id="2147484885" r:id="rId4"/>
    <p:sldLayoutId id="2147484886" r:id="rId5"/>
    <p:sldLayoutId id="2147484887" r:id="rId6"/>
    <p:sldLayoutId id="2147484888" r:id="rId7"/>
    <p:sldLayoutId id="2147484889" r:id="rId8"/>
    <p:sldLayoutId id="2147484890" r:id="rId9"/>
    <p:sldLayoutId id="2147484891" r:id="rId10"/>
    <p:sldLayoutId id="2147484892" r:id="rId11"/>
    <p:sldLayoutId id="2147484893" r:id="rId12"/>
    <p:sldLayoutId id="2147484894" r:id="rId13"/>
    <p:sldLayoutId id="2147484895" r:id="rId14"/>
    <p:sldLayoutId id="2147484897" r:id="rId15"/>
  </p:sldLayoutIdLst>
  <p:hf hdr="0" ftr="0" dt="0"/>
  <p:txStyles>
    <p:title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q"/>
        <a:defRPr sz="3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SzPct val="70000"/>
        <a:buFont typeface="Wingdings" panose="05000000000000000000" pitchFamily="2" charset="2"/>
        <a:buChar char="v"/>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ctrTitle" idx="4294967295"/>
          </p:nvPr>
        </p:nvSpPr>
        <p:spPr>
          <a:xfrm>
            <a:off x="809625" y="2273070"/>
            <a:ext cx="7772400" cy="1306513"/>
          </a:xfrm>
          <a:noFill/>
        </p:spPr>
        <p:txBody>
          <a:bodyPr lIns="91416" tIns="45708" rIns="91416" bIns="45708"/>
          <a:lstStyle/>
          <a:p>
            <a:pPr algn="ctr" defTabSz="863600"/>
            <a:r>
              <a:rPr lang="es-ES" b="1">
                <a:latin typeface="Arial Narrow"/>
                <a:ea typeface="ＭＳ Ｐゴシック"/>
              </a:rPr>
              <a:t>Modelado de Problemas mediante Grafos Virtuales </a:t>
            </a:r>
            <a:br>
              <a:rPr lang="es-ES" b="1">
                <a:latin typeface="Arial Narrow"/>
                <a:ea typeface="ＭＳ Ｐゴシック"/>
              </a:rPr>
            </a:br>
            <a:r>
              <a:rPr lang="es-ES" sz="2400" b="1">
                <a:latin typeface="Arial Narrow"/>
                <a:ea typeface="ＭＳ Ｐゴシック"/>
              </a:rPr>
              <a:t>Análisis y Diseño de Datos y Algoritmos</a:t>
            </a:r>
            <a:endParaRPr lang="es-ES">
              <a:latin typeface="Arial Narrow"/>
              <a:ea typeface="ＭＳ Ｐゴシック"/>
            </a:endParaRPr>
          </a:p>
        </p:txBody>
      </p:sp>
      <p:sp>
        <p:nvSpPr>
          <p:cNvPr id="20482" name="Rectangle 3"/>
          <p:cNvSpPr>
            <a:spLocks noGrp="1" noChangeArrowheads="1"/>
          </p:cNvSpPr>
          <p:nvPr>
            <p:ph type="subTitle" idx="4294967295"/>
          </p:nvPr>
        </p:nvSpPr>
        <p:spPr>
          <a:xfrm>
            <a:off x="1371600" y="3886200"/>
            <a:ext cx="6400800" cy="708025"/>
          </a:xfrm>
          <a:noFill/>
        </p:spPr>
        <p:txBody>
          <a:bodyPr lIns="91416" tIns="45708" rIns="91416" bIns="45708"/>
          <a:lstStyle/>
          <a:p>
            <a:pPr marL="0" indent="0" algn="ctr" defTabSz="863600" eaLnBrk="1" hangingPunct="1">
              <a:spcBef>
                <a:spcPct val="0"/>
              </a:spcBef>
              <a:buClrTx/>
              <a:buNone/>
            </a:pPr>
            <a:r>
              <a:rPr lang="es-ES" sz="1900" b="1">
                <a:solidFill>
                  <a:srgbClr val="8E002F"/>
                </a:solidFill>
                <a:latin typeface="Arial Narrow"/>
                <a:ea typeface="ＭＳ Ｐゴシック"/>
              </a:rPr>
              <a:t>ESCUELA TÉCNICA SUPERIOR DE </a:t>
            </a:r>
            <a:endParaRPr lang="es-ES" sz="1900" b="1">
              <a:solidFill>
                <a:srgbClr val="8E002F"/>
              </a:solidFill>
              <a:latin typeface="Arial Narrow" pitchFamily="34" charset="0"/>
              <a:ea typeface="ＭＳ Ｐゴシック" pitchFamily="34" charset="-128"/>
            </a:endParaRPr>
          </a:p>
          <a:p>
            <a:pPr marL="0" indent="0" algn="ctr" defTabSz="863600" eaLnBrk="1" hangingPunct="1">
              <a:spcBef>
                <a:spcPct val="0"/>
              </a:spcBef>
              <a:buClrTx/>
              <a:buFont typeface="Wingdings" pitchFamily="2" charset="2"/>
              <a:buNone/>
            </a:pPr>
            <a:r>
              <a:rPr lang="es-ES" sz="1900" b="1">
                <a:solidFill>
                  <a:srgbClr val="8E002F"/>
                </a:solidFill>
                <a:latin typeface="Arial Narrow"/>
                <a:ea typeface="ＭＳ Ｐゴシック"/>
              </a:rPr>
              <a:t>INGENIERÍA INFORMÁTICA</a:t>
            </a:r>
          </a:p>
          <a:p>
            <a:pPr marL="0" indent="0" algn="ctr" defTabSz="863600" eaLnBrk="1" hangingPunct="1">
              <a:spcBef>
                <a:spcPct val="0"/>
              </a:spcBef>
              <a:buClrTx/>
              <a:buFont typeface="Wingdings" pitchFamily="2" charset="2"/>
              <a:buNone/>
            </a:pPr>
            <a:r>
              <a:rPr lang="es-ES" sz="1900" b="1">
                <a:solidFill>
                  <a:srgbClr val="8E002F"/>
                </a:solidFill>
                <a:latin typeface="Arial Narrow"/>
                <a:ea typeface="ＭＳ Ｐゴシック"/>
              </a:rPr>
              <a:t>Departamento de Lenguajes y Sistemas Informáticos</a:t>
            </a:r>
          </a:p>
          <a:p>
            <a:pPr marL="0" indent="0" algn="ctr" defTabSz="863600" eaLnBrk="1" hangingPunct="1">
              <a:spcBef>
                <a:spcPct val="0"/>
              </a:spcBef>
              <a:buClrTx/>
              <a:buFont typeface="Wingdings" pitchFamily="2" charset="2"/>
              <a:buNone/>
            </a:pPr>
            <a:r>
              <a:rPr lang="es-ES" sz="1900" b="1">
                <a:solidFill>
                  <a:srgbClr val="8E002F"/>
                </a:solidFill>
                <a:latin typeface="Arial Narrow"/>
                <a:ea typeface="ＭＳ Ｐゴシック"/>
              </a:rPr>
              <a:t>Curso 2021-2022</a:t>
            </a:r>
            <a:endParaRPr lang="es-ES" sz="1900" b="1">
              <a:solidFill>
                <a:srgbClr val="8E002F"/>
              </a:solidFill>
              <a:latin typeface="Arial Narrow" pitchFamily="34" charset="0"/>
              <a:ea typeface="ＭＳ Ｐゴシック" pitchFamily="34" charset="-128"/>
            </a:endParaRPr>
          </a:p>
        </p:txBody>
      </p:sp>
    </p:spTree>
    <p:extLst>
      <p:ext uri="{BB962C8B-B14F-4D97-AF65-F5344CB8AC3E}">
        <p14:creationId xmlns:p14="http://schemas.microsoft.com/office/powerpoint/2010/main" val="1853227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AE7977B-AC6B-42EC-B8DB-F69E7F208737}" type="slidenum">
              <a:rPr lang="en-US" sz="1400"/>
              <a:pPr eaLnBrk="1" hangingPunct="1"/>
              <a:t>10</a:t>
            </a:fld>
            <a:endParaRPr lang="en-US" sz="1400"/>
          </a:p>
        </p:txBody>
      </p:sp>
      <p:sp>
        <p:nvSpPr>
          <p:cNvPr id="8" name="Título 1"/>
          <p:cNvSpPr>
            <a:spLocks noGrp="1"/>
          </p:cNvSpPr>
          <p:nvPr>
            <p:ph type="title"/>
          </p:nvPr>
        </p:nvSpPr>
        <p:spPr>
          <a:xfrm>
            <a:off x="1547813" y="188913"/>
            <a:ext cx="7138987" cy="922337"/>
          </a:xfrm>
        </p:spPr>
        <p:txBody>
          <a:bodyPr/>
          <a:lstStyle/>
          <a:p>
            <a:r>
              <a:rPr lang="es-ES_tradnl" dirty="0"/>
              <a:t>Vértice Puzle</a:t>
            </a:r>
          </a:p>
        </p:txBody>
      </p:sp>
      <p:sp>
        <p:nvSpPr>
          <p:cNvPr id="2" name="Rectángulo 1"/>
          <p:cNvSpPr/>
          <p:nvPr/>
        </p:nvSpPr>
        <p:spPr>
          <a:xfrm>
            <a:off x="175001" y="1397424"/>
            <a:ext cx="8964996" cy="5478423"/>
          </a:xfrm>
          <a:prstGeom prst="rect">
            <a:avLst/>
          </a:prstGeom>
        </p:spPr>
        <p:txBody>
          <a:bodyPr wrap="square" lIns="91440" tIns="45720" rIns="91440" bIns="45720" anchor="t">
            <a:spAutoFit/>
          </a:bodyPr>
          <a:lstStyle/>
          <a:p>
            <a:r>
              <a:rPr lang="es-ES" sz="1400" dirty="0">
                <a:latin typeface="Arial"/>
                <a:cs typeface="Arial"/>
              </a:rPr>
              <a:t> </a:t>
            </a:r>
            <a:r>
              <a:rPr lang="es-ES" sz="1400" dirty="0">
                <a:latin typeface="Consolas"/>
                <a:cs typeface="Arial"/>
              </a:rPr>
              <a:t>   @Override</a:t>
            </a:r>
            <a:endParaRPr lang="es-ES" dirty="0">
              <a:latin typeface="Consolas"/>
            </a:endParaRPr>
          </a:p>
          <a:p>
            <a:r>
              <a:rPr lang="es-ES" sz="1400" dirty="0">
                <a:latin typeface="Consolas"/>
                <a:cs typeface="Arial"/>
              </a:rPr>
              <a:t>    </a:t>
            </a:r>
            <a:r>
              <a:rPr lang="es-ES" sz="1400" b="1" dirty="0" err="1">
                <a:solidFill>
                  <a:srgbClr val="7F0055"/>
                </a:solidFill>
                <a:latin typeface="Consolas"/>
                <a:cs typeface="Arial"/>
              </a:rPr>
              <a:t>public</a:t>
            </a:r>
            <a:r>
              <a:rPr lang="es-ES" sz="1400" dirty="0">
                <a:latin typeface="Consolas"/>
                <a:cs typeface="Arial"/>
              </a:rPr>
              <a:t> </a:t>
            </a:r>
            <a:r>
              <a:rPr lang="es-ES" sz="1400" dirty="0" err="1">
                <a:latin typeface="Consolas"/>
                <a:cs typeface="Arial"/>
              </a:rPr>
              <a:t>Boolean</a:t>
            </a:r>
            <a:r>
              <a:rPr lang="es-ES" sz="1400" dirty="0">
                <a:latin typeface="Consolas"/>
                <a:cs typeface="Arial"/>
              </a:rPr>
              <a:t> </a:t>
            </a:r>
            <a:r>
              <a:rPr lang="es-ES" sz="1400" b="1" dirty="0" err="1">
                <a:latin typeface="Consolas"/>
                <a:cs typeface="Arial"/>
              </a:rPr>
              <a:t>isValid</a:t>
            </a:r>
            <a:r>
              <a:rPr lang="es-ES" sz="1400" dirty="0">
                <a:latin typeface="Consolas"/>
                <a:cs typeface="Arial"/>
              </a:rPr>
              <a:t>() {</a:t>
            </a:r>
            <a:endParaRPr lang="es-ES" dirty="0">
              <a:latin typeface="Consolas"/>
            </a:endParaRPr>
          </a:p>
          <a:p>
            <a:r>
              <a:rPr lang="es-ES" sz="1400" dirty="0">
                <a:latin typeface="Consolas"/>
                <a:cs typeface="Arial"/>
              </a:rPr>
              <a:t>       </a:t>
            </a:r>
            <a:r>
              <a:rPr lang="es-ES" sz="1400" b="1" dirty="0">
                <a:solidFill>
                  <a:srgbClr val="009900"/>
                </a:solidFill>
                <a:latin typeface="Consolas"/>
                <a:cs typeface="Arial"/>
              </a:rPr>
              <a:t>// Comprobar si el vértice es valido</a:t>
            </a:r>
          </a:p>
          <a:p>
            <a:r>
              <a:rPr lang="es-ES" sz="1400" dirty="0">
                <a:latin typeface="Arial"/>
                <a:cs typeface="Arial"/>
              </a:rPr>
              <a:t>         </a:t>
            </a:r>
            <a:r>
              <a:rPr lang="es-ES" sz="1400" dirty="0">
                <a:latin typeface="Consolas"/>
                <a:cs typeface="Arial"/>
              </a:rPr>
              <a:t>  </a:t>
            </a:r>
            <a:r>
              <a:rPr lang="es-ES" sz="1400" dirty="0" err="1">
                <a:latin typeface="Consolas"/>
                <a:cs typeface="Arial"/>
              </a:rPr>
              <a:t>return</a:t>
            </a:r>
            <a:r>
              <a:rPr lang="es-ES" sz="1400" dirty="0">
                <a:latin typeface="Consolas"/>
                <a:cs typeface="Arial"/>
              </a:rPr>
              <a:t> </a:t>
            </a:r>
            <a:r>
              <a:rPr lang="es-ES" sz="1400" dirty="0" err="1">
                <a:latin typeface="Consolas"/>
                <a:cs typeface="Arial"/>
              </a:rPr>
              <a:t>isValid</a:t>
            </a:r>
            <a:r>
              <a:rPr lang="es-ES" sz="1400" dirty="0">
                <a:latin typeface="Consolas"/>
                <a:cs typeface="Arial"/>
              </a:rPr>
              <a:t>(datos()) &amp;&amp; </a:t>
            </a:r>
            <a:r>
              <a:rPr lang="es-ES" sz="1400" dirty="0" err="1">
                <a:latin typeface="Consolas"/>
                <a:cs typeface="Arial"/>
              </a:rPr>
              <a:t>getDato</a:t>
            </a:r>
            <a:r>
              <a:rPr lang="es-ES" sz="1400" dirty="0">
                <a:latin typeface="Consolas"/>
                <a:cs typeface="Arial"/>
              </a:rPr>
              <a:t>(</a:t>
            </a:r>
            <a:r>
              <a:rPr lang="es-ES" sz="1400" dirty="0" err="1">
                <a:latin typeface="Consolas"/>
                <a:cs typeface="Arial"/>
              </a:rPr>
              <a:t>blackPosition</a:t>
            </a:r>
            <a:r>
              <a:rPr lang="es-ES" sz="1400" dirty="0">
                <a:latin typeface="Consolas"/>
                <a:cs typeface="Arial"/>
              </a:rPr>
              <a:t>()) == 0;</a:t>
            </a:r>
          </a:p>
          <a:p>
            <a:r>
              <a:rPr lang="es-ES" sz="1400" dirty="0">
                <a:latin typeface="Consolas"/>
                <a:cs typeface="Arial"/>
              </a:rPr>
              <a:t>    }    </a:t>
            </a:r>
            <a:endParaRPr lang="es-ES" dirty="0">
              <a:latin typeface="Consolas"/>
            </a:endParaRPr>
          </a:p>
          <a:p>
            <a:endParaRPr lang="es-ES" sz="1400" dirty="0">
              <a:latin typeface="Consolas"/>
              <a:cs typeface="Arial"/>
            </a:endParaRPr>
          </a:p>
          <a:p>
            <a:r>
              <a:rPr lang="es-ES" sz="1400" dirty="0">
                <a:latin typeface="Consolas"/>
                <a:cs typeface="Arial"/>
              </a:rPr>
              <a:t>    @Override</a:t>
            </a:r>
            <a:endParaRPr lang="es-ES" dirty="0">
              <a:latin typeface="Consolas"/>
            </a:endParaRPr>
          </a:p>
          <a:p>
            <a:r>
              <a:rPr lang="es-ES" sz="1400" dirty="0">
                <a:latin typeface="Consolas"/>
                <a:cs typeface="Arial"/>
              </a:rPr>
              <a:t>    </a:t>
            </a:r>
            <a:r>
              <a:rPr lang="es-ES" sz="1400" b="1" dirty="0" err="1">
                <a:solidFill>
                  <a:srgbClr val="7F0055"/>
                </a:solidFill>
                <a:latin typeface="Consolas"/>
                <a:cs typeface="Arial"/>
              </a:rPr>
              <a:t>public</a:t>
            </a:r>
            <a:r>
              <a:rPr lang="es-ES" sz="1400" dirty="0">
                <a:latin typeface="Consolas"/>
                <a:cs typeface="Arial"/>
              </a:rPr>
              <a:t> </a:t>
            </a:r>
            <a:r>
              <a:rPr lang="es-ES" sz="1400" dirty="0" err="1">
                <a:latin typeface="Consolas"/>
                <a:cs typeface="Arial"/>
              </a:rPr>
              <a:t>List</a:t>
            </a:r>
            <a:r>
              <a:rPr lang="es-ES" sz="1400" dirty="0">
                <a:latin typeface="Consolas"/>
                <a:cs typeface="Arial"/>
              </a:rPr>
              <a:t>&lt;</a:t>
            </a:r>
            <a:r>
              <a:rPr lang="es-ES" sz="1400" dirty="0" err="1">
                <a:latin typeface="Consolas"/>
                <a:cs typeface="Arial"/>
              </a:rPr>
              <a:t>ActionPuzzle</a:t>
            </a:r>
            <a:r>
              <a:rPr lang="es-ES" sz="1400" dirty="0">
                <a:latin typeface="Consolas"/>
                <a:cs typeface="Arial"/>
              </a:rPr>
              <a:t>&gt; </a:t>
            </a:r>
            <a:r>
              <a:rPr lang="es-ES" sz="1400" b="1" dirty="0" err="1">
                <a:latin typeface="Consolas"/>
                <a:cs typeface="Arial"/>
              </a:rPr>
              <a:t>actions</a:t>
            </a:r>
            <a:r>
              <a:rPr lang="es-ES" sz="1400" dirty="0">
                <a:latin typeface="Consolas"/>
                <a:cs typeface="Arial"/>
              </a:rPr>
              <a:t>() {</a:t>
            </a:r>
            <a:endParaRPr lang="es-ES" dirty="0">
              <a:latin typeface="Consolas"/>
            </a:endParaRPr>
          </a:p>
          <a:p>
            <a:r>
              <a:rPr lang="es-ES" sz="1400" dirty="0">
                <a:latin typeface="Consolas"/>
                <a:cs typeface="Arial"/>
              </a:rPr>
              <a:t>        </a:t>
            </a:r>
            <a:r>
              <a:rPr lang="es-ES" sz="1400" b="1" dirty="0" err="1">
                <a:solidFill>
                  <a:srgbClr val="7F0055"/>
                </a:solidFill>
                <a:latin typeface="Consolas"/>
                <a:cs typeface="Arial"/>
              </a:rPr>
              <a:t>return</a:t>
            </a:r>
            <a:r>
              <a:rPr lang="es-ES" sz="1400" dirty="0">
                <a:latin typeface="Consolas"/>
                <a:cs typeface="Arial"/>
              </a:rPr>
              <a:t> </a:t>
            </a:r>
            <a:r>
              <a:rPr lang="es-ES" sz="1400" dirty="0" err="1">
                <a:latin typeface="Consolas"/>
                <a:cs typeface="Arial"/>
              </a:rPr>
              <a:t>ActionPuzzle.actions</a:t>
            </a:r>
            <a:r>
              <a:rPr lang="es-ES" sz="1400" dirty="0">
                <a:latin typeface="Consolas"/>
                <a:cs typeface="Arial"/>
              </a:rPr>
              <a:t>().</a:t>
            </a:r>
            <a:r>
              <a:rPr lang="es-ES" sz="1400" dirty="0" err="1">
                <a:latin typeface="Consolas"/>
                <a:cs typeface="Arial"/>
              </a:rPr>
              <a:t>stream</a:t>
            </a:r>
            <a:r>
              <a:rPr lang="es-ES" sz="1400" dirty="0">
                <a:latin typeface="Consolas"/>
                <a:cs typeface="Arial"/>
              </a:rPr>
              <a:t>() </a:t>
            </a:r>
            <a:r>
              <a:rPr lang="es-ES" sz="1400" b="1" dirty="0">
                <a:solidFill>
                  <a:srgbClr val="009900"/>
                </a:solidFill>
                <a:latin typeface="Consolas"/>
                <a:cs typeface="Arial"/>
              </a:rPr>
              <a:t>// Índices de acciones validas</a:t>
            </a:r>
          </a:p>
          <a:p>
            <a:r>
              <a:rPr lang="es-ES" sz="1400" dirty="0">
                <a:latin typeface="Consolas"/>
                <a:cs typeface="Arial"/>
              </a:rPr>
              <a:t>               .</a:t>
            </a:r>
            <a:r>
              <a:rPr lang="es-ES" sz="1400" dirty="0" err="1">
                <a:latin typeface="Consolas"/>
                <a:cs typeface="Arial"/>
              </a:rPr>
              <a:t>filter</a:t>
            </a:r>
            <a:r>
              <a:rPr lang="es-ES" sz="1400" dirty="0">
                <a:latin typeface="Consolas"/>
                <a:cs typeface="Arial"/>
              </a:rPr>
              <a:t>(a-&gt;</a:t>
            </a:r>
            <a:r>
              <a:rPr lang="es-ES" sz="1400" dirty="0" err="1">
                <a:latin typeface="Consolas"/>
                <a:cs typeface="Arial"/>
              </a:rPr>
              <a:t>VertexPuzzle.validPosition</a:t>
            </a:r>
            <a:r>
              <a:rPr lang="es-ES" sz="1400" dirty="0">
                <a:latin typeface="Consolas"/>
                <a:cs typeface="Arial"/>
              </a:rPr>
              <a:t>(</a:t>
            </a:r>
            <a:r>
              <a:rPr lang="es-ES" sz="1400" dirty="0" err="1">
                <a:latin typeface="Consolas"/>
                <a:cs typeface="Arial"/>
              </a:rPr>
              <a:t>this.blackPosition</a:t>
            </a:r>
            <a:r>
              <a:rPr lang="es-ES" sz="1400" dirty="0">
                <a:latin typeface="Consolas"/>
                <a:cs typeface="Arial"/>
              </a:rPr>
              <a:t>()</a:t>
            </a:r>
          </a:p>
          <a:p>
            <a:r>
              <a:rPr lang="es-ES" sz="1400" dirty="0">
                <a:latin typeface="Consolas"/>
                <a:cs typeface="Arial"/>
              </a:rPr>
              <a:t> 			.</a:t>
            </a:r>
            <a:r>
              <a:rPr lang="es-ES" sz="1400" dirty="0" err="1">
                <a:latin typeface="Consolas"/>
                <a:cs typeface="Arial"/>
              </a:rPr>
              <a:t>add</a:t>
            </a:r>
            <a:r>
              <a:rPr lang="es-ES" sz="1400" dirty="0">
                <a:latin typeface="Consolas"/>
                <a:cs typeface="Arial"/>
              </a:rPr>
              <a:t>(</a:t>
            </a:r>
            <a:r>
              <a:rPr lang="es-ES" sz="1400" dirty="0" err="1">
                <a:latin typeface="Consolas"/>
                <a:cs typeface="Arial"/>
              </a:rPr>
              <a:t>ActionPuzzle.direction</a:t>
            </a:r>
            <a:r>
              <a:rPr lang="es-ES" sz="1400" dirty="0">
                <a:latin typeface="Consolas"/>
                <a:cs typeface="Arial"/>
              </a:rPr>
              <a:t>(a))))</a:t>
            </a:r>
            <a:endParaRPr lang="es-ES" dirty="0"/>
          </a:p>
          <a:p>
            <a:r>
              <a:rPr lang="es-ES" sz="1400" dirty="0">
                <a:latin typeface="Consolas"/>
                <a:cs typeface="Arial"/>
              </a:rPr>
              <a:t>               .</a:t>
            </a:r>
            <a:r>
              <a:rPr lang="es-ES" sz="1400" dirty="0" err="1">
                <a:latin typeface="Consolas"/>
                <a:cs typeface="Arial"/>
              </a:rPr>
              <a:t>collect</a:t>
            </a:r>
            <a:r>
              <a:rPr lang="es-ES" sz="1400" dirty="0">
                <a:latin typeface="Consolas"/>
                <a:cs typeface="Arial"/>
              </a:rPr>
              <a:t>(</a:t>
            </a:r>
            <a:r>
              <a:rPr lang="es-ES" sz="1400" dirty="0" err="1">
                <a:latin typeface="Consolas"/>
                <a:cs typeface="Arial"/>
              </a:rPr>
              <a:t>Collectors.toList</a:t>
            </a:r>
            <a:r>
              <a:rPr lang="es-ES" sz="1400" dirty="0">
                <a:latin typeface="Consolas"/>
                <a:cs typeface="Arial"/>
              </a:rPr>
              <a:t>());</a:t>
            </a:r>
          </a:p>
          <a:p>
            <a:r>
              <a:rPr lang="es-ES" sz="1400" dirty="0">
                <a:latin typeface="Consolas"/>
                <a:cs typeface="Arial"/>
              </a:rPr>
              <a:t>    }</a:t>
            </a:r>
          </a:p>
          <a:p>
            <a:r>
              <a:rPr lang="es-ES" sz="1400" dirty="0">
                <a:latin typeface="Consolas"/>
                <a:cs typeface="Arial"/>
              </a:rPr>
              <a:t>    </a:t>
            </a:r>
            <a:endParaRPr lang="es-ES" dirty="0">
              <a:latin typeface="Consolas"/>
            </a:endParaRPr>
          </a:p>
          <a:p>
            <a:r>
              <a:rPr lang="es-ES" sz="1400" dirty="0">
                <a:latin typeface="Consolas"/>
                <a:cs typeface="Arial"/>
              </a:rPr>
              <a:t>    @Override</a:t>
            </a:r>
            <a:endParaRPr lang="es-ES" dirty="0">
              <a:latin typeface="Consolas"/>
            </a:endParaRPr>
          </a:p>
          <a:p>
            <a:r>
              <a:rPr lang="es-ES" sz="1400" dirty="0">
                <a:latin typeface="Consolas"/>
                <a:cs typeface="Arial"/>
              </a:rPr>
              <a:t>    </a:t>
            </a:r>
            <a:r>
              <a:rPr lang="es-ES" sz="1400" dirty="0" err="1">
                <a:latin typeface="Consolas"/>
                <a:cs typeface="Arial"/>
              </a:rPr>
              <a:t>public</a:t>
            </a:r>
            <a:r>
              <a:rPr lang="es-ES" sz="1400" dirty="0">
                <a:latin typeface="Consolas"/>
                <a:cs typeface="Arial"/>
              </a:rPr>
              <a:t> </a:t>
            </a:r>
            <a:r>
              <a:rPr lang="es-ES" sz="1400" dirty="0" err="1">
                <a:latin typeface="Consolas"/>
                <a:cs typeface="Arial"/>
              </a:rPr>
              <a:t>VertexPuzzle</a:t>
            </a:r>
            <a:r>
              <a:rPr lang="es-ES" sz="1400" dirty="0">
                <a:latin typeface="Consolas"/>
                <a:cs typeface="Arial"/>
              </a:rPr>
              <a:t> </a:t>
            </a:r>
            <a:r>
              <a:rPr lang="es-ES" sz="1400" dirty="0" err="1">
                <a:latin typeface="Consolas"/>
                <a:cs typeface="Arial"/>
              </a:rPr>
              <a:t>neighbor</a:t>
            </a:r>
            <a:r>
              <a:rPr lang="es-ES" sz="1400" dirty="0">
                <a:latin typeface="Consolas"/>
                <a:cs typeface="Arial"/>
              </a:rPr>
              <a:t>(</a:t>
            </a:r>
            <a:r>
              <a:rPr lang="es-ES" sz="1400" dirty="0" err="1">
                <a:latin typeface="Consolas"/>
                <a:cs typeface="Arial"/>
              </a:rPr>
              <a:t>ActionPuzzle</a:t>
            </a:r>
            <a:r>
              <a:rPr lang="es-ES" sz="1400" dirty="0">
                <a:latin typeface="Consolas"/>
                <a:cs typeface="Arial"/>
              </a:rPr>
              <a:t> a) {</a:t>
            </a:r>
          </a:p>
          <a:p>
            <a:r>
              <a:rPr lang="en-US" sz="1400" dirty="0">
                <a:latin typeface="Consolas"/>
                <a:cs typeface="Arial"/>
              </a:rPr>
              <a:t> 	return </a:t>
            </a:r>
            <a:r>
              <a:rPr lang="en-US" sz="1400" dirty="0" err="1">
                <a:latin typeface="Consolas"/>
                <a:cs typeface="Arial"/>
              </a:rPr>
              <a:t>this.swap</a:t>
            </a:r>
            <a:r>
              <a:rPr lang="en-US" sz="1400" dirty="0">
                <a:latin typeface="Consolas"/>
                <a:cs typeface="Arial"/>
              </a:rPr>
              <a:t>(</a:t>
            </a:r>
            <a:r>
              <a:rPr lang="en-US" sz="1400" dirty="0" err="1">
                <a:latin typeface="Consolas"/>
                <a:cs typeface="Arial"/>
              </a:rPr>
              <a:t>this.blackPosition</a:t>
            </a:r>
            <a:r>
              <a:rPr lang="en-US" sz="1400" dirty="0">
                <a:latin typeface="Consolas"/>
                <a:cs typeface="Arial"/>
              </a:rPr>
              <a:t>().add(</a:t>
            </a:r>
            <a:r>
              <a:rPr lang="en-US" sz="1400" dirty="0" err="1">
                <a:latin typeface="Consolas"/>
                <a:cs typeface="Arial"/>
              </a:rPr>
              <a:t>ActionPuzzle.direction</a:t>
            </a:r>
            <a:r>
              <a:rPr lang="en-US" sz="1400" dirty="0">
                <a:latin typeface="Consolas"/>
                <a:cs typeface="Arial"/>
              </a:rPr>
              <a:t>(a)));</a:t>
            </a:r>
            <a:endParaRPr lang="es-ES" sz="1400" dirty="0">
              <a:latin typeface="Consolas"/>
              <a:cs typeface="Arial"/>
            </a:endParaRPr>
          </a:p>
          <a:p>
            <a:r>
              <a:rPr lang="es-ES" sz="1400" dirty="0">
                <a:latin typeface="Consolas"/>
                <a:cs typeface="Arial"/>
              </a:rPr>
              <a:t>    }</a:t>
            </a:r>
          </a:p>
          <a:p>
            <a:r>
              <a:rPr lang="es-ES" sz="1400" dirty="0">
                <a:latin typeface="Consolas"/>
                <a:cs typeface="Arial"/>
              </a:rPr>
              <a:t>    </a:t>
            </a:r>
            <a:endParaRPr lang="es-ES" dirty="0">
              <a:latin typeface="Consolas"/>
            </a:endParaRPr>
          </a:p>
          <a:p>
            <a:r>
              <a:rPr lang="es-ES" sz="1400" dirty="0">
                <a:latin typeface="Consolas"/>
                <a:cs typeface="Arial"/>
              </a:rPr>
              <a:t>    @Override</a:t>
            </a:r>
            <a:endParaRPr lang="es-ES" dirty="0">
              <a:latin typeface="Consolas"/>
            </a:endParaRPr>
          </a:p>
          <a:p>
            <a:r>
              <a:rPr lang="es-ES" sz="1400" dirty="0">
                <a:latin typeface="Consolas"/>
                <a:cs typeface="Arial"/>
              </a:rPr>
              <a:t>    </a:t>
            </a:r>
            <a:r>
              <a:rPr lang="es-ES" sz="1400" b="1" dirty="0" err="1">
                <a:solidFill>
                  <a:srgbClr val="7F0055"/>
                </a:solidFill>
                <a:latin typeface="Consolas"/>
                <a:cs typeface="Arial"/>
              </a:rPr>
              <a:t>public</a:t>
            </a:r>
            <a:r>
              <a:rPr lang="es-ES" sz="1400" dirty="0">
                <a:latin typeface="Consolas"/>
                <a:cs typeface="Arial"/>
              </a:rPr>
              <a:t> </a:t>
            </a:r>
            <a:r>
              <a:rPr lang="es-ES" sz="1400" dirty="0" err="1">
                <a:latin typeface="Consolas"/>
                <a:cs typeface="Arial"/>
              </a:rPr>
              <a:t>EdgePuzzle</a:t>
            </a:r>
            <a:r>
              <a:rPr lang="es-ES" sz="1400" dirty="0">
                <a:latin typeface="Consolas"/>
                <a:cs typeface="Arial"/>
              </a:rPr>
              <a:t> </a:t>
            </a:r>
            <a:r>
              <a:rPr lang="es-ES" sz="1400" b="1" dirty="0" err="1">
                <a:latin typeface="Consolas"/>
                <a:cs typeface="Arial"/>
              </a:rPr>
              <a:t>edge</a:t>
            </a:r>
            <a:r>
              <a:rPr lang="es-ES" sz="1400" dirty="0">
                <a:latin typeface="Consolas"/>
                <a:cs typeface="Arial"/>
              </a:rPr>
              <a:t>(</a:t>
            </a:r>
            <a:r>
              <a:rPr lang="es-ES" sz="1400" dirty="0" err="1">
                <a:latin typeface="Consolas"/>
                <a:cs typeface="Arial"/>
              </a:rPr>
              <a:t>ActionPuzzle</a:t>
            </a:r>
            <a:r>
              <a:rPr lang="es-ES" sz="1400" dirty="0">
                <a:latin typeface="Consolas"/>
                <a:cs typeface="Arial"/>
              </a:rPr>
              <a:t> a) {</a:t>
            </a:r>
            <a:endParaRPr lang="en-US" dirty="0">
              <a:latin typeface="Consolas"/>
            </a:endParaRPr>
          </a:p>
          <a:p>
            <a:r>
              <a:rPr lang="es-ES" sz="1400" dirty="0">
                <a:latin typeface="Consolas"/>
                <a:cs typeface="Arial"/>
              </a:rPr>
              <a:t>        </a:t>
            </a:r>
            <a:r>
              <a:rPr lang="es-ES" sz="1400" b="1" dirty="0" err="1">
                <a:solidFill>
                  <a:srgbClr val="7F0055"/>
                </a:solidFill>
                <a:latin typeface="Consolas"/>
                <a:cs typeface="Arial"/>
              </a:rPr>
              <a:t>return</a:t>
            </a:r>
            <a:r>
              <a:rPr lang="es-ES" sz="1400" dirty="0">
                <a:latin typeface="Consolas"/>
                <a:cs typeface="Arial"/>
              </a:rPr>
              <a:t>  </a:t>
            </a:r>
            <a:r>
              <a:rPr lang="es-ES" sz="1400" dirty="0" err="1">
                <a:latin typeface="Consolas"/>
                <a:cs typeface="Arial"/>
              </a:rPr>
              <a:t>EdgePuzzle.of</a:t>
            </a:r>
            <a:r>
              <a:rPr lang="es-ES" sz="1400" dirty="0">
                <a:latin typeface="Consolas"/>
                <a:cs typeface="Arial"/>
              </a:rPr>
              <a:t>(</a:t>
            </a:r>
            <a:r>
              <a:rPr lang="es-ES" sz="1400" dirty="0" err="1">
                <a:latin typeface="Consolas"/>
                <a:cs typeface="Arial"/>
              </a:rPr>
              <a:t>this</a:t>
            </a:r>
            <a:r>
              <a:rPr lang="es-ES" sz="1400" dirty="0">
                <a:latin typeface="Consolas"/>
                <a:cs typeface="Arial"/>
              </a:rPr>
              <a:t>, </a:t>
            </a:r>
            <a:r>
              <a:rPr lang="es-ES" sz="1400" dirty="0" err="1">
                <a:latin typeface="Consolas"/>
                <a:cs typeface="Arial"/>
              </a:rPr>
              <a:t>this.neighbor</a:t>
            </a:r>
            <a:r>
              <a:rPr lang="es-ES" sz="1400" dirty="0">
                <a:latin typeface="Consolas"/>
                <a:cs typeface="Arial"/>
              </a:rPr>
              <a:t>(a), a);</a:t>
            </a:r>
            <a:endParaRPr lang="es-ES" dirty="0">
              <a:latin typeface="Consolas"/>
            </a:endParaRPr>
          </a:p>
          <a:p>
            <a:r>
              <a:rPr lang="es-ES" sz="1400" dirty="0">
                <a:latin typeface="Consolas"/>
                <a:cs typeface="Arial"/>
              </a:rPr>
              <a:t>    }</a:t>
            </a:r>
            <a:endParaRPr lang="es-ES" dirty="0">
              <a:latin typeface="Consolas"/>
            </a:endParaRPr>
          </a:p>
          <a:p>
            <a:r>
              <a:rPr lang="es-ES" sz="1400" dirty="0">
                <a:solidFill>
                  <a:srgbClr val="000000"/>
                </a:solidFill>
                <a:latin typeface="Consolas"/>
                <a:cs typeface="Arial"/>
              </a:rPr>
              <a:t>}</a:t>
            </a:r>
          </a:p>
          <a:p>
            <a:endParaRPr lang="es-ES" sz="1400" dirty="0">
              <a:solidFill>
                <a:srgbClr val="000000"/>
              </a:solidFill>
              <a:latin typeface="Consolas"/>
              <a:cs typeface="Arial"/>
            </a:endParaRPr>
          </a:p>
        </p:txBody>
      </p:sp>
    </p:spTree>
    <p:extLst>
      <p:ext uri="{BB962C8B-B14F-4D97-AF65-F5344CB8AC3E}">
        <p14:creationId xmlns:p14="http://schemas.microsoft.com/office/powerpoint/2010/main" val="417149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AE7977B-AC6B-42EC-B8DB-F69E7F208737}" type="slidenum">
              <a:rPr lang="en-US" sz="1400"/>
              <a:pPr eaLnBrk="1" hangingPunct="1"/>
              <a:t>11</a:t>
            </a:fld>
            <a:endParaRPr lang="en-US" sz="1400"/>
          </a:p>
        </p:txBody>
      </p:sp>
      <p:sp>
        <p:nvSpPr>
          <p:cNvPr id="8" name="Título 1"/>
          <p:cNvSpPr>
            <a:spLocks noGrp="1"/>
          </p:cNvSpPr>
          <p:nvPr>
            <p:ph type="title"/>
          </p:nvPr>
        </p:nvSpPr>
        <p:spPr>
          <a:xfrm>
            <a:off x="1547813" y="188913"/>
            <a:ext cx="7138987" cy="922337"/>
          </a:xfrm>
        </p:spPr>
        <p:txBody>
          <a:bodyPr/>
          <a:lstStyle/>
          <a:p>
            <a:r>
              <a:rPr lang="es-ES_tradnl" dirty="0"/>
              <a:t>Arista Puzle</a:t>
            </a:r>
          </a:p>
        </p:txBody>
      </p:sp>
      <p:sp>
        <p:nvSpPr>
          <p:cNvPr id="2" name="Rectángulo 1"/>
          <p:cNvSpPr/>
          <p:nvPr/>
        </p:nvSpPr>
        <p:spPr>
          <a:xfrm>
            <a:off x="2473" y="1383047"/>
            <a:ext cx="8993750" cy="5478423"/>
          </a:xfrm>
          <a:prstGeom prst="rect">
            <a:avLst/>
          </a:prstGeom>
        </p:spPr>
        <p:txBody>
          <a:bodyPr wrap="square" lIns="91440" tIns="45720" rIns="91440" bIns="45720" anchor="t">
            <a:spAutoFit/>
          </a:bodyPr>
          <a:lstStyle/>
          <a:p>
            <a:endParaRPr lang="es-ES" sz="1400">
              <a:latin typeface="Consolas"/>
            </a:endParaRPr>
          </a:p>
          <a:p>
            <a:r>
              <a:rPr lang="es-ES" sz="1400" b="1" dirty="0" err="1">
                <a:solidFill>
                  <a:srgbClr val="7F0055"/>
                </a:solidFill>
                <a:latin typeface="Consolas"/>
                <a:cs typeface="Arial"/>
              </a:rPr>
              <a:t>public</a:t>
            </a:r>
            <a:r>
              <a:rPr lang="es-ES" sz="1400" dirty="0">
                <a:latin typeface="Consolas"/>
                <a:cs typeface="Arial"/>
              </a:rPr>
              <a:t> </a:t>
            </a:r>
            <a:r>
              <a:rPr lang="es-ES" sz="1400" b="1" dirty="0" err="1">
                <a:solidFill>
                  <a:srgbClr val="7F0055"/>
                </a:solidFill>
                <a:latin typeface="Consolas"/>
                <a:cs typeface="Arial"/>
              </a:rPr>
              <a:t>record</a:t>
            </a:r>
            <a:r>
              <a:rPr lang="es-ES" sz="1400" dirty="0">
                <a:latin typeface="Consolas"/>
                <a:cs typeface="Arial"/>
              </a:rPr>
              <a:t> </a:t>
            </a:r>
            <a:r>
              <a:rPr lang="es-ES" sz="1400" dirty="0" err="1">
                <a:latin typeface="Consolas"/>
                <a:cs typeface="Arial"/>
              </a:rPr>
              <a:t>EdgePuzzle</a:t>
            </a:r>
            <a:r>
              <a:rPr lang="es-ES" sz="1400" dirty="0">
                <a:latin typeface="Consolas"/>
                <a:cs typeface="Arial"/>
              </a:rPr>
              <a:t>(</a:t>
            </a:r>
            <a:r>
              <a:rPr lang="es-ES" sz="1400" dirty="0" err="1">
                <a:latin typeface="Consolas"/>
                <a:cs typeface="Arial"/>
              </a:rPr>
              <a:t>VertexPuzzle</a:t>
            </a:r>
            <a:r>
              <a:rPr lang="es-ES" sz="1400" dirty="0">
                <a:latin typeface="Consolas"/>
                <a:cs typeface="Arial"/>
              </a:rPr>
              <a:t> </a:t>
            </a:r>
            <a:r>
              <a:rPr lang="es-ES" sz="1400" dirty="0" err="1">
                <a:latin typeface="Consolas"/>
                <a:cs typeface="Arial"/>
              </a:rPr>
              <a:t>source</a:t>
            </a:r>
            <a:r>
              <a:rPr lang="es-ES" sz="1400" dirty="0">
                <a:latin typeface="Consolas"/>
                <a:cs typeface="Arial"/>
              </a:rPr>
              <a:t>, </a:t>
            </a:r>
            <a:r>
              <a:rPr lang="es-ES" sz="1400" dirty="0" err="1">
                <a:latin typeface="Consolas"/>
                <a:cs typeface="Arial"/>
              </a:rPr>
              <a:t>VertexPuzzle</a:t>
            </a:r>
            <a:r>
              <a:rPr lang="es-ES" sz="1400" dirty="0">
                <a:latin typeface="Consolas"/>
                <a:cs typeface="Arial"/>
              </a:rPr>
              <a:t> target, </a:t>
            </a:r>
            <a:r>
              <a:rPr lang="es-ES" sz="1400" dirty="0" err="1">
                <a:latin typeface="Consolas"/>
                <a:cs typeface="Arial"/>
              </a:rPr>
              <a:t>ActionPuzzle</a:t>
            </a:r>
            <a:r>
              <a:rPr lang="es-ES" sz="1400" dirty="0">
                <a:latin typeface="Consolas"/>
                <a:cs typeface="Arial"/>
              </a:rPr>
              <a:t> </a:t>
            </a:r>
            <a:r>
              <a:rPr lang="es-ES" sz="1400" dirty="0" err="1">
                <a:latin typeface="Consolas"/>
                <a:cs typeface="Arial"/>
              </a:rPr>
              <a:t>action</a:t>
            </a:r>
            <a:r>
              <a:rPr lang="es-ES" sz="1400" dirty="0">
                <a:latin typeface="Consolas"/>
                <a:cs typeface="Arial"/>
              </a:rPr>
              <a:t>,</a:t>
            </a:r>
            <a:endParaRPr lang="es-ES">
              <a:latin typeface="Consolas"/>
            </a:endParaRPr>
          </a:p>
          <a:p>
            <a:r>
              <a:rPr lang="es-ES" sz="1400" dirty="0">
                <a:latin typeface="Consolas"/>
                <a:cs typeface="Arial"/>
              </a:rPr>
              <a:t>    </a:t>
            </a:r>
            <a:r>
              <a:rPr lang="es-ES" sz="1400" dirty="0" err="1">
                <a:latin typeface="Consolas"/>
                <a:cs typeface="Arial"/>
              </a:rPr>
              <a:t>Double</a:t>
            </a:r>
            <a:r>
              <a:rPr lang="es-ES" sz="1400" dirty="0">
                <a:latin typeface="Consolas"/>
                <a:cs typeface="Arial"/>
              </a:rPr>
              <a:t> </a:t>
            </a:r>
            <a:r>
              <a:rPr lang="es-ES" sz="1400" dirty="0" err="1">
                <a:latin typeface="Consolas"/>
                <a:cs typeface="Arial"/>
              </a:rPr>
              <a:t>weight</a:t>
            </a:r>
            <a:r>
              <a:rPr lang="es-ES" sz="1400" dirty="0">
                <a:latin typeface="Consolas"/>
                <a:cs typeface="Arial"/>
              </a:rPr>
              <a:t>)</a:t>
            </a:r>
            <a:endParaRPr lang="es-ES">
              <a:latin typeface="Consolas"/>
            </a:endParaRPr>
          </a:p>
          <a:p>
            <a:r>
              <a:rPr lang="es-ES" sz="1400" dirty="0">
                <a:latin typeface="Consolas"/>
                <a:cs typeface="Arial"/>
              </a:rPr>
              <a:t>             </a:t>
            </a:r>
            <a:r>
              <a:rPr lang="es-ES" sz="1400" b="1" dirty="0" err="1">
                <a:solidFill>
                  <a:srgbClr val="7F0055"/>
                </a:solidFill>
                <a:latin typeface="Consolas"/>
                <a:cs typeface="Arial"/>
              </a:rPr>
              <a:t>implements</a:t>
            </a:r>
            <a:r>
              <a:rPr lang="es-ES" sz="1400" dirty="0">
                <a:latin typeface="Consolas"/>
                <a:cs typeface="Arial"/>
              </a:rPr>
              <a:t> </a:t>
            </a:r>
            <a:r>
              <a:rPr lang="es-ES" sz="1400" dirty="0" err="1">
                <a:latin typeface="Consolas"/>
                <a:cs typeface="Arial"/>
              </a:rPr>
              <a:t>SimpleEdgeAction</a:t>
            </a:r>
            <a:r>
              <a:rPr lang="es-ES" sz="1400" dirty="0">
                <a:latin typeface="Consolas"/>
                <a:cs typeface="Arial"/>
              </a:rPr>
              <a:t>&lt;</a:t>
            </a:r>
            <a:r>
              <a:rPr lang="es-ES" sz="1400" dirty="0" err="1">
                <a:latin typeface="Consolas"/>
                <a:cs typeface="Arial"/>
              </a:rPr>
              <a:t>VertexPuzzle,ActionPuzzle</a:t>
            </a:r>
            <a:r>
              <a:rPr lang="es-ES" sz="1400" dirty="0">
                <a:latin typeface="Consolas"/>
                <a:cs typeface="Arial"/>
              </a:rPr>
              <a:t>&gt; {</a:t>
            </a:r>
            <a:endParaRPr lang="es-ES">
              <a:latin typeface="Consolas"/>
            </a:endParaRPr>
          </a:p>
          <a:p>
            <a:r>
              <a:rPr lang="es-ES" sz="1400" dirty="0">
                <a:latin typeface="Consolas"/>
                <a:cs typeface="Arial"/>
              </a:rPr>
              <a:t>    </a:t>
            </a:r>
            <a:endParaRPr lang="es-ES">
              <a:latin typeface="Consolas"/>
            </a:endParaRPr>
          </a:p>
          <a:p>
            <a:r>
              <a:rPr lang="es-ES" sz="1400" dirty="0">
                <a:latin typeface="Consolas"/>
                <a:cs typeface="Arial"/>
              </a:rPr>
              <a:t>    </a:t>
            </a:r>
            <a:r>
              <a:rPr lang="es-ES" sz="1400" b="1" dirty="0" err="1">
                <a:solidFill>
                  <a:srgbClr val="7F0055"/>
                </a:solidFill>
                <a:latin typeface="Consolas"/>
                <a:cs typeface="Arial"/>
              </a:rPr>
              <a:t>public</a:t>
            </a:r>
            <a:r>
              <a:rPr lang="es-ES" sz="1400" dirty="0">
                <a:latin typeface="Consolas"/>
                <a:cs typeface="Arial"/>
              </a:rPr>
              <a:t> </a:t>
            </a:r>
            <a:r>
              <a:rPr lang="es-ES" sz="1400" b="1" dirty="0" err="1">
                <a:solidFill>
                  <a:srgbClr val="7F0055"/>
                </a:solidFill>
                <a:latin typeface="Consolas"/>
                <a:cs typeface="Arial"/>
              </a:rPr>
              <a:t>static</a:t>
            </a:r>
            <a:r>
              <a:rPr lang="es-ES" sz="1400" dirty="0">
                <a:latin typeface="Consolas"/>
                <a:cs typeface="Arial"/>
              </a:rPr>
              <a:t> </a:t>
            </a:r>
            <a:r>
              <a:rPr lang="es-ES" sz="1400" dirty="0" err="1">
                <a:latin typeface="Consolas"/>
                <a:cs typeface="Arial"/>
              </a:rPr>
              <a:t>EdgePuzzle</a:t>
            </a:r>
            <a:r>
              <a:rPr lang="es-ES" sz="1400" dirty="0">
                <a:latin typeface="Consolas"/>
                <a:cs typeface="Arial"/>
              </a:rPr>
              <a:t> </a:t>
            </a:r>
            <a:r>
              <a:rPr lang="es-ES" sz="1400" dirty="0" err="1">
                <a:latin typeface="Consolas"/>
                <a:cs typeface="Arial"/>
              </a:rPr>
              <a:t>of</a:t>
            </a:r>
            <a:r>
              <a:rPr lang="es-ES" sz="1400" dirty="0">
                <a:latin typeface="Consolas"/>
                <a:cs typeface="Arial"/>
              </a:rPr>
              <a:t>(</a:t>
            </a:r>
            <a:r>
              <a:rPr lang="es-ES" sz="1400" dirty="0" err="1">
                <a:latin typeface="Consolas"/>
                <a:cs typeface="Arial"/>
              </a:rPr>
              <a:t>VertexPuzzle</a:t>
            </a:r>
            <a:r>
              <a:rPr lang="es-ES" sz="1400" dirty="0">
                <a:latin typeface="Consolas"/>
                <a:cs typeface="Arial"/>
              </a:rPr>
              <a:t> v1, </a:t>
            </a:r>
            <a:r>
              <a:rPr lang="es-ES" sz="1400" dirty="0" err="1">
                <a:latin typeface="Consolas"/>
                <a:cs typeface="Arial"/>
              </a:rPr>
              <a:t>VertexPuzzle</a:t>
            </a:r>
            <a:r>
              <a:rPr lang="es-ES" sz="1400" dirty="0">
                <a:latin typeface="Consolas"/>
                <a:cs typeface="Arial"/>
              </a:rPr>
              <a:t> v2, </a:t>
            </a:r>
            <a:r>
              <a:rPr lang="es-ES" sz="1400" dirty="0" err="1">
                <a:latin typeface="Consolas"/>
                <a:cs typeface="Arial"/>
              </a:rPr>
              <a:t>ActionPuzzle</a:t>
            </a:r>
            <a:r>
              <a:rPr lang="es-ES" sz="1400" dirty="0">
                <a:latin typeface="Consolas"/>
                <a:cs typeface="Arial"/>
              </a:rPr>
              <a:t> a) {</a:t>
            </a:r>
            <a:endParaRPr lang="es-ES" dirty="0">
              <a:latin typeface="Consolas"/>
            </a:endParaRPr>
          </a:p>
          <a:p>
            <a:r>
              <a:rPr lang="es-ES" sz="1400" dirty="0">
                <a:latin typeface="Consolas"/>
                <a:cs typeface="Arial"/>
              </a:rPr>
              <a:t>        </a:t>
            </a:r>
            <a:r>
              <a:rPr lang="es-ES" sz="1400" dirty="0" err="1">
                <a:latin typeface="Consolas"/>
                <a:cs typeface="Arial"/>
              </a:rPr>
              <a:t>return</a:t>
            </a:r>
            <a:r>
              <a:rPr lang="es-ES" sz="1400" dirty="0">
                <a:latin typeface="Consolas"/>
                <a:cs typeface="Arial"/>
              </a:rPr>
              <a:t> new </a:t>
            </a:r>
            <a:r>
              <a:rPr lang="es-ES" sz="1400" dirty="0" err="1">
                <a:latin typeface="Consolas"/>
                <a:cs typeface="Arial"/>
              </a:rPr>
              <a:t>EdgePuzzle</a:t>
            </a:r>
            <a:r>
              <a:rPr lang="es-ES" sz="1400" dirty="0">
                <a:latin typeface="Consolas"/>
                <a:cs typeface="Arial"/>
              </a:rPr>
              <a:t>(v1, v2, a, 1.);</a:t>
            </a:r>
            <a:endParaRPr lang="es-ES">
              <a:latin typeface="Consolas"/>
            </a:endParaRPr>
          </a:p>
          <a:p>
            <a:r>
              <a:rPr lang="es-ES" sz="1400" dirty="0">
                <a:latin typeface="Consolas"/>
                <a:cs typeface="Arial"/>
              </a:rPr>
              <a:t>    }</a:t>
            </a:r>
            <a:endParaRPr lang="es-ES">
              <a:latin typeface="Consolas"/>
            </a:endParaRPr>
          </a:p>
          <a:p>
            <a:r>
              <a:rPr lang="es-ES" sz="1400" dirty="0">
                <a:latin typeface="Consolas"/>
                <a:cs typeface="Arial"/>
              </a:rPr>
              <a:t>    </a:t>
            </a:r>
            <a:endParaRPr lang="es-ES">
              <a:latin typeface="Consolas"/>
            </a:endParaRPr>
          </a:p>
          <a:p>
            <a:r>
              <a:rPr lang="es-ES" sz="1400" dirty="0">
                <a:latin typeface="Consolas"/>
                <a:cs typeface="Arial"/>
              </a:rPr>
              <a:t>}</a:t>
            </a:r>
          </a:p>
          <a:p>
            <a:endParaRPr lang="es-ES" sz="1400" dirty="0">
              <a:latin typeface="Consolas"/>
            </a:endParaRPr>
          </a:p>
          <a:p>
            <a:r>
              <a:rPr lang="es-ES" sz="1400" b="1" dirty="0">
                <a:solidFill>
                  <a:srgbClr val="00B050"/>
                </a:solidFill>
                <a:latin typeface="Consolas"/>
                <a:cs typeface="Arial"/>
              </a:rPr>
              <a:t>// </a:t>
            </a:r>
            <a:r>
              <a:rPr lang="es-ES" sz="1400" b="1" dirty="0" err="1">
                <a:solidFill>
                  <a:srgbClr val="00B050"/>
                </a:solidFill>
                <a:latin typeface="Consolas"/>
                <a:cs typeface="Arial"/>
              </a:rPr>
              <a:t>EdgePuzzle</a:t>
            </a:r>
            <a:r>
              <a:rPr lang="es-ES" sz="1400" b="1" dirty="0">
                <a:solidFill>
                  <a:srgbClr val="00B050"/>
                </a:solidFill>
                <a:latin typeface="Consolas"/>
                <a:cs typeface="Arial"/>
              </a:rPr>
              <a:t> tiene un método </a:t>
            </a:r>
            <a:r>
              <a:rPr lang="es-ES" sz="1400" b="1" dirty="0" err="1">
                <a:solidFill>
                  <a:srgbClr val="00B050"/>
                </a:solidFill>
                <a:latin typeface="Consolas"/>
                <a:cs typeface="Arial"/>
              </a:rPr>
              <a:t>action</a:t>
            </a:r>
            <a:r>
              <a:rPr lang="es-ES" sz="1400" b="1" dirty="0">
                <a:solidFill>
                  <a:srgbClr val="00B050"/>
                </a:solidFill>
                <a:latin typeface="Consolas"/>
                <a:cs typeface="Arial"/>
              </a:rPr>
              <a:t>() para devolver un </a:t>
            </a:r>
            <a:r>
              <a:rPr lang="es-ES" sz="1400" b="1" dirty="0" err="1">
                <a:solidFill>
                  <a:srgbClr val="00B050"/>
                </a:solidFill>
                <a:latin typeface="Consolas"/>
                <a:cs typeface="Arial"/>
              </a:rPr>
              <a:t>ActionPuzzle</a:t>
            </a:r>
            <a:r>
              <a:rPr lang="es-ES" sz="1400" b="1" dirty="0">
                <a:solidFill>
                  <a:srgbClr val="00B050"/>
                </a:solidFill>
                <a:latin typeface="Consolas"/>
                <a:cs typeface="Arial"/>
              </a:rPr>
              <a:t>,</a:t>
            </a:r>
            <a:endParaRPr lang="es-ES" sz="1400" b="1" dirty="0">
              <a:solidFill>
                <a:srgbClr val="00B050"/>
              </a:solidFill>
              <a:latin typeface="Consolas"/>
            </a:endParaRPr>
          </a:p>
          <a:p>
            <a:r>
              <a:rPr lang="es-ES" sz="1400" b="1" dirty="0">
                <a:solidFill>
                  <a:srgbClr val="00B050"/>
                </a:solidFill>
                <a:latin typeface="Consolas"/>
                <a:cs typeface="Arial"/>
              </a:rPr>
              <a:t>// un método </a:t>
            </a:r>
            <a:r>
              <a:rPr lang="es-ES" sz="1400" b="1" dirty="0" err="1">
                <a:solidFill>
                  <a:srgbClr val="00B050"/>
                </a:solidFill>
                <a:latin typeface="Consolas"/>
                <a:cs typeface="Arial"/>
              </a:rPr>
              <a:t>weigth</a:t>
            </a:r>
            <a:r>
              <a:rPr lang="es-ES" sz="1400" b="1" dirty="0">
                <a:solidFill>
                  <a:srgbClr val="00B050"/>
                </a:solidFill>
                <a:latin typeface="Consolas"/>
                <a:cs typeface="Arial"/>
              </a:rPr>
              <a:t>() para devolver el peso de la arista y los métodos </a:t>
            </a:r>
            <a:r>
              <a:rPr lang="es-ES" sz="1400" b="1" dirty="0" err="1">
                <a:solidFill>
                  <a:srgbClr val="00B050"/>
                </a:solidFill>
                <a:latin typeface="Consolas"/>
                <a:cs typeface="Arial"/>
              </a:rPr>
              <a:t>source</a:t>
            </a:r>
            <a:r>
              <a:rPr lang="es-ES" sz="1400" b="1" dirty="0">
                <a:solidFill>
                  <a:srgbClr val="00B050"/>
                </a:solidFill>
                <a:latin typeface="Consolas"/>
                <a:cs typeface="Arial"/>
              </a:rPr>
              <a:t>() y target().</a:t>
            </a:r>
          </a:p>
          <a:p>
            <a:endParaRPr lang="es-ES" sz="1400" b="1" dirty="0">
              <a:solidFill>
                <a:srgbClr val="00B050"/>
              </a:solidFill>
              <a:latin typeface="Consolas"/>
            </a:endParaRPr>
          </a:p>
          <a:p>
            <a:endParaRPr lang="es-ES" sz="1400" b="1" dirty="0">
              <a:solidFill>
                <a:srgbClr val="00B050"/>
              </a:solidFill>
              <a:latin typeface="Consolas"/>
            </a:endParaRPr>
          </a:p>
          <a:p>
            <a:r>
              <a:rPr lang="es-ES" sz="1400" b="1" dirty="0" err="1">
                <a:solidFill>
                  <a:srgbClr val="7F0055"/>
                </a:solidFill>
                <a:latin typeface="Consolas"/>
                <a:cs typeface="Arial"/>
              </a:rPr>
              <a:t>public</a:t>
            </a:r>
            <a:r>
              <a:rPr lang="es-ES" sz="1400" dirty="0">
                <a:latin typeface="Consolas"/>
                <a:cs typeface="Arial"/>
              </a:rPr>
              <a:t> </a:t>
            </a:r>
            <a:r>
              <a:rPr lang="es-ES" sz="1400" b="1" dirty="0">
                <a:solidFill>
                  <a:srgbClr val="7F0055"/>
                </a:solidFill>
                <a:latin typeface="Consolas"/>
                <a:cs typeface="Arial"/>
              </a:rPr>
              <a:t>interface</a:t>
            </a:r>
            <a:r>
              <a:rPr lang="es-ES" sz="1400" dirty="0">
                <a:latin typeface="Consolas"/>
                <a:cs typeface="Arial"/>
              </a:rPr>
              <a:t> </a:t>
            </a:r>
            <a:r>
              <a:rPr lang="es-ES" sz="1400" dirty="0" err="1">
                <a:latin typeface="Consolas"/>
                <a:cs typeface="Arial"/>
              </a:rPr>
              <a:t>SimpleEdgeAction</a:t>
            </a:r>
            <a:r>
              <a:rPr lang="es-ES" sz="1400" dirty="0">
                <a:latin typeface="Consolas"/>
                <a:cs typeface="Arial"/>
              </a:rPr>
              <a:t>&lt;V, A&gt; </a:t>
            </a:r>
            <a:r>
              <a:rPr lang="es-ES" sz="1400" b="1" dirty="0" err="1">
                <a:solidFill>
                  <a:srgbClr val="7F0055"/>
                </a:solidFill>
                <a:latin typeface="Consolas"/>
                <a:cs typeface="Arial"/>
              </a:rPr>
              <a:t>extends</a:t>
            </a:r>
            <a:r>
              <a:rPr lang="es-ES" sz="1400" dirty="0">
                <a:latin typeface="Consolas"/>
                <a:cs typeface="Arial"/>
              </a:rPr>
              <a:t> </a:t>
            </a:r>
            <a:r>
              <a:rPr lang="es-ES" sz="1400" dirty="0" err="1">
                <a:latin typeface="Consolas"/>
                <a:cs typeface="Arial"/>
              </a:rPr>
              <a:t>SimpleEdge</a:t>
            </a:r>
            <a:r>
              <a:rPr lang="es-ES" sz="1400" dirty="0">
                <a:latin typeface="Consolas"/>
                <a:cs typeface="Arial"/>
              </a:rPr>
              <a:t>&lt;V&gt; {     </a:t>
            </a:r>
            <a:endParaRPr lang="es-ES" dirty="0">
              <a:latin typeface="Consolas"/>
            </a:endParaRPr>
          </a:p>
          <a:p>
            <a:r>
              <a:rPr lang="es-ES" sz="1400" dirty="0">
                <a:latin typeface="Consolas"/>
                <a:cs typeface="Arial"/>
              </a:rPr>
              <a:t>    A </a:t>
            </a:r>
            <a:r>
              <a:rPr lang="es-ES" sz="1400" dirty="0" err="1">
                <a:latin typeface="Consolas"/>
                <a:cs typeface="Arial"/>
              </a:rPr>
              <a:t>action</a:t>
            </a:r>
            <a:r>
              <a:rPr lang="es-ES" sz="1400" dirty="0">
                <a:latin typeface="Consolas"/>
                <a:cs typeface="Arial"/>
              </a:rPr>
              <a:t>();</a:t>
            </a:r>
            <a:endParaRPr lang="es-ES" dirty="0">
              <a:latin typeface="Consolas"/>
              <a:cs typeface="Arial"/>
            </a:endParaRPr>
          </a:p>
          <a:p>
            <a:r>
              <a:rPr lang="es-ES" sz="1400" dirty="0">
                <a:latin typeface="Consolas"/>
                <a:cs typeface="Arial"/>
              </a:rPr>
              <a:t> }</a:t>
            </a:r>
          </a:p>
          <a:p>
            <a:endParaRPr lang="es-ES" sz="1400" dirty="0">
              <a:latin typeface="Consolas"/>
              <a:cs typeface="Arial"/>
            </a:endParaRPr>
          </a:p>
          <a:p>
            <a:r>
              <a:rPr lang="es-ES" sz="1400" b="1" dirty="0" err="1">
                <a:solidFill>
                  <a:srgbClr val="7F0055"/>
                </a:solidFill>
                <a:latin typeface="Consolas"/>
                <a:cs typeface="Arial"/>
              </a:rPr>
              <a:t>public</a:t>
            </a:r>
            <a:r>
              <a:rPr lang="es-ES" sz="1400" dirty="0">
                <a:latin typeface="Consolas"/>
                <a:cs typeface="Arial"/>
              </a:rPr>
              <a:t> </a:t>
            </a:r>
            <a:r>
              <a:rPr lang="es-ES" sz="1400" b="1" dirty="0">
                <a:solidFill>
                  <a:srgbClr val="7F0055"/>
                </a:solidFill>
                <a:latin typeface="Consolas"/>
                <a:cs typeface="Arial"/>
              </a:rPr>
              <a:t>interface</a:t>
            </a:r>
            <a:r>
              <a:rPr lang="es-ES" sz="1400" dirty="0">
                <a:latin typeface="Consolas"/>
                <a:cs typeface="Arial"/>
              </a:rPr>
              <a:t> </a:t>
            </a:r>
            <a:r>
              <a:rPr lang="es-ES" sz="1400" dirty="0" err="1">
                <a:latin typeface="Consolas"/>
                <a:cs typeface="Arial"/>
              </a:rPr>
              <a:t>SimpleEdge</a:t>
            </a:r>
            <a:r>
              <a:rPr lang="es-ES" sz="1400" dirty="0">
                <a:latin typeface="Consolas"/>
                <a:cs typeface="Arial"/>
              </a:rPr>
              <a:t>&lt;V&gt; {</a:t>
            </a:r>
            <a:endParaRPr lang="es-ES" dirty="0">
              <a:latin typeface="Consolas"/>
            </a:endParaRPr>
          </a:p>
          <a:p>
            <a:r>
              <a:rPr lang="es-ES" sz="1400" dirty="0">
                <a:latin typeface="Consolas"/>
                <a:cs typeface="Arial"/>
              </a:rPr>
              <a:t>    V </a:t>
            </a:r>
            <a:r>
              <a:rPr lang="es-ES" sz="1400" dirty="0" err="1">
                <a:latin typeface="Consolas"/>
                <a:cs typeface="Arial"/>
              </a:rPr>
              <a:t>source</a:t>
            </a:r>
            <a:r>
              <a:rPr lang="es-ES" sz="1400" dirty="0">
                <a:latin typeface="Consolas"/>
                <a:cs typeface="Arial"/>
              </a:rPr>
              <a:t>();</a:t>
            </a:r>
            <a:endParaRPr lang="es-ES" dirty="0">
              <a:latin typeface="Consolas"/>
            </a:endParaRPr>
          </a:p>
          <a:p>
            <a:r>
              <a:rPr lang="es-ES" sz="1400" dirty="0">
                <a:latin typeface="Consolas"/>
                <a:cs typeface="Arial"/>
              </a:rPr>
              <a:t>    V target();</a:t>
            </a:r>
            <a:endParaRPr lang="es-ES" dirty="0">
              <a:latin typeface="Consolas"/>
            </a:endParaRPr>
          </a:p>
          <a:p>
            <a:r>
              <a:rPr lang="es-ES" sz="1400" dirty="0">
                <a:latin typeface="Consolas"/>
                <a:cs typeface="Arial"/>
              </a:rPr>
              <a:t>    </a:t>
            </a:r>
            <a:r>
              <a:rPr lang="es-ES" sz="1400" dirty="0" err="1">
                <a:latin typeface="Consolas"/>
                <a:cs typeface="Arial"/>
              </a:rPr>
              <a:t>Double</a:t>
            </a:r>
            <a:r>
              <a:rPr lang="es-ES" sz="1400" dirty="0">
                <a:latin typeface="Consolas"/>
                <a:cs typeface="Arial"/>
              </a:rPr>
              <a:t> </a:t>
            </a:r>
            <a:r>
              <a:rPr lang="es-ES" sz="1400" dirty="0" err="1">
                <a:latin typeface="Consolas"/>
                <a:cs typeface="Arial"/>
              </a:rPr>
              <a:t>weight</a:t>
            </a:r>
            <a:r>
              <a:rPr lang="es-ES" sz="1400" dirty="0">
                <a:latin typeface="Consolas"/>
                <a:cs typeface="Arial"/>
              </a:rPr>
              <a:t>();</a:t>
            </a:r>
          </a:p>
          <a:p>
            <a:r>
              <a:rPr lang="es-ES" sz="1400" dirty="0">
                <a:latin typeface="Consolas"/>
                <a:cs typeface="Arial"/>
              </a:rPr>
              <a:t>}</a:t>
            </a:r>
          </a:p>
        </p:txBody>
      </p:sp>
    </p:spTree>
    <p:extLst>
      <p:ext uri="{BB962C8B-B14F-4D97-AF65-F5344CB8AC3E}">
        <p14:creationId xmlns:p14="http://schemas.microsoft.com/office/powerpoint/2010/main" val="149747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0832D-0265-4E06-8251-8C7F93F422BC}"/>
              </a:ext>
            </a:extLst>
          </p:cNvPr>
          <p:cNvSpPr>
            <a:spLocks noGrp="1"/>
          </p:cNvSpPr>
          <p:nvPr>
            <p:ph type="title"/>
          </p:nvPr>
        </p:nvSpPr>
        <p:spPr/>
        <p:txBody>
          <a:bodyPr/>
          <a:lstStyle/>
          <a:p>
            <a:r>
              <a:rPr lang="es-ES">
                <a:ea typeface="MS PGothic"/>
              </a:rPr>
              <a:t>Grafos Virtuales: caminos</a:t>
            </a:r>
            <a:endParaRPr lang="es-ES"/>
          </a:p>
        </p:txBody>
      </p:sp>
      <p:sp>
        <p:nvSpPr>
          <p:cNvPr id="3" name="Marcador de contenido 2">
            <a:extLst>
              <a:ext uri="{FF2B5EF4-FFF2-40B4-BE49-F238E27FC236}">
                <a16:creationId xmlns:a16="http://schemas.microsoft.com/office/drawing/2014/main" id="{EA715295-500E-4CA7-8EDA-1649CD6569DF}"/>
              </a:ext>
            </a:extLst>
          </p:cNvPr>
          <p:cNvSpPr>
            <a:spLocks noGrp="1"/>
          </p:cNvSpPr>
          <p:nvPr>
            <p:ph idx="1"/>
          </p:nvPr>
        </p:nvSpPr>
        <p:spPr>
          <a:xfrm>
            <a:off x="935685" y="2134317"/>
            <a:ext cx="7751116" cy="3999356"/>
          </a:xfrm>
        </p:spPr>
        <p:txBody>
          <a:bodyPr/>
          <a:lstStyle/>
          <a:p>
            <a:pPr marL="0" indent="0">
              <a:buNone/>
            </a:pPr>
            <a:r>
              <a:rPr lang="es-ES" sz="2400" dirty="0">
                <a:ea typeface="MS PGothic"/>
              </a:rPr>
              <a:t>Las soluciones que buscamos son caminos </a:t>
            </a:r>
            <a:r>
              <a:rPr lang="es-ES" sz="2400" i="1" dirty="0">
                <a:ea typeface="MS PGothic"/>
              </a:rPr>
              <a:t>de un vértice inicial a uno final</a:t>
            </a:r>
          </a:p>
          <a:p>
            <a:pPr marL="0" indent="0">
              <a:buNone/>
            </a:pPr>
            <a:r>
              <a:rPr lang="es-ES" sz="2400" dirty="0">
                <a:ea typeface="MS PGothic"/>
              </a:rPr>
              <a:t>La solución óptima será el </a:t>
            </a:r>
            <a:r>
              <a:rPr lang="es-ES" sz="2400" i="1" dirty="0">
                <a:ea typeface="MS PGothic"/>
              </a:rPr>
              <a:t>camino de peso mínimo o máximo</a:t>
            </a:r>
            <a:r>
              <a:rPr lang="es-ES" sz="2400" dirty="0">
                <a:ea typeface="MS PGothic"/>
              </a:rPr>
              <a:t>. </a:t>
            </a:r>
          </a:p>
          <a:p>
            <a:pPr marL="0" indent="0">
              <a:buNone/>
            </a:pPr>
            <a:r>
              <a:rPr lang="es-ES" sz="2400" dirty="0">
                <a:ea typeface="MS PGothic"/>
              </a:rPr>
              <a:t>El peso del camino se puede definir de varias maneras</a:t>
            </a:r>
          </a:p>
          <a:p>
            <a:pPr marL="457200" lvl="1" indent="0">
              <a:buNone/>
            </a:pPr>
            <a:r>
              <a:rPr lang="es-ES" sz="2400" dirty="0">
                <a:ea typeface="MS PGothic"/>
                <a:cs typeface="Arial"/>
              </a:rPr>
              <a:t>Suma del peso de las aristas</a:t>
            </a:r>
          </a:p>
          <a:p>
            <a:pPr marL="457200" lvl="1" indent="0">
              <a:buNone/>
            </a:pPr>
            <a:r>
              <a:rPr lang="es-ES" sz="2400" dirty="0">
                <a:ea typeface="MS PGothic"/>
                <a:cs typeface="Arial"/>
              </a:rPr>
              <a:t>Peso del último vértice</a:t>
            </a:r>
          </a:p>
          <a:p>
            <a:pPr marL="0" indent="0">
              <a:buNone/>
            </a:pPr>
            <a:r>
              <a:rPr lang="es-ES" sz="2400" dirty="0">
                <a:ea typeface="MS PGothic"/>
                <a:cs typeface="Arial"/>
              </a:rPr>
              <a:t>El peso del camino está relacionado con la función objetivo</a:t>
            </a:r>
          </a:p>
          <a:p>
            <a:pPr marL="0" indent="0">
              <a:buNone/>
            </a:pPr>
            <a:endParaRPr lang="es-ES" sz="2800" dirty="0">
              <a:cs typeface="Arial"/>
            </a:endParaRPr>
          </a:p>
        </p:txBody>
      </p:sp>
      <p:sp>
        <p:nvSpPr>
          <p:cNvPr id="4" name="Marcador de número de diapositiva 3">
            <a:extLst>
              <a:ext uri="{FF2B5EF4-FFF2-40B4-BE49-F238E27FC236}">
                <a16:creationId xmlns:a16="http://schemas.microsoft.com/office/drawing/2014/main" id="{9A0B4F89-254A-4612-A1FC-3478651A6A19}"/>
              </a:ext>
            </a:extLst>
          </p:cNvPr>
          <p:cNvSpPr>
            <a:spLocks noGrp="1"/>
          </p:cNvSpPr>
          <p:nvPr>
            <p:ph type="sldNum" sz="quarter" idx="12"/>
          </p:nvPr>
        </p:nvSpPr>
        <p:spPr/>
        <p:txBody>
          <a:bodyPr/>
          <a:lstStyle/>
          <a:p>
            <a:pPr>
              <a:defRPr/>
            </a:pPr>
            <a:fld id="{C17CE2F0-1CAD-4D4D-B00F-A6662AAE51D2}" type="slidenum">
              <a:rPr lang="es-ES" altLang="es-ES"/>
              <a:pPr>
                <a:defRPr/>
              </a:pPr>
              <a:t>12</a:t>
            </a:fld>
            <a:endParaRPr lang="es-ES" altLang="es-ES"/>
          </a:p>
        </p:txBody>
      </p:sp>
    </p:spTree>
    <p:extLst>
      <p:ext uri="{BB962C8B-B14F-4D97-AF65-F5344CB8AC3E}">
        <p14:creationId xmlns:p14="http://schemas.microsoft.com/office/powerpoint/2010/main" val="357694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AE7977B-AC6B-42EC-B8DB-F69E7F208737}" type="slidenum">
              <a:rPr lang="en-US" sz="1400"/>
              <a:pPr eaLnBrk="1" hangingPunct="1"/>
              <a:t>13</a:t>
            </a:fld>
            <a:endParaRPr lang="en-US" sz="1400"/>
          </a:p>
        </p:txBody>
      </p:sp>
      <p:sp>
        <p:nvSpPr>
          <p:cNvPr id="8" name="Título 1"/>
          <p:cNvSpPr>
            <a:spLocks noGrp="1"/>
          </p:cNvSpPr>
          <p:nvPr>
            <p:ph type="title"/>
          </p:nvPr>
        </p:nvSpPr>
        <p:spPr>
          <a:xfrm>
            <a:off x="1547813" y="188913"/>
            <a:ext cx="7138987" cy="922337"/>
          </a:xfrm>
        </p:spPr>
        <p:txBody>
          <a:bodyPr/>
          <a:lstStyle/>
          <a:p>
            <a:r>
              <a:rPr lang="es-ES">
                <a:ea typeface="MS PGothic"/>
              </a:rPr>
              <a:t>Caminos y heurísticas</a:t>
            </a:r>
            <a:endParaRPr lang="es-ES"/>
          </a:p>
        </p:txBody>
      </p:sp>
      <p:sp>
        <p:nvSpPr>
          <p:cNvPr id="2" name="Rectángulo 1"/>
          <p:cNvSpPr/>
          <p:nvPr/>
        </p:nvSpPr>
        <p:spPr>
          <a:xfrm>
            <a:off x="179004" y="1311285"/>
            <a:ext cx="8964996" cy="5355312"/>
          </a:xfrm>
          <a:prstGeom prst="rect">
            <a:avLst/>
          </a:prstGeom>
        </p:spPr>
        <p:txBody>
          <a:bodyPr wrap="square" lIns="91440" tIns="45720" rIns="91440" bIns="45720" anchor="t">
            <a:spAutoFit/>
          </a:bodyPr>
          <a:lstStyle/>
          <a:p>
            <a:r>
              <a:rPr lang="es-ES" b="1" dirty="0">
                <a:latin typeface="Arial"/>
                <a:cs typeface="Arial"/>
              </a:rPr>
              <a:t>Camino Voraz</a:t>
            </a:r>
            <a:r>
              <a:rPr lang="es-ES" dirty="0">
                <a:latin typeface="Arial"/>
                <a:cs typeface="Arial"/>
              </a:rPr>
              <a:t>: Busca un camino desde el vértice inicial al vértice final que sea la mejor aproximación a la solución. Un camino voraz es un camino válido en el grafo y su peso cumple </a:t>
            </a:r>
            <a:r>
              <a:rPr lang="es-ES" i="1" dirty="0">
                <a:latin typeface="Arial"/>
                <a:cs typeface="Arial"/>
              </a:rPr>
              <a:t>w &gt;= w* </a:t>
            </a:r>
            <a:r>
              <a:rPr lang="es-ES" dirty="0">
                <a:latin typeface="Arial"/>
                <a:cs typeface="Arial"/>
              </a:rPr>
              <a:t>para problemas de minimización.</a:t>
            </a:r>
          </a:p>
          <a:p>
            <a:r>
              <a:rPr lang="es-ES" dirty="0">
                <a:latin typeface="Arial"/>
                <a:cs typeface="Arial"/>
              </a:rPr>
              <a:t>	</a:t>
            </a:r>
          </a:p>
          <a:p>
            <a:r>
              <a:rPr lang="es-ES" dirty="0">
                <a:latin typeface="Arial"/>
                <a:cs typeface="Arial"/>
              </a:rPr>
              <a:t>Un camino voraz se construye siguiendo la </a:t>
            </a:r>
            <a:r>
              <a:rPr lang="es-ES" b="1" dirty="0">
                <a:latin typeface="Arial"/>
                <a:cs typeface="Arial"/>
              </a:rPr>
              <a:t>alternativa voraz </a:t>
            </a:r>
            <a:r>
              <a:rPr lang="es-ES" dirty="0">
                <a:latin typeface="Arial"/>
                <a:cs typeface="Arial"/>
              </a:rPr>
              <a:t>en cada vértice.</a:t>
            </a:r>
          </a:p>
          <a:p>
            <a:r>
              <a:rPr lang="es-ES" b="1" dirty="0">
                <a:latin typeface="Arial"/>
                <a:cs typeface="Arial"/>
              </a:rPr>
              <a:t>Valor voraz</a:t>
            </a:r>
            <a:r>
              <a:rPr lang="es-ES" dirty="0">
                <a:latin typeface="Arial"/>
                <a:cs typeface="Arial"/>
              </a:rPr>
              <a:t>: el peso de un camino voraz</a:t>
            </a:r>
          </a:p>
          <a:p>
            <a:endParaRPr lang="es-ES" dirty="0">
              <a:latin typeface="Arial"/>
              <a:cs typeface="Arial"/>
            </a:endParaRPr>
          </a:p>
          <a:p>
            <a:r>
              <a:rPr lang="es-ES" b="1" dirty="0">
                <a:latin typeface="Arial"/>
                <a:cs typeface="Arial"/>
              </a:rPr>
              <a:t>Heurística</a:t>
            </a:r>
            <a:r>
              <a:rPr lang="es-ES" dirty="0">
                <a:latin typeface="Arial"/>
                <a:cs typeface="Arial"/>
              </a:rPr>
              <a:t>: Busca una estimación del peso del camino mínimo desde el vértice actual al vértice final y que cumpla </a:t>
            </a:r>
            <a:r>
              <a:rPr lang="es-ES" i="1" dirty="0">
                <a:latin typeface="Arial"/>
                <a:cs typeface="Arial"/>
              </a:rPr>
              <a:t>w &lt;= w* </a:t>
            </a:r>
            <a:r>
              <a:rPr lang="es-ES" dirty="0">
                <a:latin typeface="Arial"/>
                <a:cs typeface="Arial"/>
              </a:rPr>
              <a:t>para problemas de minimización</a:t>
            </a:r>
            <a:r>
              <a:rPr lang="es-ES" i="1" dirty="0">
                <a:latin typeface="Arial"/>
                <a:cs typeface="Arial"/>
              </a:rPr>
              <a:t>.</a:t>
            </a:r>
          </a:p>
          <a:p>
            <a:r>
              <a:rPr lang="es-ES" dirty="0">
                <a:latin typeface="Arial"/>
                <a:cs typeface="Arial"/>
              </a:rPr>
              <a:t>	</a:t>
            </a:r>
          </a:p>
          <a:p>
            <a:r>
              <a:rPr lang="es-ES" dirty="0">
                <a:latin typeface="Arial"/>
                <a:cs typeface="Arial"/>
              </a:rPr>
              <a:t>Se define mediante una función que toma como parámetros un vértice y el vértice final: </a:t>
            </a:r>
            <a:r>
              <a:rPr lang="es-ES" i="1" dirty="0" err="1">
                <a:latin typeface="Arial"/>
                <a:cs typeface="Arial"/>
              </a:rPr>
              <a:t>TriFunction</a:t>
            </a:r>
            <a:r>
              <a:rPr lang="es-ES" i="1" dirty="0">
                <a:latin typeface="Arial"/>
                <a:cs typeface="Arial"/>
              </a:rPr>
              <a:t>&lt;</a:t>
            </a:r>
            <a:r>
              <a:rPr lang="es-ES" i="1" dirty="0" err="1">
                <a:latin typeface="Arial"/>
                <a:cs typeface="Arial"/>
              </a:rPr>
              <a:t>V,Predicate</a:t>
            </a:r>
            <a:r>
              <a:rPr lang="es-ES" i="1" dirty="0">
                <a:latin typeface="Arial"/>
                <a:cs typeface="Arial"/>
              </a:rPr>
              <a:t>&lt;V&gt;,</a:t>
            </a:r>
            <a:r>
              <a:rPr lang="es-ES" i="1" dirty="0" err="1">
                <a:latin typeface="Arial"/>
                <a:cs typeface="Arial"/>
              </a:rPr>
              <a:t>V,Double</a:t>
            </a:r>
            <a:r>
              <a:rPr lang="es-ES" i="1" dirty="0">
                <a:latin typeface="Arial"/>
                <a:cs typeface="Arial"/>
              </a:rPr>
              <a:t>&gt; </a:t>
            </a:r>
            <a:r>
              <a:rPr lang="es-ES" i="1" dirty="0" err="1">
                <a:latin typeface="Arial"/>
                <a:cs typeface="Arial"/>
              </a:rPr>
              <a:t>heuristic</a:t>
            </a:r>
            <a:r>
              <a:rPr lang="es-ES" i="1" dirty="0">
                <a:latin typeface="Arial"/>
                <a:cs typeface="Arial"/>
              </a:rPr>
              <a:t>. </a:t>
            </a:r>
          </a:p>
          <a:p>
            <a:endParaRPr lang="es-ES" b="1" i="1" dirty="0">
              <a:latin typeface="Arial"/>
              <a:cs typeface="Arial"/>
            </a:endParaRPr>
          </a:p>
          <a:p>
            <a:r>
              <a:rPr lang="es-ES" b="1" dirty="0">
                <a:latin typeface="Arial"/>
                <a:cs typeface="Arial"/>
              </a:rPr>
              <a:t>Valor heurístico</a:t>
            </a:r>
            <a:r>
              <a:rPr lang="es-ES" dirty="0">
                <a:latin typeface="Arial"/>
                <a:cs typeface="Arial"/>
              </a:rPr>
              <a:t>: El devuelto por una heurística</a:t>
            </a:r>
          </a:p>
          <a:p>
            <a:r>
              <a:rPr lang="es-ES" dirty="0">
                <a:latin typeface="Arial"/>
                <a:cs typeface="Arial"/>
              </a:rPr>
              <a:t>Se puede obtener mediante una función o mediante un algoritmo voraz que siga la </a:t>
            </a:r>
            <a:r>
              <a:rPr lang="es-ES" b="1" dirty="0">
                <a:latin typeface="Arial"/>
                <a:cs typeface="Arial"/>
              </a:rPr>
              <a:t>alternativa heurística</a:t>
            </a:r>
            <a:r>
              <a:rPr lang="es-ES" dirty="0">
                <a:latin typeface="Arial"/>
                <a:cs typeface="Arial"/>
              </a:rPr>
              <a:t>. Esta puede conducir a vértices no válidos.</a:t>
            </a:r>
          </a:p>
          <a:p>
            <a:pPr lvl="1"/>
            <a:endParaRPr lang="es-ES" dirty="0">
              <a:latin typeface="Arial"/>
              <a:cs typeface="Arial"/>
            </a:endParaRPr>
          </a:p>
          <a:p>
            <a:r>
              <a:rPr lang="es-ES" dirty="0">
                <a:latin typeface="Arial"/>
                <a:cs typeface="Arial"/>
              </a:rPr>
              <a:t>Su uso es muy importante para guiar a los algoritmos para encontrar eficientemente el camino óptimo.</a:t>
            </a:r>
          </a:p>
        </p:txBody>
      </p:sp>
    </p:spTree>
    <p:extLst>
      <p:ext uri="{BB962C8B-B14F-4D97-AF65-F5344CB8AC3E}">
        <p14:creationId xmlns:p14="http://schemas.microsoft.com/office/powerpoint/2010/main" val="1242153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C90B48-F5C0-994B-ABC8-9DB6BAF538B3}"/>
              </a:ext>
            </a:extLst>
          </p:cNvPr>
          <p:cNvSpPr>
            <a:spLocks noGrp="1"/>
          </p:cNvSpPr>
          <p:nvPr>
            <p:ph type="title"/>
          </p:nvPr>
        </p:nvSpPr>
        <p:spPr/>
        <p:txBody>
          <a:bodyPr/>
          <a:lstStyle/>
          <a:p>
            <a:r>
              <a:rPr lang="es-ES" dirty="0"/>
              <a:t>Heurística</a:t>
            </a:r>
          </a:p>
        </p:txBody>
      </p:sp>
      <p:sp>
        <p:nvSpPr>
          <p:cNvPr id="3" name="Marcador de contenido 2">
            <a:extLst>
              <a:ext uri="{FF2B5EF4-FFF2-40B4-BE49-F238E27FC236}">
                <a16:creationId xmlns:a16="http://schemas.microsoft.com/office/drawing/2014/main" id="{DF85ADE4-14C8-E343-91A8-EC87A12B5E38}"/>
              </a:ext>
            </a:extLst>
          </p:cNvPr>
          <p:cNvSpPr>
            <a:spLocks noGrp="1"/>
          </p:cNvSpPr>
          <p:nvPr>
            <p:ph idx="1"/>
          </p:nvPr>
        </p:nvSpPr>
        <p:spPr>
          <a:xfrm>
            <a:off x="384048" y="1453896"/>
            <a:ext cx="8430768" cy="4525963"/>
          </a:xfrm>
        </p:spPr>
        <p:txBody>
          <a:bodyPr/>
          <a:lstStyle/>
          <a:p>
            <a:pPr marL="0" indent="0">
              <a:buNone/>
            </a:pPr>
            <a:r>
              <a:rPr lang="es-ES" sz="2200" dirty="0"/>
              <a:t>La heurística tiene que ser </a:t>
            </a:r>
            <a:r>
              <a:rPr lang="es-ES" sz="2200" b="1" dirty="0"/>
              <a:t>admisible:</a:t>
            </a:r>
            <a:endParaRPr lang="es-ES" sz="2200" dirty="0"/>
          </a:p>
          <a:p>
            <a:pPr marL="457200" lvl="1" indent="0">
              <a:buNone/>
            </a:pPr>
            <a:r>
              <a:rPr lang="es-ES" sz="2200" i="1" dirty="0" err="1"/>
              <a:t>h</a:t>
            </a:r>
            <a:r>
              <a:rPr lang="es-ES" sz="2200" i="1" baseline="-25000" dirty="0" err="1"/>
              <a:t>af</a:t>
            </a:r>
            <a:r>
              <a:rPr lang="es-ES" sz="2200" i="1" dirty="0"/>
              <a:t>*: </a:t>
            </a:r>
            <a:r>
              <a:rPr lang="es-ES" sz="2200" dirty="0"/>
              <a:t>longitud real del camino más corto desde v</a:t>
            </a:r>
            <a:r>
              <a:rPr lang="es-ES" sz="2200" baseline="-25000" dirty="0"/>
              <a:t>a</a:t>
            </a:r>
            <a:r>
              <a:rPr lang="es-ES" sz="2200" dirty="0"/>
              <a:t> hasta </a:t>
            </a:r>
            <a:r>
              <a:rPr lang="es-ES" sz="2200" dirty="0" err="1"/>
              <a:t>v</a:t>
            </a:r>
            <a:r>
              <a:rPr lang="es-ES" sz="2200" baseline="-25000" dirty="0" err="1"/>
              <a:t>f</a:t>
            </a:r>
            <a:endParaRPr lang="es-ES" sz="2200" baseline="-25000" dirty="0"/>
          </a:p>
          <a:p>
            <a:pPr marL="457200" lvl="1" indent="0">
              <a:buNone/>
            </a:pPr>
            <a:r>
              <a:rPr lang="es-ES" sz="2200" i="1" dirty="0" err="1"/>
              <a:t>h</a:t>
            </a:r>
            <a:r>
              <a:rPr lang="es-ES" sz="2200" i="1" baseline="-25000" dirty="0" err="1"/>
              <a:t>af</a:t>
            </a:r>
            <a:r>
              <a:rPr lang="es-ES" sz="2200" i="1" dirty="0"/>
              <a:t>:</a:t>
            </a:r>
            <a:r>
              <a:rPr lang="es-ES" sz="2200" dirty="0"/>
              <a:t> estimación de la longitud del camino más corto desde v</a:t>
            </a:r>
            <a:r>
              <a:rPr lang="es-ES" sz="2200" baseline="-25000" dirty="0"/>
              <a:t>a</a:t>
            </a:r>
            <a:r>
              <a:rPr lang="es-ES" sz="2200" dirty="0"/>
              <a:t> hasta </a:t>
            </a:r>
            <a:r>
              <a:rPr lang="es-ES" sz="2200" i="1" dirty="0" err="1"/>
              <a:t>v</a:t>
            </a:r>
            <a:r>
              <a:rPr lang="es-ES" sz="2200" i="1" baseline="-25000" dirty="0" err="1"/>
              <a:t>f</a:t>
            </a:r>
            <a:endParaRPr lang="es-ES" sz="2200" i="1" baseline="-25000" dirty="0"/>
          </a:p>
          <a:p>
            <a:pPr marL="0" indent="0">
              <a:buNone/>
            </a:pPr>
            <a:r>
              <a:rPr lang="es-ES" sz="2200" dirty="0"/>
              <a:t>Para problemas de minimización se debe cumplir que </a:t>
            </a:r>
            <a:r>
              <a:rPr lang="es-ES" sz="2200" i="1" dirty="0" err="1"/>
              <a:t>h</a:t>
            </a:r>
            <a:r>
              <a:rPr lang="es-ES" sz="2200" i="1" baseline="-25000" dirty="0" err="1"/>
              <a:t>af</a:t>
            </a:r>
            <a:r>
              <a:rPr lang="es-ES" sz="2200" i="1" dirty="0"/>
              <a:t> &lt;= </a:t>
            </a:r>
            <a:r>
              <a:rPr lang="es-ES" sz="2200" i="1" dirty="0" err="1"/>
              <a:t>h</a:t>
            </a:r>
            <a:r>
              <a:rPr lang="es-ES" sz="2200" i="1" baseline="-25000" dirty="0" err="1"/>
              <a:t>af</a:t>
            </a:r>
            <a:r>
              <a:rPr lang="es-ES" sz="2200" i="1" dirty="0"/>
              <a:t>*</a:t>
            </a:r>
          </a:p>
          <a:p>
            <a:pPr marL="0" indent="0">
              <a:buNone/>
            </a:pPr>
            <a:endParaRPr lang="es-ES" sz="2200" dirty="0"/>
          </a:p>
          <a:p>
            <a:pPr marL="0" indent="0">
              <a:buNone/>
            </a:pPr>
            <a:r>
              <a:rPr lang="es-ES" sz="2200" b="1" dirty="0"/>
              <a:t>La distancia estimada hasta el final debe ser una cota inferior del valor real. </a:t>
            </a:r>
          </a:p>
          <a:p>
            <a:pPr marL="0" indent="0">
              <a:buNone/>
            </a:pPr>
            <a:endParaRPr lang="es-ES" sz="2200" dirty="0"/>
          </a:p>
          <a:p>
            <a:pPr marL="0" indent="0">
              <a:buNone/>
            </a:pPr>
            <a:r>
              <a:rPr lang="es-ES" sz="2200" dirty="0">
                <a:ea typeface="MS PGothic"/>
              </a:rPr>
              <a:t>Si el problema fuera de maximización la heurística admisible debe cumplir </a:t>
            </a:r>
            <a:r>
              <a:rPr lang="es-ES" sz="2200" i="1" dirty="0" err="1">
                <a:ea typeface="MS PGothic"/>
              </a:rPr>
              <a:t>h</a:t>
            </a:r>
            <a:r>
              <a:rPr lang="es-ES" sz="2200" i="1" baseline="-25000" dirty="0" err="1">
                <a:ea typeface="MS PGothic"/>
              </a:rPr>
              <a:t>af</a:t>
            </a:r>
            <a:r>
              <a:rPr lang="es-ES" sz="2200" i="1" dirty="0">
                <a:ea typeface="MS PGothic"/>
              </a:rPr>
              <a:t> &gt;= </a:t>
            </a:r>
            <a:r>
              <a:rPr lang="es-ES" sz="2200" i="1" dirty="0" err="1">
                <a:ea typeface="MS PGothic"/>
              </a:rPr>
              <a:t>h</a:t>
            </a:r>
            <a:r>
              <a:rPr lang="es-ES" sz="2200" i="1" baseline="-25000" dirty="0" err="1">
                <a:ea typeface="MS PGothic"/>
              </a:rPr>
              <a:t>af</a:t>
            </a:r>
            <a:r>
              <a:rPr lang="es-ES" sz="2200" i="1" dirty="0">
                <a:ea typeface="MS PGothic"/>
              </a:rPr>
              <a:t>*</a:t>
            </a:r>
          </a:p>
          <a:p>
            <a:endParaRPr lang="es-ES" sz="2200" dirty="0"/>
          </a:p>
        </p:txBody>
      </p:sp>
      <p:sp>
        <p:nvSpPr>
          <p:cNvPr id="4" name="Marcador de número de diapositiva 3">
            <a:extLst>
              <a:ext uri="{FF2B5EF4-FFF2-40B4-BE49-F238E27FC236}">
                <a16:creationId xmlns:a16="http://schemas.microsoft.com/office/drawing/2014/main" id="{B0E933A2-0521-9C43-AAA5-8ECDA1657338}"/>
              </a:ext>
            </a:extLst>
          </p:cNvPr>
          <p:cNvSpPr>
            <a:spLocks noGrp="1"/>
          </p:cNvSpPr>
          <p:nvPr>
            <p:ph type="sldNum" sz="quarter" idx="12"/>
          </p:nvPr>
        </p:nvSpPr>
        <p:spPr/>
        <p:txBody>
          <a:bodyPr/>
          <a:lstStyle/>
          <a:p>
            <a:pPr>
              <a:defRPr/>
            </a:pPr>
            <a:fld id="{C17CE2F0-1CAD-4D4D-B00F-A6662AAE51D2}" type="slidenum">
              <a:rPr lang="es-ES" altLang="es-ES" smtClean="0"/>
              <a:pPr>
                <a:defRPr/>
              </a:pPr>
              <a:t>14</a:t>
            </a:fld>
            <a:endParaRPr lang="es-ES" altLang="es-ES"/>
          </a:p>
        </p:txBody>
      </p:sp>
    </p:spTree>
    <p:extLst>
      <p:ext uri="{BB962C8B-B14F-4D97-AF65-F5344CB8AC3E}">
        <p14:creationId xmlns:p14="http://schemas.microsoft.com/office/powerpoint/2010/main" val="4179545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C90B48-F5C0-994B-ABC8-9DB6BAF538B3}"/>
              </a:ext>
            </a:extLst>
          </p:cNvPr>
          <p:cNvSpPr>
            <a:spLocks noGrp="1"/>
          </p:cNvSpPr>
          <p:nvPr>
            <p:ph type="title"/>
          </p:nvPr>
        </p:nvSpPr>
        <p:spPr/>
        <p:txBody>
          <a:bodyPr/>
          <a:lstStyle/>
          <a:p>
            <a:r>
              <a:rPr lang="es-ES" dirty="0"/>
              <a:t>Heurística</a:t>
            </a:r>
          </a:p>
        </p:txBody>
      </p:sp>
      <p:sp>
        <p:nvSpPr>
          <p:cNvPr id="3" name="Marcador de contenido 2">
            <a:extLst>
              <a:ext uri="{FF2B5EF4-FFF2-40B4-BE49-F238E27FC236}">
                <a16:creationId xmlns:a16="http://schemas.microsoft.com/office/drawing/2014/main" id="{DF85ADE4-14C8-E343-91A8-EC87A12B5E38}"/>
              </a:ext>
            </a:extLst>
          </p:cNvPr>
          <p:cNvSpPr>
            <a:spLocks noGrp="1"/>
          </p:cNvSpPr>
          <p:nvPr>
            <p:ph idx="1"/>
          </p:nvPr>
        </p:nvSpPr>
        <p:spPr>
          <a:xfrm>
            <a:off x="384048" y="1453896"/>
            <a:ext cx="8430768" cy="4525963"/>
          </a:xfrm>
        </p:spPr>
        <p:txBody>
          <a:bodyPr/>
          <a:lstStyle/>
          <a:p>
            <a:pPr marL="0" indent="0">
              <a:buNone/>
            </a:pPr>
            <a:r>
              <a:rPr lang="es-ES" sz="2400" dirty="0"/>
              <a:t>Heurística para el </a:t>
            </a:r>
            <a:r>
              <a:rPr lang="es-ES" sz="2400" i="1" dirty="0"/>
              <a:t>n-</a:t>
            </a:r>
            <a:r>
              <a:rPr lang="es-ES" sz="2400" i="1" dirty="0" err="1"/>
              <a:t>puzzle</a:t>
            </a:r>
            <a:r>
              <a:rPr lang="es-ES" sz="2400" dirty="0"/>
              <a:t> de v1 a v2</a:t>
            </a:r>
            <a:r>
              <a:rPr lang="es-ES" sz="2400" i="1" dirty="0"/>
              <a:t>: </a:t>
            </a:r>
            <a:r>
              <a:rPr lang="es-ES" sz="2400" dirty="0"/>
              <a:t>número de elementos diferentes en las casillas de los tableros de v1 y v2 </a:t>
            </a:r>
            <a:r>
              <a:rPr lang="es-ES" sz="2400" b="1" dirty="0"/>
              <a:t>- 1</a:t>
            </a:r>
            <a:r>
              <a:rPr lang="es-ES" sz="2400" dirty="0"/>
              <a:t>. </a:t>
            </a:r>
          </a:p>
          <a:p>
            <a:endParaRPr lang="es-ES" sz="2200" dirty="0"/>
          </a:p>
        </p:txBody>
      </p:sp>
      <p:sp>
        <p:nvSpPr>
          <p:cNvPr id="4" name="Marcador de número de diapositiva 3">
            <a:extLst>
              <a:ext uri="{FF2B5EF4-FFF2-40B4-BE49-F238E27FC236}">
                <a16:creationId xmlns:a16="http://schemas.microsoft.com/office/drawing/2014/main" id="{B0E933A2-0521-9C43-AAA5-8ECDA1657338}"/>
              </a:ext>
            </a:extLst>
          </p:cNvPr>
          <p:cNvSpPr>
            <a:spLocks noGrp="1"/>
          </p:cNvSpPr>
          <p:nvPr>
            <p:ph type="sldNum" sz="quarter" idx="12"/>
          </p:nvPr>
        </p:nvSpPr>
        <p:spPr/>
        <p:txBody>
          <a:bodyPr/>
          <a:lstStyle/>
          <a:p>
            <a:pPr>
              <a:defRPr/>
            </a:pPr>
            <a:fld id="{C17CE2F0-1CAD-4D4D-B00F-A6662AAE51D2}" type="slidenum">
              <a:rPr lang="es-ES" altLang="es-ES" smtClean="0"/>
              <a:pPr>
                <a:defRPr/>
              </a:pPr>
              <a:t>15</a:t>
            </a:fld>
            <a:endParaRPr lang="es-ES" altLang="es-ES"/>
          </a:p>
        </p:txBody>
      </p:sp>
      <p:pic>
        <p:nvPicPr>
          <p:cNvPr id="5" name="Imagen 4">
            <a:extLst>
              <a:ext uri="{FF2B5EF4-FFF2-40B4-BE49-F238E27FC236}">
                <a16:creationId xmlns:a16="http://schemas.microsoft.com/office/drawing/2014/main" id="{C752D0C9-4FF0-A442-9FA0-F1BFEB46B5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3520" y="2626805"/>
            <a:ext cx="4824388" cy="3353054"/>
          </a:xfrm>
          <a:prstGeom prst="rect">
            <a:avLst/>
          </a:prstGeom>
          <a:noFill/>
          <a:ln>
            <a:noFill/>
          </a:ln>
        </p:spPr>
      </p:pic>
      <p:pic>
        <p:nvPicPr>
          <p:cNvPr id="6" name="Imagen 5">
            <a:extLst>
              <a:ext uri="{FF2B5EF4-FFF2-40B4-BE49-F238E27FC236}">
                <a16:creationId xmlns:a16="http://schemas.microsoft.com/office/drawing/2014/main" id="{9E176287-1710-7240-A954-3B5872A32DDC}"/>
              </a:ext>
            </a:extLst>
          </p:cNvPr>
          <p:cNvPicPr>
            <a:picLocks noChangeAspect="1"/>
          </p:cNvPicPr>
          <p:nvPr/>
        </p:nvPicPr>
        <p:blipFill>
          <a:blip r:embed="rId3"/>
          <a:stretch>
            <a:fillRect/>
          </a:stretch>
        </p:blipFill>
        <p:spPr>
          <a:xfrm>
            <a:off x="994101" y="3716877"/>
            <a:ext cx="1409092" cy="1409092"/>
          </a:xfrm>
          <a:prstGeom prst="rect">
            <a:avLst/>
          </a:prstGeom>
        </p:spPr>
      </p:pic>
    </p:spTree>
    <p:extLst>
      <p:ext uri="{BB962C8B-B14F-4D97-AF65-F5344CB8AC3E}">
        <p14:creationId xmlns:p14="http://schemas.microsoft.com/office/powerpoint/2010/main" val="210946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0832D-0265-4E06-8251-8C7F93F422BC}"/>
              </a:ext>
            </a:extLst>
          </p:cNvPr>
          <p:cNvSpPr>
            <a:spLocks noGrp="1"/>
          </p:cNvSpPr>
          <p:nvPr>
            <p:ph type="title"/>
          </p:nvPr>
        </p:nvSpPr>
        <p:spPr/>
        <p:txBody>
          <a:bodyPr/>
          <a:lstStyle/>
          <a:p>
            <a:r>
              <a:rPr lang="es-ES" dirty="0"/>
              <a:t>Valor voraz y heurística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EA715295-500E-4CA7-8EDA-1649CD6569DF}"/>
                  </a:ext>
                </a:extLst>
              </p:cNvPr>
              <p:cNvSpPr>
                <a:spLocks noGrp="1"/>
              </p:cNvSpPr>
              <p:nvPr>
                <p:ph idx="1"/>
              </p:nvPr>
            </p:nvSpPr>
            <p:spPr>
              <a:xfrm>
                <a:off x="618379" y="1809218"/>
                <a:ext cx="7907241" cy="1046998"/>
              </a:xfrm>
            </p:spPr>
            <p:txBody>
              <a:bodyPr/>
              <a:lstStyle/>
              <a:p>
                <a:pPr marL="57150" indent="0">
                  <a:buNone/>
                </a:pPr>
                <a:r>
                  <a:rPr lang="es-ES" sz="1800" dirty="0">
                    <a:cs typeface="Arial"/>
                  </a:rPr>
                  <a:t>Sea </a:t>
                </a:r>
                <a14:m>
                  <m:oMath xmlns:m="http://schemas.openxmlformats.org/officeDocument/2006/math">
                    <m:r>
                      <a:rPr lang="es-ES" sz="1800" i="1" dirty="0" smtClean="0">
                        <a:latin typeface="Cambria Math" panose="02040503050406030204" pitchFamily="18" charset="0"/>
                        <a:cs typeface="Arial"/>
                      </a:rPr>
                      <m:t>h</m:t>
                    </m:r>
                    <m:r>
                      <a:rPr lang="es-ES" sz="1800" i="1" dirty="0" smtClean="0">
                        <a:latin typeface="Cambria Math" panose="02040503050406030204" pitchFamily="18" charset="0"/>
                        <a:cs typeface="Arial"/>
                      </a:rPr>
                      <m:t>(</m:t>
                    </m:r>
                    <m:r>
                      <a:rPr lang="es-ES" sz="1800" i="1" dirty="0" err="1">
                        <a:latin typeface="Cambria Math" panose="02040503050406030204" pitchFamily="18" charset="0"/>
                        <a:cs typeface="Arial"/>
                      </a:rPr>
                      <m:t>𝑣</m:t>
                    </m:r>
                    <m:r>
                      <a:rPr lang="es-ES" sz="1800" i="1" dirty="0" err="1" smtClean="0">
                        <a:latin typeface="Cambria Math" panose="02040503050406030204" pitchFamily="18" charset="0"/>
                        <a:cs typeface="Arial"/>
                      </a:rPr>
                      <m:t>,</m:t>
                    </m:r>
                    <m:r>
                      <a:rPr lang="es-ES" sz="1800" i="1" dirty="0" err="1" smtClean="0">
                        <a:latin typeface="Cambria Math" panose="02040503050406030204" pitchFamily="18" charset="0"/>
                        <a:cs typeface="Arial"/>
                      </a:rPr>
                      <m:t>𝑓</m:t>
                    </m:r>
                    <m:r>
                      <a:rPr lang="es-ES" sz="1800" i="1" dirty="0" smtClean="0">
                        <a:latin typeface="Cambria Math" panose="02040503050406030204" pitchFamily="18" charset="0"/>
                        <a:cs typeface="Arial"/>
                      </a:rPr>
                      <m:t>)</m:t>
                    </m:r>
                  </m:oMath>
                </a14:m>
                <a:r>
                  <a:rPr lang="es-ES" sz="1800" dirty="0">
                    <a:cs typeface="Arial"/>
                  </a:rPr>
                  <a:t> una heurística desde el vértice </a:t>
                </a:r>
                <a14:m>
                  <m:oMath xmlns:m="http://schemas.openxmlformats.org/officeDocument/2006/math">
                    <m:r>
                      <a:rPr lang="es-ES" sz="1800" i="1" dirty="0" smtClean="0">
                        <a:latin typeface="Cambria Math" panose="02040503050406030204" pitchFamily="18" charset="0"/>
                        <a:cs typeface="Arial"/>
                      </a:rPr>
                      <m:t>𝑣</m:t>
                    </m:r>
                  </m:oMath>
                </a14:m>
                <a:r>
                  <a:rPr lang="es-ES" sz="1800" dirty="0">
                    <a:cs typeface="Arial"/>
                  </a:rPr>
                  <a:t> hasta el final </a:t>
                </a:r>
                <a14:m>
                  <m:oMath xmlns:m="http://schemas.openxmlformats.org/officeDocument/2006/math">
                    <m:r>
                      <a:rPr lang="es-ES" sz="1800" i="1" dirty="0" smtClean="0">
                        <a:latin typeface="Cambria Math" panose="02040503050406030204" pitchFamily="18" charset="0"/>
                        <a:cs typeface="Arial"/>
                      </a:rPr>
                      <m:t>𝑓</m:t>
                    </m:r>
                  </m:oMath>
                </a14:m>
                <a:r>
                  <a:rPr lang="es-ES" sz="1800" dirty="0">
                    <a:cs typeface="Arial"/>
                  </a:rPr>
                  <a:t>.</a:t>
                </a:r>
              </a:p>
              <a:p>
                <a:pPr marL="57150" indent="0">
                  <a:buNone/>
                </a:pPr>
                <a:r>
                  <a:rPr lang="es-ES" sz="1800" dirty="0">
                    <a:cs typeface="Arial"/>
                  </a:rPr>
                  <a:t>Sea </a:t>
                </a:r>
                <a14:m>
                  <m:oMath xmlns:m="http://schemas.openxmlformats.org/officeDocument/2006/math">
                    <m:sSup>
                      <m:sSupPr>
                        <m:ctrlPr>
                          <a:rPr lang="es-ES" sz="1800" i="1" dirty="0" smtClean="0">
                            <a:latin typeface="Cambria Math" panose="02040503050406030204" pitchFamily="18" charset="0"/>
                            <a:cs typeface="Arial"/>
                          </a:rPr>
                        </m:ctrlPr>
                      </m:sSupPr>
                      <m:e>
                        <m:r>
                          <a:rPr lang="es-ES" sz="1800" b="0" i="1" dirty="0" smtClean="0">
                            <a:latin typeface="Cambria Math" panose="02040503050406030204" pitchFamily="18" charset="0"/>
                            <a:cs typeface="Arial"/>
                          </a:rPr>
                          <m:t>𝑤</m:t>
                        </m:r>
                      </m:e>
                      <m:sup>
                        <m:r>
                          <a:rPr lang="es-ES" sz="1800" b="0" i="1" dirty="0" smtClean="0">
                            <a:latin typeface="Cambria Math" panose="02040503050406030204" pitchFamily="18" charset="0"/>
                            <a:cs typeface="Arial"/>
                          </a:rPr>
                          <m:t>∗</m:t>
                        </m:r>
                      </m:sup>
                    </m:sSup>
                    <m:d>
                      <m:dPr>
                        <m:ctrlPr>
                          <a:rPr lang="es-ES" sz="1800" i="1" dirty="0" smtClean="0">
                            <a:latin typeface="Cambria Math" panose="02040503050406030204" pitchFamily="18" charset="0"/>
                            <a:cs typeface="Arial"/>
                          </a:rPr>
                        </m:ctrlPr>
                      </m:dPr>
                      <m:e>
                        <m:r>
                          <a:rPr lang="es-ES" sz="1800" i="1" dirty="0" err="1" smtClean="0">
                            <a:latin typeface="Cambria Math" panose="02040503050406030204" pitchFamily="18" charset="0"/>
                            <a:cs typeface="Arial"/>
                          </a:rPr>
                          <m:t>𝑣</m:t>
                        </m:r>
                        <m:r>
                          <a:rPr lang="es-ES" sz="1800" i="1" dirty="0" err="1" smtClean="0">
                            <a:latin typeface="Cambria Math" panose="02040503050406030204" pitchFamily="18" charset="0"/>
                            <a:cs typeface="Arial"/>
                          </a:rPr>
                          <m:t>,</m:t>
                        </m:r>
                        <m:r>
                          <a:rPr lang="es-ES" sz="1800" i="1" dirty="0" err="1" smtClean="0">
                            <a:latin typeface="Cambria Math" panose="02040503050406030204" pitchFamily="18" charset="0"/>
                            <a:cs typeface="Arial"/>
                          </a:rPr>
                          <m:t>𝑓</m:t>
                        </m:r>
                      </m:e>
                    </m:d>
                    <m:r>
                      <m:rPr>
                        <m:nor/>
                      </m:rPr>
                      <a:rPr lang="es-ES" sz="1800" b="0" i="0" dirty="0" smtClean="0">
                        <a:latin typeface="Cambria Math" panose="02040503050406030204" pitchFamily="18" charset="0"/>
                        <a:cs typeface="Arial"/>
                      </a:rPr>
                      <m:t> </m:t>
                    </m:r>
                  </m:oMath>
                </a14:m>
                <a:r>
                  <a:rPr lang="es-ES" sz="1800" b="0" i="0" dirty="0">
                    <a:latin typeface="Cambria Math" panose="02040503050406030204" pitchFamily="18" charset="0"/>
                    <a:cs typeface="Arial"/>
                  </a:rPr>
                  <a:t>el peso del camino óptimo </a:t>
                </a:r>
                <a14:m>
                  <m:oMath xmlns:m="http://schemas.openxmlformats.org/officeDocument/2006/math">
                    <m:r>
                      <m:rPr>
                        <m:nor/>
                      </m:rPr>
                      <a:rPr lang="es-ES" sz="1800" dirty="0">
                        <a:cs typeface="Arial"/>
                      </a:rPr>
                      <m:t>desde</m:t>
                    </m:r>
                    <m:r>
                      <m:rPr>
                        <m:nor/>
                      </m:rPr>
                      <a:rPr lang="es-ES" sz="1800" dirty="0">
                        <a:cs typeface="Arial"/>
                      </a:rPr>
                      <m:t> </m:t>
                    </m:r>
                    <m:r>
                      <m:rPr>
                        <m:nor/>
                      </m:rPr>
                      <a:rPr lang="es-ES" sz="1800" dirty="0">
                        <a:cs typeface="Arial"/>
                      </a:rPr>
                      <m:t>el</m:t>
                    </m:r>
                    <m:r>
                      <m:rPr>
                        <m:nor/>
                      </m:rPr>
                      <a:rPr lang="es-ES" sz="1800" dirty="0">
                        <a:cs typeface="Arial"/>
                      </a:rPr>
                      <m:t> </m:t>
                    </m:r>
                    <m:r>
                      <m:rPr>
                        <m:nor/>
                      </m:rPr>
                      <a:rPr lang="es-ES" sz="1800" dirty="0">
                        <a:cs typeface="Arial"/>
                      </a:rPr>
                      <m:t>v</m:t>
                    </m:r>
                    <m:r>
                      <m:rPr>
                        <m:nor/>
                      </m:rPr>
                      <a:rPr lang="es-ES" sz="1800" dirty="0">
                        <a:cs typeface="Arial"/>
                      </a:rPr>
                      <m:t>é</m:t>
                    </m:r>
                    <m:r>
                      <m:rPr>
                        <m:nor/>
                      </m:rPr>
                      <a:rPr lang="es-ES" sz="1800" dirty="0">
                        <a:cs typeface="Arial"/>
                      </a:rPr>
                      <m:t>rtice</m:t>
                    </m:r>
                    <m:r>
                      <m:rPr>
                        <m:nor/>
                      </m:rPr>
                      <a:rPr lang="es-ES" sz="1800" dirty="0">
                        <a:cs typeface="Arial"/>
                      </a:rPr>
                      <m:t> </m:t>
                    </m:r>
                    <m:r>
                      <a:rPr lang="es-ES" sz="1800" i="1" dirty="0">
                        <a:latin typeface="Cambria Math" panose="02040503050406030204" pitchFamily="18" charset="0"/>
                        <a:cs typeface="Arial"/>
                      </a:rPr>
                      <m:t>𝑣</m:t>
                    </m:r>
                    <m:r>
                      <m:rPr>
                        <m:nor/>
                      </m:rPr>
                      <a:rPr lang="es-ES" sz="1800" dirty="0">
                        <a:cs typeface="Arial"/>
                      </a:rPr>
                      <m:t> </m:t>
                    </m:r>
                    <m:r>
                      <m:rPr>
                        <m:nor/>
                      </m:rPr>
                      <a:rPr lang="es-ES" sz="1800" dirty="0">
                        <a:cs typeface="Arial"/>
                      </a:rPr>
                      <m:t>hasta</m:t>
                    </m:r>
                    <m:r>
                      <m:rPr>
                        <m:nor/>
                      </m:rPr>
                      <a:rPr lang="es-ES" sz="1800" dirty="0">
                        <a:cs typeface="Arial"/>
                      </a:rPr>
                      <m:t> </m:t>
                    </m:r>
                    <m:r>
                      <m:rPr>
                        <m:nor/>
                      </m:rPr>
                      <a:rPr lang="es-ES" sz="1800" dirty="0">
                        <a:cs typeface="Arial"/>
                      </a:rPr>
                      <m:t>el</m:t>
                    </m:r>
                    <m:r>
                      <m:rPr>
                        <m:nor/>
                      </m:rPr>
                      <a:rPr lang="es-ES" sz="1800" dirty="0">
                        <a:cs typeface="Arial"/>
                      </a:rPr>
                      <m:t> </m:t>
                    </m:r>
                    <m:r>
                      <m:rPr>
                        <m:nor/>
                      </m:rPr>
                      <a:rPr lang="es-ES" sz="1800" dirty="0">
                        <a:cs typeface="Arial"/>
                      </a:rPr>
                      <m:t>final</m:t>
                    </m:r>
                    <m:r>
                      <m:rPr>
                        <m:nor/>
                      </m:rPr>
                      <a:rPr lang="es-ES" sz="1800" dirty="0">
                        <a:cs typeface="Arial"/>
                      </a:rPr>
                      <m:t> </m:t>
                    </m:r>
                    <m:r>
                      <a:rPr lang="es-ES" sz="1800" i="1" dirty="0">
                        <a:latin typeface="Cambria Math" panose="02040503050406030204" pitchFamily="18" charset="0"/>
                        <a:cs typeface="Arial"/>
                      </a:rPr>
                      <m:t>𝑓</m:t>
                    </m:r>
                    <m:r>
                      <m:rPr>
                        <m:nor/>
                      </m:rPr>
                      <a:rPr lang="es-ES" sz="1800" dirty="0">
                        <a:cs typeface="Arial"/>
                      </a:rPr>
                      <m:t>.</m:t>
                    </m:r>
                  </m:oMath>
                </a14:m>
                <a:endParaRPr lang="es-ES" sz="1800" dirty="0">
                  <a:cs typeface="Arial"/>
                </a:endParaRPr>
              </a:p>
              <a:p>
                <a:pPr marL="57150" indent="0">
                  <a:buNone/>
                </a:pPr>
                <a:r>
                  <a:rPr lang="es-ES" sz="1800" dirty="0">
                    <a:cs typeface="Arial"/>
                  </a:rPr>
                  <a:t>Sea </a:t>
                </a:r>
                <a14:m>
                  <m:oMath xmlns:m="http://schemas.openxmlformats.org/officeDocument/2006/math">
                    <m:r>
                      <m:rPr>
                        <m:sty m:val="p"/>
                      </m:rPr>
                      <a:rPr lang="es-ES" sz="1800" i="1" dirty="0" smtClean="0">
                        <a:latin typeface="Cambria Math" panose="02040503050406030204" pitchFamily="18" charset="0"/>
                        <a:cs typeface="Arial"/>
                      </a:rPr>
                      <m:t>w</m:t>
                    </m:r>
                    <m:r>
                      <a:rPr lang="es-ES" sz="1800" i="1" dirty="0">
                        <a:latin typeface="Cambria Math" panose="02040503050406030204" pitchFamily="18" charset="0"/>
                        <a:cs typeface="Arial"/>
                      </a:rPr>
                      <m:t>(</m:t>
                    </m:r>
                    <m:r>
                      <a:rPr lang="es-ES" sz="1800" i="1" dirty="0" err="1">
                        <a:latin typeface="Cambria Math" panose="02040503050406030204" pitchFamily="18" charset="0"/>
                        <a:cs typeface="Arial"/>
                      </a:rPr>
                      <m:t>𝑣</m:t>
                    </m:r>
                    <m:r>
                      <a:rPr lang="es-ES" sz="1800" i="1" dirty="0" err="1">
                        <a:latin typeface="Cambria Math" panose="02040503050406030204" pitchFamily="18" charset="0"/>
                        <a:cs typeface="Arial"/>
                      </a:rPr>
                      <m:t>,</m:t>
                    </m:r>
                    <m:r>
                      <a:rPr lang="es-ES" sz="1800" i="1" dirty="0" err="1">
                        <a:latin typeface="Cambria Math" panose="02040503050406030204" pitchFamily="18" charset="0"/>
                        <a:cs typeface="Arial"/>
                      </a:rPr>
                      <m:t>𝑓</m:t>
                    </m:r>
                    <m:r>
                      <a:rPr lang="es-ES" sz="1800" i="1" dirty="0">
                        <a:latin typeface="Cambria Math" panose="02040503050406030204" pitchFamily="18" charset="0"/>
                        <a:cs typeface="Arial"/>
                      </a:rPr>
                      <m:t>)</m:t>
                    </m:r>
                  </m:oMath>
                </a14:m>
                <a:r>
                  <a:rPr lang="es-ES" sz="1800" dirty="0">
                    <a:cs typeface="Arial"/>
                  </a:rPr>
                  <a:t> </a:t>
                </a:r>
                <a:r>
                  <a:rPr lang="es-ES" sz="1800" b="0" i="0" dirty="0">
                    <a:latin typeface="Cambria Math" panose="02040503050406030204" pitchFamily="18" charset="0"/>
                    <a:cs typeface="Arial"/>
                  </a:rPr>
                  <a:t>el peso de un camino </a:t>
                </a:r>
                <a:r>
                  <a:rPr lang="es-ES" sz="1800" dirty="0">
                    <a:latin typeface="Cambria Math" panose="02040503050406030204" pitchFamily="18" charset="0"/>
                    <a:cs typeface="Arial"/>
                  </a:rPr>
                  <a:t>voraz</a:t>
                </a:r>
                <a:r>
                  <a:rPr lang="es-ES" sz="1800" b="0" i="0" dirty="0">
                    <a:latin typeface="Cambria Math" panose="02040503050406030204" pitchFamily="18" charset="0"/>
                    <a:cs typeface="Arial"/>
                  </a:rPr>
                  <a:t> </a:t>
                </a:r>
                <a14:m>
                  <m:oMath xmlns:m="http://schemas.openxmlformats.org/officeDocument/2006/math">
                    <m:r>
                      <m:rPr>
                        <m:nor/>
                      </m:rPr>
                      <a:rPr lang="es-ES" sz="1800" dirty="0">
                        <a:cs typeface="Arial"/>
                      </a:rPr>
                      <m:t>desde</m:t>
                    </m:r>
                    <m:r>
                      <m:rPr>
                        <m:nor/>
                      </m:rPr>
                      <a:rPr lang="es-ES" sz="1800" dirty="0">
                        <a:cs typeface="Arial"/>
                      </a:rPr>
                      <m:t> </m:t>
                    </m:r>
                    <m:r>
                      <m:rPr>
                        <m:nor/>
                      </m:rPr>
                      <a:rPr lang="es-ES" sz="1800" dirty="0">
                        <a:cs typeface="Arial"/>
                      </a:rPr>
                      <m:t>el</m:t>
                    </m:r>
                    <m:r>
                      <m:rPr>
                        <m:nor/>
                      </m:rPr>
                      <a:rPr lang="es-ES" sz="1800" dirty="0">
                        <a:cs typeface="Arial"/>
                      </a:rPr>
                      <m:t> </m:t>
                    </m:r>
                    <m:r>
                      <m:rPr>
                        <m:nor/>
                      </m:rPr>
                      <a:rPr lang="es-ES" sz="1800" dirty="0">
                        <a:cs typeface="Arial"/>
                      </a:rPr>
                      <m:t>v</m:t>
                    </m:r>
                    <m:r>
                      <m:rPr>
                        <m:nor/>
                      </m:rPr>
                      <a:rPr lang="es-ES" sz="1800" dirty="0">
                        <a:cs typeface="Arial"/>
                      </a:rPr>
                      <m:t>é</m:t>
                    </m:r>
                    <m:r>
                      <m:rPr>
                        <m:nor/>
                      </m:rPr>
                      <a:rPr lang="es-ES" sz="1800" dirty="0">
                        <a:cs typeface="Arial"/>
                      </a:rPr>
                      <m:t>rtice</m:t>
                    </m:r>
                    <m:r>
                      <m:rPr>
                        <m:nor/>
                      </m:rPr>
                      <a:rPr lang="es-ES" sz="1800" dirty="0">
                        <a:cs typeface="Arial"/>
                      </a:rPr>
                      <m:t> </m:t>
                    </m:r>
                    <m:r>
                      <a:rPr lang="es-ES" sz="1800" i="1" dirty="0">
                        <a:latin typeface="Cambria Math" panose="02040503050406030204" pitchFamily="18" charset="0"/>
                        <a:cs typeface="Arial"/>
                      </a:rPr>
                      <m:t>𝑣</m:t>
                    </m:r>
                    <m:r>
                      <m:rPr>
                        <m:nor/>
                      </m:rPr>
                      <a:rPr lang="es-ES" sz="1800" dirty="0">
                        <a:cs typeface="Arial"/>
                      </a:rPr>
                      <m:t> </m:t>
                    </m:r>
                    <m:r>
                      <m:rPr>
                        <m:nor/>
                      </m:rPr>
                      <a:rPr lang="es-ES" sz="1800" dirty="0">
                        <a:cs typeface="Arial"/>
                      </a:rPr>
                      <m:t>hasta</m:t>
                    </m:r>
                    <m:r>
                      <m:rPr>
                        <m:nor/>
                      </m:rPr>
                      <a:rPr lang="es-ES" sz="1800" dirty="0">
                        <a:cs typeface="Arial"/>
                      </a:rPr>
                      <m:t> </m:t>
                    </m:r>
                    <m:r>
                      <m:rPr>
                        <m:nor/>
                      </m:rPr>
                      <a:rPr lang="es-ES" sz="1800" dirty="0">
                        <a:cs typeface="Arial"/>
                      </a:rPr>
                      <m:t>el</m:t>
                    </m:r>
                    <m:r>
                      <m:rPr>
                        <m:nor/>
                      </m:rPr>
                      <a:rPr lang="es-ES" sz="1800" dirty="0">
                        <a:cs typeface="Arial"/>
                      </a:rPr>
                      <m:t> </m:t>
                    </m:r>
                    <m:r>
                      <m:rPr>
                        <m:nor/>
                      </m:rPr>
                      <a:rPr lang="es-ES" sz="1800" dirty="0">
                        <a:cs typeface="Arial"/>
                      </a:rPr>
                      <m:t>final</m:t>
                    </m:r>
                    <m:r>
                      <m:rPr>
                        <m:nor/>
                      </m:rPr>
                      <a:rPr lang="es-ES" sz="1800" dirty="0">
                        <a:cs typeface="Arial"/>
                      </a:rPr>
                      <m:t> </m:t>
                    </m:r>
                    <m:r>
                      <a:rPr lang="es-ES" sz="1800" i="1" dirty="0">
                        <a:latin typeface="Cambria Math" panose="02040503050406030204" pitchFamily="18" charset="0"/>
                        <a:cs typeface="Arial"/>
                      </a:rPr>
                      <m:t>𝑓</m:t>
                    </m:r>
                    <m:r>
                      <m:rPr>
                        <m:nor/>
                      </m:rPr>
                      <a:rPr lang="es-ES" sz="1800" dirty="0">
                        <a:cs typeface="Arial"/>
                      </a:rPr>
                      <m:t>.</m:t>
                    </m:r>
                  </m:oMath>
                </a14:m>
                <a:endParaRPr lang="es-ES" sz="1800" dirty="0">
                  <a:cs typeface="Arial"/>
                </a:endParaRPr>
              </a:p>
              <a:p>
                <a:pPr marL="57150" indent="0">
                  <a:buNone/>
                </a:pPr>
                <a:endParaRPr lang="es-ES" dirty="0">
                  <a:cs typeface="Arial"/>
                </a:endParaRPr>
              </a:p>
            </p:txBody>
          </p:sp>
        </mc:Choice>
        <mc:Fallback>
          <p:sp>
            <p:nvSpPr>
              <p:cNvPr id="3" name="Marcador de contenido 2">
                <a:extLst>
                  <a:ext uri="{FF2B5EF4-FFF2-40B4-BE49-F238E27FC236}">
                    <a16:creationId xmlns:a16="http://schemas.microsoft.com/office/drawing/2014/main" id="{EA715295-500E-4CA7-8EDA-1649CD6569DF}"/>
                  </a:ext>
                </a:extLst>
              </p:cNvPr>
              <p:cNvSpPr>
                <a:spLocks noGrp="1" noRot="1" noChangeAspect="1" noMove="1" noResize="1" noEditPoints="1" noAdjustHandles="1" noChangeArrowheads="1" noChangeShapeType="1" noTextEdit="1"/>
              </p:cNvSpPr>
              <p:nvPr>
                <p:ph idx="1"/>
              </p:nvPr>
            </p:nvSpPr>
            <p:spPr>
              <a:xfrm>
                <a:off x="618379" y="1809218"/>
                <a:ext cx="7907241" cy="1046998"/>
              </a:xfrm>
              <a:blipFill>
                <a:blip r:embed="rId2"/>
                <a:stretch>
                  <a:fillRect t="-3488" b="-6977"/>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9A0B4F89-254A-4612-A1FC-3478651A6A19}"/>
              </a:ext>
            </a:extLst>
          </p:cNvPr>
          <p:cNvSpPr>
            <a:spLocks noGrp="1"/>
          </p:cNvSpPr>
          <p:nvPr>
            <p:ph type="sldNum" sz="quarter" idx="12"/>
          </p:nvPr>
        </p:nvSpPr>
        <p:spPr/>
        <p:txBody>
          <a:bodyPr/>
          <a:lstStyle/>
          <a:p>
            <a:pPr>
              <a:defRPr/>
            </a:pPr>
            <a:fld id="{C17CE2F0-1CAD-4D4D-B00F-A6662AAE51D2}" type="slidenum">
              <a:rPr lang="es-ES" altLang="es-ES"/>
              <a:pPr>
                <a:defRPr/>
              </a:pPr>
              <a:t>16</a:t>
            </a:fld>
            <a:endParaRPr lang="es-ES" altLang="es-ES"/>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E6C0BE57-6AE9-623D-7FD3-8A0228A25B0B}"/>
                  </a:ext>
                </a:extLst>
              </p:cNvPr>
              <p:cNvSpPr txBox="1"/>
              <p:nvPr/>
            </p:nvSpPr>
            <p:spPr>
              <a:xfrm>
                <a:off x="674509" y="3695523"/>
                <a:ext cx="3678149" cy="1477328"/>
              </a:xfrm>
              <a:prstGeom prst="rect">
                <a:avLst/>
              </a:prstGeom>
              <a:noFill/>
            </p:spPr>
            <p:txBody>
              <a:bodyPr wrap="square" rtlCol="0">
                <a:spAutoFit/>
              </a:bodyPr>
              <a:lstStyle/>
              <a:p>
                <a:r>
                  <a:rPr lang="es-ES" b="1" dirty="0"/>
                  <a:t>Si mínimo</a:t>
                </a:r>
              </a:p>
              <a:p>
                <a:endParaRPr lang="es-ES" b="1" dirty="0"/>
              </a:p>
              <a:p>
                <a:pPr algn="ctr"/>
                <a:r>
                  <a:rPr lang="es-ES" dirty="0"/>
                  <a:t> </a:t>
                </a:r>
                <a14:m>
                  <m:oMath xmlns:m="http://schemas.openxmlformats.org/officeDocument/2006/math">
                    <m:r>
                      <a:rPr lang="es-ES" sz="1800" i="1" dirty="0" smtClean="0">
                        <a:latin typeface="Cambria Math" panose="02040503050406030204" pitchFamily="18" charset="0"/>
                        <a:cs typeface="Arial"/>
                      </a:rPr>
                      <m:t>h</m:t>
                    </m:r>
                    <m:r>
                      <a:rPr lang="es-ES" sz="1800" i="1" dirty="0" smtClean="0">
                        <a:latin typeface="Cambria Math" panose="02040503050406030204" pitchFamily="18" charset="0"/>
                        <a:cs typeface="Arial"/>
                      </a:rPr>
                      <m:t>(</m:t>
                    </m:r>
                    <m:r>
                      <a:rPr lang="es-ES" sz="1800" i="1" dirty="0" err="1">
                        <a:latin typeface="Cambria Math" panose="02040503050406030204" pitchFamily="18" charset="0"/>
                        <a:cs typeface="Arial"/>
                      </a:rPr>
                      <m:t>𝑣</m:t>
                    </m:r>
                    <m:r>
                      <a:rPr lang="es-ES" sz="1800" i="1" dirty="0" err="1" smtClean="0">
                        <a:latin typeface="Cambria Math" panose="02040503050406030204" pitchFamily="18" charset="0"/>
                        <a:cs typeface="Arial"/>
                      </a:rPr>
                      <m:t>,</m:t>
                    </m:r>
                    <m:r>
                      <a:rPr lang="es-ES" sz="1800" i="1" dirty="0" err="1" smtClean="0">
                        <a:latin typeface="Cambria Math" panose="02040503050406030204" pitchFamily="18" charset="0"/>
                        <a:cs typeface="Arial"/>
                      </a:rPr>
                      <m:t>𝑓</m:t>
                    </m:r>
                    <m:r>
                      <a:rPr lang="es-ES" sz="1800" i="1" dirty="0" smtClean="0">
                        <a:latin typeface="Cambria Math" panose="02040503050406030204" pitchFamily="18" charset="0"/>
                        <a:cs typeface="Arial"/>
                      </a:rPr>
                      <m:t>)</m:t>
                    </m:r>
                  </m:oMath>
                </a14:m>
                <a:r>
                  <a:rPr lang="es-ES" dirty="0"/>
                  <a:t> </a:t>
                </a:r>
                <a14:m>
                  <m:oMath xmlns:m="http://schemas.openxmlformats.org/officeDocument/2006/math">
                    <m:r>
                      <a:rPr lang="es-ES" i="1" dirty="0" smtClean="0">
                        <a:latin typeface="Cambria Math" panose="02040503050406030204" pitchFamily="18" charset="0"/>
                        <a:ea typeface="Cambria Math" panose="02040503050406030204" pitchFamily="18" charset="0"/>
                      </a:rPr>
                      <m:t>≤</m:t>
                    </m:r>
                  </m:oMath>
                </a14:m>
                <a:r>
                  <a:rPr lang="es-ES" dirty="0"/>
                  <a:t> </a:t>
                </a:r>
                <a14:m>
                  <m:oMath xmlns:m="http://schemas.openxmlformats.org/officeDocument/2006/math">
                    <m:r>
                      <m:rPr>
                        <m:sty m:val="p"/>
                      </m:rPr>
                      <a:rPr lang="es-ES" i="1" dirty="0">
                        <a:latin typeface="Cambria Math" panose="02040503050406030204" pitchFamily="18" charset="0"/>
                        <a:cs typeface="Arial"/>
                      </a:rPr>
                      <m:t>w</m:t>
                    </m:r>
                    <m:r>
                      <a:rPr lang="es-ES" i="1" dirty="0">
                        <a:latin typeface="Cambria Math" panose="02040503050406030204" pitchFamily="18" charset="0"/>
                        <a:cs typeface="Arial"/>
                      </a:rPr>
                      <m:t>(</m:t>
                    </m:r>
                    <m:r>
                      <a:rPr lang="es-ES" i="1" dirty="0" err="1">
                        <a:latin typeface="Cambria Math" panose="02040503050406030204" pitchFamily="18" charset="0"/>
                        <a:cs typeface="Arial"/>
                      </a:rPr>
                      <m:t>𝑣</m:t>
                    </m:r>
                    <m:r>
                      <a:rPr lang="es-ES" i="1" dirty="0" err="1">
                        <a:latin typeface="Cambria Math" panose="02040503050406030204" pitchFamily="18" charset="0"/>
                        <a:cs typeface="Arial"/>
                      </a:rPr>
                      <m:t>,</m:t>
                    </m:r>
                    <m:r>
                      <a:rPr lang="es-ES" i="1" dirty="0" err="1">
                        <a:latin typeface="Cambria Math" panose="02040503050406030204" pitchFamily="18" charset="0"/>
                        <a:cs typeface="Arial"/>
                      </a:rPr>
                      <m:t>𝑓</m:t>
                    </m:r>
                    <m:r>
                      <a:rPr lang="es-ES" i="1" dirty="0">
                        <a:latin typeface="Cambria Math" panose="02040503050406030204" pitchFamily="18" charset="0"/>
                        <a:cs typeface="Arial"/>
                      </a:rPr>
                      <m:t>)</m:t>
                    </m:r>
                  </m:oMath>
                </a14:m>
                <a:r>
                  <a:rPr lang="es-ES" dirty="0">
                    <a:cs typeface="Arial"/>
                  </a:rPr>
                  <a:t> </a:t>
                </a:r>
                <a:endParaRPr lang="es-ES" dirty="0"/>
              </a:p>
              <a:p>
                <a:r>
                  <a:rPr lang="es-ES" dirty="0"/>
                  <a:t>Si </a:t>
                </a:r>
                <a14:m>
                  <m:oMath xmlns:m="http://schemas.openxmlformats.org/officeDocument/2006/math">
                    <m:r>
                      <a:rPr lang="es-ES" sz="1800" i="1" dirty="0" smtClean="0">
                        <a:latin typeface="Cambria Math" panose="02040503050406030204" pitchFamily="18" charset="0"/>
                        <a:cs typeface="Arial"/>
                      </a:rPr>
                      <m:t>h</m:t>
                    </m:r>
                    <m:d>
                      <m:dPr>
                        <m:ctrlPr>
                          <a:rPr lang="es-ES" sz="1800" i="1" dirty="0" smtClean="0">
                            <a:latin typeface="Cambria Math" panose="02040503050406030204" pitchFamily="18" charset="0"/>
                            <a:cs typeface="Arial"/>
                          </a:rPr>
                        </m:ctrlPr>
                      </m:dPr>
                      <m:e>
                        <m:r>
                          <a:rPr lang="es-ES" sz="1800" i="1" dirty="0" err="1">
                            <a:latin typeface="Cambria Math" panose="02040503050406030204" pitchFamily="18" charset="0"/>
                            <a:cs typeface="Arial"/>
                          </a:rPr>
                          <m:t>𝑣</m:t>
                        </m:r>
                        <m:r>
                          <a:rPr lang="es-ES" sz="1800" i="1" dirty="0" err="1" smtClean="0">
                            <a:latin typeface="Cambria Math" panose="02040503050406030204" pitchFamily="18" charset="0"/>
                            <a:cs typeface="Arial"/>
                          </a:rPr>
                          <m:t>,</m:t>
                        </m:r>
                        <m:r>
                          <a:rPr lang="es-ES" sz="1800" i="1" dirty="0" err="1" smtClean="0">
                            <a:latin typeface="Cambria Math" panose="02040503050406030204" pitchFamily="18" charset="0"/>
                            <a:cs typeface="Arial"/>
                          </a:rPr>
                          <m:t>𝑓</m:t>
                        </m:r>
                      </m:e>
                    </m:d>
                    <m:r>
                      <a:rPr lang="es-ES" sz="1800" b="0" i="0" dirty="0" smtClean="0">
                        <a:latin typeface="Cambria Math" panose="02040503050406030204" pitchFamily="18" charset="0"/>
                        <a:cs typeface="Arial"/>
                      </a:rPr>
                      <m:t>=</m:t>
                    </m:r>
                    <m:r>
                      <m:rPr>
                        <m:sty m:val="p"/>
                      </m:rPr>
                      <a:rPr lang="es-ES" i="1" dirty="0">
                        <a:latin typeface="Cambria Math" panose="02040503050406030204" pitchFamily="18" charset="0"/>
                        <a:cs typeface="Arial"/>
                      </a:rPr>
                      <m:t>w</m:t>
                    </m:r>
                    <m:d>
                      <m:dPr>
                        <m:ctrlPr>
                          <a:rPr lang="es-ES" i="1" dirty="0">
                            <a:latin typeface="Cambria Math" panose="02040503050406030204" pitchFamily="18" charset="0"/>
                            <a:cs typeface="Arial"/>
                          </a:rPr>
                        </m:ctrlPr>
                      </m:dPr>
                      <m:e>
                        <m:r>
                          <a:rPr lang="es-ES" i="1" dirty="0" err="1">
                            <a:latin typeface="Cambria Math" panose="02040503050406030204" pitchFamily="18" charset="0"/>
                            <a:cs typeface="Arial"/>
                          </a:rPr>
                          <m:t>𝑣</m:t>
                        </m:r>
                        <m:r>
                          <a:rPr lang="es-ES" i="1" dirty="0" err="1">
                            <a:latin typeface="Cambria Math" panose="02040503050406030204" pitchFamily="18" charset="0"/>
                            <a:cs typeface="Arial"/>
                          </a:rPr>
                          <m:t>,</m:t>
                        </m:r>
                        <m:r>
                          <a:rPr lang="es-ES" i="1" dirty="0" err="1">
                            <a:latin typeface="Cambria Math" panose="02040503050406030204" pitchFamily="18" charset="0"/>
                            <a:cs typeface="Arial"/>
                          </a:rPr>
                          <m:t>𝑓</m:t>
                        </m:r>
                      </m:e>
                    </m:d>
                    <m:r>
                      <a:rPr lang="es-ES" b="0" i="1" dirty="0" smtClean="0">
                        <a:latin typeface="Cambria Math" panose="02040503050406030204" pitchFamily="18" charset="0"/>
                        <a:cs typeface="Arial"/>
                      </a:rPr>
                      <m:t> </m:t>
                    </m:r>
                  </m:oMath>
                </a14:m>
                <a:r>
                  <a:rPr lang="es-ES" dirty="0">
                    <a:cs typeface="Arial"/>
                  </a:rPr>
                  <a:t>entonces</a:t>
                </a:r>
                <a:endParaRPr lang="es-ES" dirty="0"/>
              </a:p>
              <a:p>
                <a:pPr/>
                <a14:m>
                  <m:oMathPara xmlns:m="http://schemas.openxmlformats.org/officeDocument/2006/math">
                    <m:oMathParaPr>
                      <m:jc m:val="center"/>
                    </m:oMathParaPr>
                    <m:oMath xmlns:m="http://schemas.openxmlformats.org/officeDocument/2006/math">
                      <m:r>
                        <a:rPr lang="es-ES" sz="1800" i="1" dirty="0" smtClean="0">
                          <a:latin typeface="Cambria Math" panose="02040503050406030204" pitchFamily="18" charset="0"/>
                          <a:cs typeface="Arial"/>
                        </a:rPr>
                        <m:t>h</m:t>
                      </m:r>
                      <m:d>
                        <m:dPr>
                          <m:ctrlPr>
                            <a:rPr lang="es-ES" sz="1800" i="1" dirty="0" smtClean="0">
                              <a:latin typeface="Cambria Math" panose="02040503050406030204" pitchFamily="18" charset="0"/>
                              <a:cs typeface="Arial"/>
                            </a:rPr>
                          </m:ctrlPr>
                        </m:dPr>
                        <m:e>
                          <m:r>
                            <a:rPr lang="es-ES" sz="1800" i="1" dirty="0" err="1">
                              <a:latin typeface="Cambria Math" panose="02040503050406030204" pitchFamily="18" charset="0"/>
                              <a:cs typeface="Arial"/>
                            </a:rPr>
                            <m:t>𝑣</m:t>
                          </m:r>
                          <m:r>
                            <a:rPr lang="es-ES" sz="1800" i="1" dirty="0" err="1" smtClean="0">
                              <a:latin typeface="Cambria Math" panose="02040503050406030204" pitchFamily="18" charset="0"/>
                              <a:cs typeface="Arial"/>
                            </a:rPr>
                            <m:t>,</m:t>
                          </m:r>
                          <m:r>
                            <a:rPr lang="es-ES" sz="1800" i="1" dirty="0" err="1" smtClean="0">
                              <a:latin typeface="Cambria Math" panose="02040503050406030204" pitchFamily="18" charset="0"/>
                              <a:cs typeface="Arial"/>
                            </a:rPr>
                            <m:t>𝑓</m:t>
                          </m:r>
                        </m:e>
                      </m:d>
                      <m:r>
                        <a:rPr lang="es-ES" sz="1800" b="0" i="0" dirty="0" smtClean="0">
                          <a:latin typeface="Cambria Math" panose="02040503050406030204" pitchFamily="18" charset="0"/>
                          <a:cs typeface="Arial"/>
                        </a:rPr>
                        <m:t>=</m:t>
                      </m:r>
                      <m:r>
                        <m:rPr>
                          <m:sty m:val="p"/>
                        </m:rPr>
                        <a:rPr lang="es-ES" i="1" dirty="0">
                          <a:latin typeface="Cambria Math" panose="02040503050406030204" pitchFamily="18" charset="0"/>
                          <a:cs typeface="Arial"/>
                        </a:rPr>
                        <m:t>w</m:t>
                      </m:r>
                      <m:d>
                        <m:dPr>
                          <m:ctrlPr>
                            <a:rPr lang="es-ES" i="1" dirty="0">
                              <a:latin typeface="Cambria Math" panose="02040503050406030204" pitchFamily="18" charset="0"/>
                              <a:cs typeface="Arial"/>
                            </a:rPr>
                          </m:ctrlPr>
                        </m:dPr>
                        <m:e>
                          <m:r>
                            <a:rPr lang="es-ES" i="1" dirty="0" err="1">
                              <a:latin typeface="Cambria Math" panose="02040503050406030204" pitchFamily="18" charset="0"/>
                              <a:cs typeface="Arial"/>
                            </a:rPr>
                            <m:t>𝑣</m:t>
                          </m:r>
                          <m:r>
                            <a:rPr lang="es-ES" i="1" dirty="0" err="1">
                              <a:latin typeface="Cambria Math" panose="02040503050406030204" pitchFamily="18" charset="0"/>
                              <a:cs typeface="Arial"/>
                            </a:rPr>
                            <m:t>,</m:t>
                          </m:r>
                          <m:r>
                            <a:rPr lang="es-ES" i="1" dirty="0" err="1">
                              <a:latin typeface="Cambria Math" panose="02040503050406030204" pitchFamily="18" charset="0"/>
                              <a:cs typeface="Arial"/>
                            </a:rPr>
                            <m:t>𝑓</m:t>
                          </m:r>
                        </m:e>
                      </m:d>
                      <m:r>
                        <a:rPr lang="es-ES" b="0" i="1" dirty="0" smtClean="0">
                          <a:latin typeface="Cambria Math" panose="02040503050406030204" pitchFamily="18" charset="0"/>
                          <a:cs typeface="Arial"/>
                        </a:rPr>
                        <m:t>=</m:t>
                      </m:r>
                      <m:sSup>
                        <m:sSupPr>
                          <m:ctrlPr>
                            <a:rPr lang="es-ES" i="1" dirty="0">
                              <a:latin typeface="Cambria Math" panose="02040503050406030204" pitchFamily="18" charset="0"/>
                              <a:cs typeface="Arial"/>
                            </a:rPr>
                          </m:ctrlPr>
                        </m:sSupPr>
                        <m:e>
                          <m:r>
                            <a:rPr lang="es-ES" i="1" dirty="0">
                              <a:latin typeface="Cambria Math" panose="02040503050406030204" pitchFamily="18" charset="0"/>
                              <a:cs typeface="Arial"/>
                            </a:rPr>
                            <m:t>𝑤</m:t>
                          </m:r>
                        </m:e>
                        <m:sup>
                          <m:r>
                            <a:rPr lang="es-ES" i="1" dirty="0">
                              <a:latin typeface="Cambria Math" panose="02040503050406030204" pitchFamily="18" charset="0"/>
                              <a:cs typeface="Arial"/>
                            </a:rPr>
                            <m:t>∗</m:t>
                          </m:r>
                        </m:sup>
                      </m:sSup>
                      <m:d>
                        <m:dPr>
                          <m:ctrlPr>
                            <a:rPr lang="es-ES" i="1" dirty="0">
                              <a:latin typeface="Cambria Math" panose="02040503050406030204" pitchFamily="18" charset="0"/>
                              <a:cs typeface="Arial"/>
                            </a:rPr>
                          </m:ctrlPr>
                        </m:dPr>
                        <m:e>
                          <m:r>
                            <a:rPr lang="es-ES" i="1" dirty="0" err="1">
                              <a:latin typeface="Cambria Math" panose="02040503050406030204" pitchFamily="18" charset="0"/>
                              <a:cs typeface="Arial"/>
                            </a:rPr>
                            <m:t>𝑣</m:t>
                          </m:r>
                          <m:r>
                            <a:rPr lang="es-ES" i="1" dirty="0" err="1">
                              <a:latin typeface="Cambria Math" panose="02040503050406030204" pitchFamily="18" charset="0"/>
                              <a:cs typeface="Arial"/>
                            </a:rPr>
                            <m:t>,</m:t>
                          </m:r>
                          <m:r>
                            <a:rPr lang="es-ES" i="1" dirty="0" err="1">
                              <a:latin typeface="Cambria Math" panose="02040503050406030204" pitchFamily="18" charset="0"/>
                              <a:cs typeface="Arial"/>
                            </a:rPr>
                            <m:t>𝑓</m:t>
                          </m:r>
                        </m:e>
                      </m:d>
                    </m:oMath>
                  </m:oMathPara>
                </a14:m>
                <a:endParaRPr lang="es-ES" dirty="0"/>
              </a:p>
            </p:txBody>
          </p:sp>
        </mc:Choice>
        <mc:Fallback>
          <p:sp>
            <p:nvSpPr>
              <p:cNvPr id="5" name="CuadroTexto 4">
                <a:extLst>
                  <a:ext uri="{FF2B5EF4-FFF2-40B4-BE49-F238E27FC236}">
                    <a16:creationId xmlns:a16="http://schemas.microsoft.com/office/drawing/2014/main" id="{E6C0BE57-6AE9-623D-7FD3-8A0228A25B0B}"/>
                  </a:ext>
                </a:extLst>
              </p:cNvPr>
              <p:cNvSpPr txBox="1">
                <a:spLocks noRot="1" noChangeAspect="1" noMove="1" noResize="1" noEditPoints="1" noAdjustHandles="1" noChangeArrowheads="1" noChangeShapeType="1" noTextEdit="1"/>
              </p:cNvSpPr>
              <p:nvPr/>
            </p:nvSpPr>
            <p:spPr>
              <a:xfrm>
                <a:off x="674509" y="3695523"/>
                <a:ext cx="3678149" cy="1477328"/>
              </a:xfrm>
              <a:prstGeom prst="rect">
                <a:avLst/>
              </a:prstGeom>
              <a:blipFill>
                <a:blip r:embed="rId3"/>
                <a:stretch>
                  <a:fillRect l="-1493" t="-2058" b="-2881"/>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CDC74742-70F3-0DE2-ED46-6E85FDAE6E8E}"/>
                  </a:ext>
                </a:extLst>
              </p:cNvPr>
              <p:cNvSpPr txBox="1"/>
              <p:nvPr/>
            </p:nvSpPr>
            <p:spPr>
              <a:xfrm>
                <a:off x="4714125" y="3695522"/>
                <a:ext cx="3678149" cy="1477328"/>
              </a:xfrm>
              <a:prstGeom prst="rect">
                <a:avLst/>
              </a:prstGeom>
              <a:noFill/>
            </p:spPr>
            <p:txBody>
              <a:bodyPr wrap="square" rtlCol="0">
                <a:spAutoFit/>
              </a:bodyPr>
              <a:lstStyle/>
              <a:p>
                <a:r>
                  <a:rPr lang="es-ES" b="1" dirty="0"/>
                  <a:t>Si máximo</a:t>
                </a:r>
              </a:p>
              <a:p>
                <a:endParaRPr lang="es-ES" b="1" dirty="0"/>
              </a:p>
              <a:p>
                <a:pPr algn="ctr"/>
                <a:r>
                  <a:rPr lang="es-ES" dirty="0"/>
                  <a:t> </a:t>
                </a:r>
                <a14:m>
                  <m:oMath xmlns:m="http://schemas.openxmlformats.org/officeDocument/2006/math">
                    <m:r>
                      <a:rPr lang="es-ES" sz="1800" i="1" dirty="0" smtClean="0">
                        <a:latin typeface="Cambria Math" panose="02040503050406030204" pitchFamily="18" charset="0"/>
                        <a:cs typeface="Arial"/>
                      </a:rPr>
                      <m:t>h</m:t>
                    </m:r>
                    <m:r>
                      <a:rPr lang="es-ES" sz="1800" i="1" dirty="0" smtClean="0">
                        <a:latin typeface="Cambria Math" panose="02040503050406030204" pitchFamily="18" charset="0"/>
                        <a:cs typeface="Arial"/>
                      </a:rPr>
                      <m:t>(</m:t>
                    </m:r>
                    <m:r>
                      <a:rPr lang="es-ES" sz="1800" i="1" dirty="0" err="1">
                        <a:latin typeface="Cambria Math" panose="02040503050406030204" pitchFamily="18" charset="0"/>
                        <a:cs typeface="Arial"/>
                      </a:rPr>
                      <m:t>𝑣</m:t>
                    </m:r>
                    <m:r>
                      <a:rPr lang="es-ES" sz="1800" i="1" dirty="0" err="1" smtClean="0">
                        <a:latin typeface="Cambria Math" panose="02040503050406030204" pitchFamily="18" charset="0"/>
                        <a:cs typeface="Arial"/>
                      </a:rPr>
                      <m:t>,</m:t>
                    </m:r>
                    <m:r>
                      <a:rPr lang="es-ES" sz="1800" i="1" dirty="0" err="1" smtClean="0">
                        <a:latin typeface="Cambria Math" panose="02040503050406030204" pitchFamily="18" charset="0"/>
                        <a:cs typeface="Arial"/>
                      </a:rPr>
                      <m:t>𝑓</m:t>
                    </m:r>
                    <m:r>
                      <a:rPr lang="es-ES" sz="1800" i="1" dirty="0" smtClean="0">
                        <a:latin typeface="Cambria Math" panose="02040503050406030204" pitchFamily="18" charset="0"/>
                        <a:cs typeface="Arial"/>
                      </a:rPr>
                      <m:t>)</m:t>
                    </m:r>
                  </m:oMath>
                </a14:m>
                <a:r>
                  <a:rPr lang="es-ES" dirty="0"/>
                  <a:t> </a:t>
                </a:r>
                <a14:m>
                  <m:oMath xmlns:m="http://schemas.openxmlformats.org/officeDocument/2006/math">
                    <m:r>
                      <a:rPr lang="es-ES" i="1" dirty="0" smtClean="0">
                        <a:latin typeface="Cambria Math" panose="02040503050406030204" pitchFamily="18" charset="0"/>
                        <a:ea typeface="Cambria Math" panose="02040503050406030204" pitchFamily="18" charset="0"/>
                        <a:cs typeface="Arial"/>
                      </a:rPr>
                      <m:t>≥</m:t>
                    </m:r>
                    <m:r>
                      <m:rPr>
                        <m:sty m:val="p"/>
                      </m:rPr>
                      <a:rPr lang="es-ES" i="1" dirty="0">
                        <a:latin typeface="Cambria Math" panose="02040503050406030204" pitchFamily="18" charset="0"/>
                        <a:cs typeface="Arial"/>
                      </a:rPr>
                      <m:t>w</m:t>
                    </m:r>
                    <m:r>
                      <a:rPr lang="es-ES" i="1" dirty="0">
                        <a:latin typeface="Cambria Math" panose="02040503050406030204" pitchFamily="18" charset="0"/>
                        <a:cs typeface="Arial"/>
                      </a:rPr>
                      <m:t>(</m:t>
                    </m:r>
                    <m:r>
                      <a:rPr lang="es-ES" i="1" dirty="0" err="1">
                        <a:latin typeface="Cambria Math" panose="02040503050406030204" pitchFamily="18" charset="0"/>
                        <a:cs typeface="Arial"/>
                      </a:rPr>
                      <m:t>𝑣</m:t>
                    </m:r>
                    <m:r>
                      <a:rPr lang="es-ES" i="1" dirty="0" err="1">
                        <a:latin typeface="Cambria Math" panose="02040503050406030204" pitchFamily="18" charset="0"/>
                        <a:cs typeface="Arial"/>
                      </a:rPr>
                      <m:t>,</m:t>
                    </m:r>
                    <m:r>
                      <a:rPr lang="es-ES" i="1" dirty="0" err="1">
                        <a:latin typeface="Cambria Math" panose="02040503050406030204" pitchFamily="18" charset="0"/>
                        <a:cs typeface="Arial"/>
                      </a:rPr>
                      <m:t>𝑓</m:t>
                    </m:r>
                    <m:r>
                      <a:rPr lang="es-ES" i="1" dirty="0">
                        <a:latin typeface="Cambria Math" panose="02040503050406030204" pitchFamily="18" charset="0"/>
                        <a:cs typeface="Arial"/>
                      </a:rPr>
                      <m:t>)</m:t>
                    </m:r>
                  </m:oMath>
                </a14:m>
                <a:r>
                  <a:rPr lang="es-ES" dirty="0">
                    <a:cs typeface="Arial"/>
                  </a:rPr>
                  <a:t> </a:t>
                </a:r>
                <a:endParaRPr lang="es-ES" dirty="0"/>
              </a:p>
              <a:p>
                <a:r>
                  <a:rPr lang="es-ES" dirty="0"/>
                  <a:t>Si </a:t>
                </a:r>
                <a14:m>
                  <m:oMath xmlns:m="http://schemas.openxmlformats.org/officeDocument/2006/math">
                    <m:r>
                      <a:rPr lang="es-ES" sz="1800" i="1" dirty="0" smtClean="0">
                        <a:latin typeface="Cambria Math" panose="02040503050406030204" pitchFamily="18" charset="0"/>
                        <a:cs typeface="Arial"/>
                      </a:rPr>
                      <m:t>h</m:t>
                    </m:r>
                    <m:d>
                      <m:dPr>
                        <m:ctrlPr>
                          <a:rPr lang="es-ES" sz="1800" i="1" dirty="0" smtClean="0">
                            <a:latin typeface="Cambria Math" panose="02040503050406030204" pitchFamily="18" charset="0"/>
                            <a:cs typeface="Arial"/>
                          </a:rPr>
                        </m:ctrlPr>
                      </m:dPr>
                      <m:e>
                        <m:r>
                          <a:rPr lang="es-ES" sz="1800" i="1" dirty="0" err="1">
                            <a:latin typeface="Cambria Math" panose="02040503050406030204" pitchFamily="18" charset="0"/>
                            <a:cs typeface="Arial"/>
                          </a:rPr>
                          <m:t>𝑣</m:t>
                        </m:r>
                        <m:r>
                          <a:rPr lang="es-ES" sz="1800" i="1" dirty="0" err="1" smtClean="0">
                            <a:latin typeface="Cambria Math" panose="02040503050406030204" pitchFamily="18" charset="0"/>
                            <a:cs typeface="Arial"/>
                          </a:rPr>
                          <m:t>,</m:t>
                        </m:r>
                        <m:r>
                          <a:rPr lang="es-ES" sz="1800" i="1" dirty="0" err="1" smtClean="0">
                            <a:latin typeface="Cambria Math" panose="02040503050406030204" pitchFamily="18" charset="0"/>
                            <a:cs typeface="Arial"/>
                          </a:rPr>
                          <m:t>𝑓</m:t>
                        </m:r>
                      </m:e>
                    </m:d>
                    <m:r>
                      <a:rPr lang="es-ES" sz="1800" b="0" i="0" dirty="0" smtClean="0">
                        <a:latin typeface="Cambria Math" panose="02040503050406030204" pitchFamily="18" charset="0"/>
                        <a:cs typeface="Arial"/>
                      </a:rPr>
                      <m:t>=</m:t>
                    </m:r>
                    <m:r>
                      <m:rPr>
                        <m:sty m:val="p"/>
                      </m:rPr>
                      <a:rPr lang="es-ES" i="1" dirty="0">
                        <a:latin typeface="Cambria Math" panose="02040503050406030204" pitchFamily="18" charset="0"/>
                        <a:cs typeface="Arial"/>
                      </a:rPr>
                      <m:t>w</m:t>
                    </m:r>
                    <m:d>
                      <m:dPr>
                        <m:ctrlPr>
                          <a:rPr lang="es-ES" i="1" dirty="0">
                            <a:latin typeface="Cambria Math" panose="02040503050406030204" pitchFamily="18" charset="0"/>
                            <a:cs typeface="Arial"/>
                          </a:rPr>
                        </m:ctrlPr>
                      </m:dPr>
                      <m:e>
                        <m:r>
                          <a:rPr lang="es-ES" i="1" dirty="0" err="1">
                            <a:latin typeface="Cambria Math" panose="02040503050406030204" pitchFamily="18" charset="0"/>
                            <a:cs typeface="Arial"/>
                          </a:rPr>
                          <m:t>𝑣</m:t>
                        </m:r>
                        <m:r>
                          <a:rPr lang="es-ES" i="1" dirty="0" err="1">
                            <a:latin typeface="Cambria Math" panose="02040503050406030204" pitchFamily="18" charset="0"/>
                            <a:cs typeface="Arial"/>
                          </a:rPr>
                          <m:t>,</m:t>
                        </m:r>
                        <m:r>
                          <a:rPr lang="es-ES" i="1" dirty="0" err="1">
                            <a:latin typeface="Cambria Math" panose="02040503050406030204" pitchFamily="18" charset="0"/>
                            <a:cs typeface="Arial"/>
                          </a:rPr>
                          <m:t>𝑓</m:t>
                        </m:r>
                      </m:e>
                    </m:d>
                    <m:r>
                      <a:rPr lang="es-ES" b="0" i="1" dirty="0" smtClean="0">
                        <a:latin typeface="Cambria Math" panose="02040503050406030204" pitchFamily="18" charset="0"/>
                        <a:cs typeface="Arial"/>
                      </a:rPr>
                      <m:t> </m:t>
                    </m:r>
                  </m:oMath>
                </a14:m>
                <a:r>
                  <a:rPr lang="es-ES" dirty="0">
                    <a:cs typeface="Arial"/>
                  </a:rPr>
                  <a:t>entonces</a:t>
                </a:r>
                <a:endParaRPr lang="es-ES" dirty="0"/>
              </a:p>
              <a:p>
                <a:pPr/>
                <a14:m>
                  <m:oMathPara xmlns:m="http://schemas.openxmlformats.org/officeDocument/2006/math">
                    <m:oMathParaPr>
                      <m:jc m:val="center"/>
                    </m:oMathParaPr>
                    <m:oMath xmlns:m="http://schemas.openxmlformats.org/officeDocument/2006/math">
                      <m:r>
                        <a:rPr lang="es-ES" sz="1800" i="1" dirty="0" smtClean="0">
                          <a:latin typeface="Cambria Math" panose="02040503050406030204" pitchFamily="18" charset="0"/>
                          <a:cs typeface="Arial"/>
                        </a:rPr>
                        <m:t>h</m:t>
                      </m:r>
                      <m:d>
                        <m:dPr>
                          <m:ctrlPr>
                            <a:rPr lang="es-ES" sz="1800" i="1" dirty="0" smtClean="0">
                              <a:latin typeface="Cambria Math" panose="02040503050406030204" pitchFamily="18" charset="0"/>
                              <a:cs typeface="Arial"/>
                            </a:rPr>
                          </m:ctrlPr>
                        </m:dPr>
                        <m:e>
                          <m:r>
                            <a:rPr lang="es-ES" sz="1800" i="1" dirty="0" err="1">
                              <a:latin typeface="Cambria Math" panose="02040503050406030204" pitchFamily="18" charset="0"/>
                              <a:cs typeface="Arial"/>
                            </a:rPr>
                            <m:t>𝑣</m:t>
                          </m:r>
                          <m:r>
                            <a:rPr lang="es-ES" sz="1800" i="1" dirty="0" err="1" smtClean="0">
                              <a:latin typeface="Cambria Math" panose="02040503050406030204" pitchFamily="18" charset="0"/>
                              <a:cs typeface="Arial"/>
                            </a:rPr>
                            <m:t>,</m:t>
                          </m:r>
                          <m:r>
                            <a:rPr lang="es-ES" sz="1800" i="1" dirty="0" err="1" smtClean="0">
                              <a:latin typeface="Cambria Math" panose="02040503050406030204" pitchFamily="18" charset="0"/>
                              <a:cs typeface="Arial"/>
                            </a:rPr>
                            <m:t>𝑓</m:t>
                          </m:r>
                        </m:e>
                      </m:d>
                      <m:r>
                        <a:rPr lang="es-ES" sz="1800" b="0" i="0" dirty="0" smtClean="0">
                          <a:latin typeface="Cambria Math" panose="02040503050406030204" pitchFamily="18" charset="0"/>
                          <a:cs typeface="Arial"/>
                        </a:rPr>
                        <m:t>=</m:t>
                      </m:r>
                      <m:r>
                        <m:rPr>
                          <m:sty m:val="p"/>
                        </m:rPr>
                        <a:rPr lang="es-ES" i="1" dirty="0">
                          <a:latin typeface="Cambria Math" panose="02040503050406030204" pitchFamily="18" charset="0"/>
                          <a:cs typeface="Arial"/>
                        </a:rPr>
                        <m:t>w</m:t>
                      </m:r>
                      <m:d>
                        <m:dPr>
                          <m:ctrlPr>
                            <a:rPr lang="es-ES" i="1" dirty="0">
                              <a:latin typeface="Cambria Math" panose="02040503050406030204" pitchFamily="18" charset="0"/>
                              <a:cs typeface="Arial"/>
                            </a:rPr>
                          </m:ctrlPr>
                        </m:dPr>
                        <m:e>
                          <m:r>
                            <a:rPr lang="es-ES" i="1" dirty="0" err="1">
                              <a:latin typeface="Cambria Math" panose="02040503050406030204" pitchFamily="18" charset="0"/>
                              <a:cs typeface="Arial"/>
                            </a:rPr>
                            <m:t>𝑣</m:t>
                          </m:r>
                          <m:r>
                            <a:rPr lang="es-ES" i="1" dirty="0" err="1">
                              <a:latin typeface="Cambria Math" panose="02040503050406030204" pitchFamily="18" charset="0"/>
                              <a:cs typeface="Arial"/>
                            </a:rPr>
                            <m:t>,</m:t>
                          </m:r>
                          <m:r>
                            <a:rPr lang="es-ES" i="1" dirty="0" err="1">
                              <a:latin typeface="Cambria Math" panose="02040503050406030204" pitchFamily="18" charset="0"/>
                              <a:cs typeface="Arial"/>
                            </a:rPr>
                            <m:t>𝑓</m:t>
                          </m:r>
                        </m:e>
                      </m:d>
                      <m:r>
                        <a:rPr lang="es-ES" b="0" i="1" dirty="0" smtClean="0">
                          <a:latin typeface="Cambria Math" panose="02040503050406030204" pitchFamily="18" charset="0"/>
                          <a:cs typeface="Arial"/>
                        </a:rPr>
                        <m:t>=</m:t>
                      </m:r>
                      <m:sSup>
                        <m:sSupPr>
                          <m:ctrlPr>
                            <a:rPr lang="es-ES" i="1" dirty="0">
                              <a:latin typeface="Cambria Math" panose="02040503050406030204" pitchFamily="18" charset="0"/>
                              <a:cs typeface="Arial"/>
                            </a:rPr>
                          </m:ctrlPr>
                        </m:sSupPr>
                        <m:e>
                          <m:r>
                            <a:rPr lang="es-ES" i="1" dirty="0">
                              <a:latin typeface="Cambria Math" panose="02040503050406030204" pitchFamily="18" charset="0"/>
                              <a:cs typeface="Arial"/>
                            </a:rPr>
                            <m:t>𝑤</m:t>
                          </m:r>
                        </m:e>
                        <m:sup>
                          <m:r>
                            <a:rPr lang="es-ES" i="1" dirty="0">
                              <a:latin typeface="Cambria Math" panose="02040503050406030204" pitchFamily="18" charset="0"/>
                              <a:cs typeface="Arial"/>
                            </a:rPr>
                            <m:t>∗</m:t>
                          </m:r>
                        </m:sup>
                      </m:sSup>
                      <m:d>
                        <m:dPr>
                          <m:ctrlPr>
                            <a:rPr lang="es-ES" i="1" dirty="0">
                              <a:latin typeface="Cambria Math" panose="02040503050406030204" pitchFamily="18" charset="0"/>
                              <a:cs typeface="Arial"/>
                            </a:rPr>
                          </m:ctrlPr>
                        </m:dPr>
                        <m:e>
                          <m:r>
                            <a:rPr lang="es-ES" i="1" dirty="0" err="1">
                              <a:latin typeface="Cambria Math" panose="02040503050406030204" pitchFamily="18" charset="0"/>
                              <a:cs typeface="Arial"/>
                            </a:rPr>
                            <m:t>𝑣</m:t>
                          </m:r>
                          <m:r>
                            <a:rPr lang="es-ES" i="1" dirty="0" err="1">
                              <a:latin typeface="Cambria Math" panose="02040503050406030204" pitchFamily="18" charset="0"/>
                              <a:cs typeface="Arial"/>
                            </a:rPr>
                            <m:t>,</m:t>
                          </m:r>
                          <m:r>
                            <a:rPr lang="es-ES" i="1" dirty="0" err="1">
                              <a:latin typeface="Cambria Math" panose="02040503050406030204" pitchFamily="18" charset="0"/>
                              <a:cs typeface="Arial"/>
                            </a:rPr>
                            <m:t>𝑓</m:t>
                          </m:r>
                        </m:e>
                      </m:d>
                    </m:oMath>
                  </m:oMathPara>
                </a14:m>
                <a:endParaRPr lang="es-ES" dirty="0"/>
              </a:p>
            </p:txBody>
          </p:sp>
        </mc:Choice>
        <mc:Fallback>
          <p:sp>
            <p:nvSpPr>
              <p:cNvPr id="7" name="CuadroTexto 6">
                <a:extLst>
                  <a:ext uri="{FF2B5EF4-FFF2-40B4-BE49-F238E27FC236}">
                    <a16:creationId xmlns:a16="http://schemas.microsoft.com/office/drawing/2014/main" id="{CDC74742-70F3-0DE2-ED46-6E85FDAE6E8E}"/>
                  </a:ext>
                </a:extLst>
              </p:cNvPr>
              <p:cNvSpPr txBox="1">
                <a:spLocks noRot="1" noChangeAspect="1" noMove="1" noResize="1" noEditPoints="1" noAdjustHandles="1" noChangeArrowheads="1" noChangeShapeType="1" noTextEdit="1"/>
              </p:cNvSpPr>
              <p:nvPr/>
            </p:nvSpPr>
            <p:spPr>
              <a:xfrm>
                <a:off x="4714125" y="3695522"/>
                <a:ext cx="3678149" cy="1477328"/>
              </a:xfrm>
              <a:prstGeom prst="rect">
                <a:avLst/>
              </a:prstGeom>
              <a:blipFill>
                <a:blip r:embed="rId4"/>
                <a:stretch>
                  <a:fillRect l="-1325" t="-2058" b="-2881"/>
                </a:stretch>
              </a:blipFill>
            </p:spPr>
            <p:txBody>
              <a:bodyPr/>
              <a:lstStyle/>
              <a:p>
                <a:r>
                  <a:rPr lang="es-ES">
                    <a:noFill/>
                  </a:rPr>
                  <a:t> </a:t>
                </a:r>
              </a:p>
            </p:txBody>
          </p:sp>
        </mc:Fallback>
      </mc:AlternateContent>
    </p:spTree>
    <p:extLst>
      <p:ext uri="{BB962C8B-B14F-4D97-AF65-F5344CB8AC3E}">
        <p14:creationId xmlns:p14="http://schemas.microsoft.com/office/powerpoint/2010/main" val="737994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0832D-0265-4E06-8251-8C7F93F422BC}"/>
              </a:ext>
            </a:extLst>
          </p:cNvPr>
          <p:cNvSpPr>
            <a:spLocks noGrp="1"/>
          </p:cNvSpPr>
          <p:nvPr>
            <p:ph type="title"/>
          </p:nvPr>
        </p:nvSpPr>
        <p:spPr/>
        <p:txBody>
          <a:bodyPr/>
          <a:lstStyle/>
          <a:p>
            <a:r>
              <a:rPr lang="es-ES" dirty="0">
                <a:ea typeface="MS PGothic"/>
              </a:rPr>
              <a:t>Grafos Virtuales Extendidos</a:t>
            </a:r>
            <a:endParaRPr lang="es-ES" dirty="0"/>
          </a:p>
        </p:txBody>
      </p:sp>
      <p:sp>
        <p:nvSpPr>
          <p:cNvPr id="3" name="Marcador de contenido 2">
            <a:extLst>
              <a:ext uri="{FF2B5EF4-FFF2-40B4-BE49-F238E27FC236}">
                <a16:creationId xmlns:a16="http://schemas.microsoft.com/office/drawing/2014/main" id="{EA715295-500E-4CA7-8EDA-1649CD6569DF}"/>
              </a:ext>
            </a:extLst>
          </p:cNvPr>
          <p:cNvSpPr>
            <a:spLocks noGrp="1"/>
          </p:cNvSpPr>
          <p:nvPr>
            <p:ph idx="1"/>
          </p:nvPr>
        </p:nvSpPr>
        <p:spPr>
          <a:xfrm>
            <a:off x="618379" y="1332968"/>
            <a:ext cx="7907241" cy="1144055"/>
          </a:xfrm>
        </p:spPr>
        <p:txBody>
          <a:bodyPr/>
          <a:lstStyle/>
          <a:p>
            <a:pPr marL="0" indent="0">
              <a:buNone/>
            </a:pPr>
            <a:r>
              <a:rPr lang="es-ES" sz="2000" dirty="0">
                <a:latin typeface="Cambria" panose="02040503050406030204" pitchFamily="18" charset="0"/>
                <a:cs typeface="Times New Roman" panose="02020603050405020304" pitchFamily="18" charset="0"/>
              </a:rPr>
              <a:t>Tipo de vértices, aristas, acciones.</a:t>
            </a:r>
          </a:p>
          <a:p>
            <a:pPr marL="0" indent="0">
              <a:buNone/>
            </a:pPr>
            <a:r>
              <a:rPr lang="es-ES" sz="2000" dirty="0">
                <a:latin typeface="Cambria" panose="02040503050406030204" pitchFamily="18" charset="0"/>
                <a:cs typeface="Times New Roman" panose="02020603050405020304" pitchFamily="18" charset="0"/>
              </a:rPr>
              <a:t>Vértice inicial y vértice final (definido posiblemente por un predicado)</a:t>
            </a:r>
          </a:p>
          <a:p>
            <a:pPr marL="0" indent="0">
              <a:buNone/>
            </a:pPr>
            <a:r>
              <a:rPr lang="es-ES" sz="2000" dirty="0">
                <a:latin typeface="Cambria" panose="02040503050406030204" pitchFamily="18" charset="0"/>
                <a:cs typeface="Times New Roman" panose="02020603050405020304" pitchFamily="18" charset="0"/>
              </a:rPr>
              <a:t>Tipo del camino, heurística, acción Voraz, …</a:t>
            </a:r>
          </a:p>
          <a:p>
            <a:pPr marL="457200" lvl="1" indent="0">
              <a:buNone/>
            </a:pPr>
            <a:endParaRPr lang="es-ES" dirty="0">
              <a:cs typeface="Arial"/>
            </a:endParaRPr>
          </a:p>
        </p:txBody>
      </p:sp>
      <p:sp>
        <p:nvSpPr>
          <p:cNvPr id="4" name="Marcador de número de diapositiva 3">
            <a:extLst>
              <a:ext uri="{FF2B5EF4-FFF2-40B4-BE49-F238E27FC236}">
                <a16:creationId xmlns:a16="http://schemas.microsoft.com/office/drawing/2014/main" id="{9A0B4F89-254A-4612-A1FC-3478651A6A19}"/>
              </a:ext>
            </a:extLst>
          </p:cNvPr>
          <p:cNvSpPr>
            <a:spLocks noGrp="1"/>
          </p:cNvSpPr>
          <p:nvPr>
            <p:ph type="sldNum" sz="quarter" idx="12"/>
          </p:nvPr>
        </p:nvSpPr>
        <p:spPr/>
        <p:txBody>
          <a:bodyPr/>
          <a:lstStyle/>
          <a:p>
            <a:pPr>
              <a:defRPr/>
            </a:pPr>
            <a:fld id="{C17CE2F0-1CAD-4D4D-B00F-A6662AAE51D2}" type="slidenum">
              <a:rPr lang="es-ES" altLang="es-ES"/>
              <a:pPr>
                <a:defRPr/>
              </a:pPr>
              <a:t>17</a:t>
            </a:fld>
            <a:endParaRPr lang="es-ES" altLang="es-ES"/>
          </a:p>
        </p:txBody>
      </p:sp>
      <p:sp>
        <p:nvSpPr>
          <p:cNvPr id="6" name="CuadroTexto 5">
            <a:extLst>
              <a:ext uri="{FF2B5EF4-FFF2-40B4-BE49-F238E27FC236}">
                <a16:creationId xmlns:a16="http://schemas.microsoft.com/office/drawing/2014/main" id="{DEE45C5B-A244-911B-383D-505F986FCEFE}"/>
              </a:ext>
            </a:extLst>
          </p:cNvPr>
          <p:cNvSpPr txBox="1"/>
          <p:nvPr/>
        </p:nvSpPr>
        <p:spPr>
          <a:xfrm>
            <a:off x="618379" y="2477023"/>
            <a:ext cx="7729375" cy="4401205"/>
          </a:xfrm>
          <a:prstGeom prst="rect">
            <a:avLst/>
          </a:prstGeom>
          <a:noFill/>
        </p:spPr>
        <p:txBody>
          <a:bodyPr wrap="square">
            <a:spAutoFit/>
          </a:bodyPr>
          <a:lstStyle/>
          <a:p>
            <a:r>
              <a:rPr lang="es-ES" sz="1600" dirty="0">
                <a:solidFill>
                  <a:srgbClr val="000000"/>
                </a:solidFill>
                <a:effectLst/>
                <a:latin typeface="Consolas" panose="020B0609020204030204" pitchFamily="49" charset="0"/>
              </a:rPr>
              <a:t>interface </a:t>
            </a:r>
            <a:r>
              <a:rPr lang="es-ES" sz="1600" dirty="0" err="1">
                <a:solidFill>
                  <a:srgbClr val="000000"/>
                </a:solidFill>
                <a:effectLst/>
                <a:latin typeface="Consolas" panose="020B0609020204030204" pitchFamily="49" charset="0"/>
              </a:rPr>
              <a:t>EGraph</a:t>
            </a:r>
            <a:r>
              <a:rPr lang="es-ES" sz="1600" dirty="0">
                <a:solidFill>
                  <a:srgbClr val="000000"/>
                </a:solidFill>
                <a:effectLst/>
                <a:latin typeface="Consolas" panose="020B0609020204030204" pitchFamily="49" charset="0"/>
              </a:rPr>
              <a:t>&lt;V, E&gt; </a:t>
            </a:r>
            <a:r>
              <a:rPr lang="es-ES" sz="1600" b="1" dirty="0" err="1">
                <a:solidFill>
                  <a:srgbClr val="7F0055"/>
                </a:solidFill>
                <a:effectLst/>
                <a:latin typeface="Consolas" panose="020B0609020204030204" pitchFamily="49" charset="0"/>
              </a:rPr>
              <a:t>extends</a:t>
            </a:r>
            <a:r>
              <a:rPr lang="es-ES" sz="1600" dirty="0">
                <a:solidFill>
                  <a:srgbClr val="000000"/>
                </a:solidFill>
                <a:effectLst/>
                <a:latin typeface="Consolas" panose="020B0609020204030204" pitchFamily="49" charset="0"/>
              </a:rPr>
              <a:t> </a:t>
            </a:r>
            <a:r>
              <a:rPr lang="es-ES" sz="1600" dirty="0" err="1">
                <a:solidFill>
                  <a:srgbClr val="000000"/>
                </a:solidFill>
                <a:effectLst/>
                <a:latin typeface="Consolas" panose="020B0609020204030204" pitchFamily="49" charset="0"/>
              </a:rPr>
              <a:t>Graph</a:t>
            </a:r>
            <a:r>
              <a:rPr lang="es-ES" sz="1600" dirty="0">
                <a:solidFill>
                  <a:srgbClr val="000000"/>
                </a:solidFill>
                <a:effectLst/>
                <a:latin typeface="Consolas" panose="020B0609020204030204" pitchFamily="49" charset="0"/>
              </a:rPr>
              <a:t>&lt;V, E&gt; {</a:t>
            </a:r>
          </a:p>
          <a:p>
            <a:r>
              <a:rPr lang="es-ES" sz="1600" dirty="0">
                <a:solidFill>
                  <a:srgbClr val="000000"/>
                </a:solidFill>
                <a:effectLst/>
                <a:latin typeface="Consolas" panose="020B0609020204030204" pitchFamily="49" charset="0"/>
              </a:rPr>
              <a:t>	V </a:t>
            </a:r>
            <a:r>
              <a:rPr lang="es-ES" sz="1600" dirty="0" err="1">
                <a:solidFill>
                  <a:srgbClr val="000000"/>
                </a:solidFill>
                <a:effectLst/>
                <a:latin typeface="Consolas" panose="020B0609020204030204" pitchFamily="49" charset="0"/>
              </a:rPr>
              <a:t>startVertex</a:t>
            </a:r>
            <a:r>
              <a:rPr lang="es-ES" sz="1600" dirty="0">
                <a:solidFill>
                  <a:srgbClr val="000000"/>
                </a:solidFill>
                <a:effectLst/>
                <a:latin typeface="Consolas" panose="020B0609020204030204" pitchFamily="49" charset="0"/>
              </a:rPr>
              <a:t>();</a:t>
            </a:r>
          </a:p>
          <a:p>
            <a:r>
              <a:rPr lang="es-ES" sz="1600" dirty="0">
                <a:solidFill>
                  <a:srgbClr val="000000"/>
                </a:solidFill>
                <a:effectLst/>
                <a:latin typeface="Consolas" panose="020B0609020204030204" pitchFamily="49" charset="0"/>
              </a:rPr>
              <a:t>	</a:t>
            </a:r>
            <a:r>
              <a:rPr lang="es-ES" sz="1600" dirty="0" err="1">
                <a:solidFill>
                  <a:srgbClr val="000000"/>
                </a:solidFill>
                <a:effectLst/>
                <a:latin typeface="Consolas" panose="020B0609020204030204" pitchFamily="49" charset="0"/>
              </a:rPr>
              <a:t>Predicate</a:t>
            </a:r>
            <a:r>
              <a:rPr lang="es-ES" sz="1600" dirty="0">
                <a:solidFill>
                  <a:srgbClr val="000000"/>
                </a:solidFill>
                <a:effectLst/>
                <a:latin typeface="Consolas" panose="020B0609020204030204" pitchFamily="49" charset="0"/>
              </a:rPr>
              <a:t>&lt;V&gt; </a:t>
            </a:r>
            <a:r>
              <a:rPr lang="es-ES" sz="1600" dirty="0" err="1">
                <a:solidFill>
                  <a:srgbClr val="000000"/>
                </a:solidFill>
                <a:effectLst/>
                <a:latin typeface="Consolas" panose="020B0609020204030204" pitchFamily="49" charset="0"/>
              </a:rPr>
              <a:t>goal</a:t>
            </a:r>
            <a:r>
              <a:rPr lang="es-ES" sz="1600" dirty="0">
                <a:solidFill>
                  <a:srgbClr val="000000"/>
                </a:solidFill>
                <a:effectLst/>
                <a:latin typeface="Consolas" panose="020B0609020204030204" pitchFamily="49" charset="0"/>
              </a:rPr>
              <a:t>();</a:t>
            </a:r>
          </a:p>
          <a:p>
            <a:r>
              <a:rPr lang="es-ES" sz="1600" dirty="0">
                <a:solidFill>
                  <a:srgbClr val="000000"/>
                </a:solidFill>
                <a:effectLst/>
                <a:latin typeface="Consolas" panose="020B0609020204030204" pitchFamily="49" charset="0"/>
              </a:rPr>
              <a:t>	V </a:t>
            </a:r>
            <a:r>
              <a:rPr lang="es-ES" sz="1600" dirty="0" err="1">
                <a:solidFill>
                  <a:srgbClr val="000000"/>
                </a:solidFill>
                <a:effectLst/>
                <a:latin typeface="Consolas" panose="020B0609020204030204" pitchFamily="49" charset="0"/>
              </a:rPr>
              <a:t>endVertex</a:t>
            </a:r>
            <a:r>
              <a:rPr lang="es-ES" sz="1600" dirty="0">
                <a:solidFill>
                  <a:srgbClr val="000000"/>
                </a:solidFill>
                <a:effectLst/>
                <a:latin typeface="Consolas" panose="020B0609020204030204" pitchFamily="49" charset="0"/>
              </a:rPr>
              <a:t>();</a:t>
            </a:r>
          </a:p>
          <a:p>
            <a:r>
              <a:rPr lang="es-ES" sz="1600" b="1" dirty="0">
                <a:solidFill>
                  <a:srgbClr val="7F0055"/>
                </a:solidFill>
                <a:effectLst/>
                <a:latin typeface="Consolas" panose="020B0609020204030204" pitchFamily="49" charset="0"/>
              </a:rPr>
              <a:t>	</a:t>
            </a:r>
            <a:r>
              <a:rPr lang="es-ES" sz="1600" b="1" dirty="0" err="1">
                <a:solidFill>
                  <a:srgbClr val="7F0055"/>
                </a:solidFill>
                <a:effectLst/>
                <a:latin typeface="Consolas" panose="020B0609020204030204" pitchFamily="49" charset="0"/>
              </a:rPr>
              <a:t>double</a:t>
            </a:r>
            <a:r>
              <a:rPr lang="es-ES" sz="1600" dirty="0">
                <a:solidFill>
                  <a:srgbClr val="000000"/>
                </a:solidFill>
                <a:effectLst/>
                <a:latin typeface="Consolas" panose="020B0609020204030204" pitchFamily="49" charset="0"/>
              </a:rPr>
              <a:t> </a:t>
            </a:r>
            <a:r>
              <a:rPr lang="es-ES" sz="1600" dirty="0" err="1">
                <a:solidFill>
                  <a:srgbClr val="000000"/>
                </a:solidFill>
                <a:effectLst/>
                <a:latin typeface="Consolas" panose="020B0609020204030204" pitchFamily="49" charset="0"/>
              </a:rPr>
              <a:t>getVertexPassWeight</a:t>
            </a:r>
            <a:r>
              <a:rPr lang="es-ES" sz="1600" dirty="0">
                <a:solidFill>
                  <a:srgbClr val="000000"/>
                </a:solidFill>
                <a:effectLst/>
                <a:latin typeface="Consolas" panose="020B0609020204030204" pitchFamily="49" charset="0"/>
              </a:rPr>
              <a:t>(V </a:t>
            </a:r>
            <a:r>
              <a:rPr lang="es-ES" sz="1600" dirty="0" err="1">
                <a:solidFill>
                  <a:srgbClr val="6A3E3E"/>
                </a:solidFill>
                <a:effectLst/>
                <a:latin typeface="Consolas" panose="020B0609020204030204" pitchFamily="49" charset="0"/>
              </a:rPr>
              <a:t>vertex</a:t>
            </a:r>
            <a:r>
              <a:rPr lang="es-ES" sz="1600" dirty="0">
                <a:solidFill>
                  <a:srgbClr val="000000"/>
                </a:solidFill>
                <a:effectLst/>
                <a:latin typeface="Consolas" panose="020B0609020204030204" pitchFamily="49" charset="0"/>
              </a:rPr>
              <a:t>, E </a:t>
            </a:r>
            <a:r>
              <a:rPr lang="es-ES" sz="1600" dirty="0" err="1">
                <a:solidFill>
                  <a:srgbClr val="6A3E3E"/>
                </a:solidFill>
                <a:effectLst/>
                <a:latin typeface="Consolas" panose="020B0609020204030204" pitchFamily="49" charset="0"/>
              </a:rPr>
              <a:t>edgeIn</a:t>
            </a:r>
            <a:r>
              <a:rPr lang="es-ES" sz="1600" dirty="0">
                <a:solidFill>
                  <a:srgbClr val="000000"/>
                </a:solidFill>
                <a:effectLst/>
                <a:latin typeface="Consolas" panose="020B0609020204030204" pitchFamily="49" charset="0"/>
              </a:rPr>
              <a:t>, E </a:t>
            </a:r>
            <a:r>
              <a:rPr lang="es-ES" sz="1600" dirty="0" err="1">
                <a:solidFill>
                  <a:srgbClr val="6A3E3E"/>
                </a:solidFill>
                <a:effectLst/>
                <a:latin typeface="Consolas" panose="020B0609020204030204" pitchFamily="49" charset="0"/>
              </a:rPr>
              <a:t>edgeOut</a:t>
            </a:r>
            <a:r>
              <a:rPr lang="es-ES" sz="1600" dirty="0">
                <a:solidFill>
                  <a:srgbClr val="000000"/>
                </a:solidFill>
                <a:effectLst/>
                <a:latin typeface="Consolas" panose="020B0609020204030204" pitchFamily="49" charset="0"/>
              </a:rPr>
              <a:t>);</a:t>
            </a:r>
          </a:p>
          <a:p>
            <a:r>
              <a:rPr lang="es-ES" sz="1600" b="1" dirty="0">
                <a:solidFill>
                  <a:srgbClr val="7F0055"/>
                </a:solidFill>
                <a:effectLst/>
                <a:latin typeface="Consolas" panose="020B0609020204030204" pitchFamily="49" charset="0"/>
              </a:rPr>
              <a:t>	</a:t>
            </a:r>
            <a:r>
              <a:rPr lang="es-ES" sz="1600" b="1" dirty="0" err="1">
                <a:solidFill>
                  <a:srgbClr val="7F0055"/>
                </a:solidFill>
                <a:effectLst/>
                <a:latin typeface="Consolas" panose="020B0609020204030204" pitchFamily="49" charset="0"/>
              </a:rPr>
              <a:t>double</a:t>
            </a:r>
            <a:r>
              <a:rPr lang="es-ES" sz="1600" dirty="0">
                <a:solidFill>
                  <a:srgbClr val="000000"/>
                </a:solidFill>
                <a:effectLst/>
                <a:latin typeface="Consolas" panose="020B0609020204030204" pitchFamily="49" charset="0"/>
              </a:rPr>
              <a:t> </a:t>
            </a:r>
            <a:r>
              <a:rPr lang="es-ES" sz="1600" dirty="0" err="1">
                <a:solidFill>
                  <a:srgbClr val="000000"/>
                </a:solidFill>
                <a:effectLst/>
                <a:latin typeface="Consolas" panose="020B0609020204030204" pitchFamily="49" charset="0"/>
              </a:rPr>
              <a:t>getVertexWeight</a:t>
            </a:r>
            <a:r>
              <a:rPr lang="es-ES" sz="1600" dirty="0">
                <a:solidFill>
                  <a:srgbClr val="000000"/>
                </a:solidFill>
                <a:effectLst/>
                <a:latin typeface="Consolas" panose="020B0609020204030204" pitchFamily="49" charset="0"/>
              </a:rPr>
              <a:t>(V </a:t>
            </a:r>
            <a:r>
              <a:rPr lang="es-ES" sz="1600" dirty="0" err="1">
                <a:solidFill>
                  <a:srgbClr val="6A3E3E"/>
                </a:solidFill>
                <a:effectLst/>
                <a:latin typeface="Consolas" panose="020B0609020204030204" pitchFamily="49" charset="0"/>
              </a:rPr>
              <a:t>vertex</a:t>
            </a:r>
            <a:r>
              <a:rPr lang="es-ES" sz="1600" dirty="0">
                <a:solidFill>
                  <a:srgbClr val="000000"/>
                </a:solidFill>
                <a:effectLst/>
                <a:latin typeface="Consolas" panose="020B0609020204030204" pitchFamily="49" charset="0"/>
              </a:rPr>
              <a:t>);</a:t>
            </a:r>
          </a:p>
          <a:p>
            <a:r>
              <a:rPr lang="es-ES" sz="1800" dirty="0">
                <a:solidFill>
                  <a:srgbClr val="000000"/>
                </a:solidFill>
                <a:effectLst/>
                <a:latin typeface="Consolas" panose="020B0609020204030204" pitchFamily="49" charset="0"/>
              </a:rPr>
              <a:t>	</a:t>
            </a:r>
            <a:r>
              <a:rPr lang="es-ES" sz="1800" dirty="0" err="1">
                <a:solidFill>
                  <a:srgbClr val="000000"/>
                </a:solidFill>
                <a:effectLst/>
                <a:latin typeface="Consolas" panose="020B0609020204030204" pitchFamily="49" charset="0"/>
              </a:rPr>
              <a:t>PathType</a:t>
            </a:r>
            <a:r>
              <a:rPr lang="es-ES" sz="1800" dirty="0">
                <a:solidFill>
                  <a:srgbClr val="000000"/>
                </a:solidFill>
                <a:effectLst/>
                <a:latin typeface="Consolas" panose="020B0609020204030204" pitchFamily="49" charset="0"/>
              </a:rPr>
              <a:t> </a:t>
            </a:r>
            <a:r>
              <a:rPr lang="es-ES" sz="1800" dirty="0" err="1">
                <a:solidFill>
                  <a:srgbClr val="000000"/>
                </a:solidFill>
                <a:effectLst/>
                <a:latin typeface="Consolas" panose="020B0609020204030204" pitchFamily="49" charset="0"/>
              </a:rPr>
              <a:t>pathType</a:t>
            </a:r>
            <a:r>
              <a:rPr lang="es-ES" sz="1800" dirty="0">
                <a:solidFill>
                  <a:srgbClr val="000000"/>
                </a:solidFill>
                <a:effectLst/>
                <a:latin typeface="Consolas" panose="020B0609020204030204" pitchFamily="49" charset="0"/>
              </a:rPr>
              <a:t>();</a:t>
            </a:r>
          </a:p>
          <a:p>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TriFunction</a:t>
            </a:r>
            <a:r>
              <a:rPr lang="es-ES" sz="1600" dirty="0">
                <a:solidFill>
                  <a:srgbClr val="000000"/>
                </a:solidFill>
                <a:latin typeface="Consolas" panose="020B0609020204030204" pitchFamily="49" charset="0"/>
              </a:rPr>
              <a:t>&lt;V, </a:t>
            </a:r>
            <a:r>
              <a:rPr lang="es-ES" sz="1600" dirty="0" err="1">
                <a:solidFill>
                  <a:srgbClr val="000000"/>
                </a:solidFill>
                <a:latin typeface="Consolas" panose="020B0609020204030204" pitchFamily="49" charset="0"/>
              </a:rPr>
              <a:t>Predicate</a:t>
            </a:r>
            <a:r>
              <a:rPr lang="es-ES" sz="1600" dirty="0">
                <a:solidFill>
                  <a:srgbClr val="000000"/>
                </a:solidFill>
                <a:latin typeface="Consolas" panose="020B0609020204030204" pitchFamily="49" charset="0"/>
              </a:rPr>
              <a:t>&lt;V&gt;, V, </a:t>
            </a:r>
            <a:r>
              <a:rPr lang="es-ES" sz="1600" dirty="0" err="1">
                <a:solidFill>
                  <a:srgbClr val="000000"/>
                </a:solidFill>
                <a:latin typeface="Consolas" panose="020B0609020204030204" pitchFamily="49" charset="0"/>
              </a:rPr>
              <a:t>Double</a:t>
            </a:r>
            <a:r>
              <a:rPr lang="es-ES" sz="1600" dirty="0">
                <a:solidFill>
                  <a:srgbClr val="000000"/>
                </a:solidFill>
                <a:latin typeface="Consolas" panose="020B0609020204030204" pitchFamily="49" charset="0"/>
              </a:rPr>
              <a:t>&gt; </a:t>
            </a:r>
            <a:r>
              <a:rPr lang="es-ES" sz="1600" dirty="0" err="1">
                <a:solidFill>
                  <a:srgbClr val="000000"/>
                </a:solidFill>
                <a:latin typeface="Consolas" panose="020B0609020204030204" pitchFamily="49" charset="0"/>
              </a:rPr>
              <a:t>heuristic</a:t>
            </a:r>
            <a:r>
              <a:rPr lang="es-ES" sz="1600" dirty="0">
                <a:solidFill>
                  <a:srgbClr val="000000"/>
                </a:solidFill>
                <a:latin typeface="Consolas" panose="020B0609020204030204" pitchFamily="49" charset="0"/>
              </a:rPr>
              <a:t>(); </a:t>
            </a:r>
          </a:p>
          <a:p>
            <a:r>
              <a:rPr lang="es-ES" sz="1800" dirty="0">
                <a:solidFill>
                  <a:srgbClr val="000000"/>
                </a:solidFill>
                <a:effectLst/>
                <a:latin typeface="Consolas" panose="020B0609020204030204" pitchFamily="49" charset="0"/>
              </a:rPr>
              <a:t>	</a:t>
            </a:r>
            <a:r>
              <a:rPr lang="es-ES" sz="1800" dirty="0" err="1">
                <a:solidFill>
                  <a:srgbClr val="000000"/>
                </a:solidFill>
                <a:effectLst/>
                <a:latin typeface="Consolas" panose="020B0609020204030204" pitchFamily="49" charset="0"/>
              </a:rPr>
              <a:t>Function</a:t>
            </a:r>
            <a:r>
              <a:rPr lang="es-ES" sz="1800" dirty="0">
                <a:solidFill>
                  <a:srgbClr val="000000"/>
                </a:solidFill>
                <a:effectLst/>
                <a:latin typeface="Consolas" panose="020B0609020204030204" pitchFamily="49" charset="0"/>
              </a:rPr>
              <a:t>&lt;V, E&gt; </a:t>
            </a:r>
            <a:r>
              <a:rPr lang="es-ES" sz="1800" dirty="0" err="1">
                <a:solidFill>
                  <a:srgbClr val="000000"/>
                </a:solidFill>
                <a:effectLst/>
                <a:latin typeface="Consolas" panose="020B0609020204030204" pitchFamily="49" charset="0"/>
              </a:rPr>
              <a:t>greedyEdge</a:t>
            </a:r>
            <a:r>
              <a:rPr lang="es-ES" sz="1800" dirty="0">
                <a:solidFill>
                  <a:srgbClr val="000000"/>
                </a:solidFill>
                <a:effectLst/>
                <a:latin typeface="Consolas" panose="020B0609020204030204" pitchFamily="49" charset="0"/>
              </a:rPr>
              <a:t>()</a:t>
            </a:r>
          </a:p>
          <a:p>
            <a:r>
              <a:rPr lang="es-ES" sz="1800" dirty="0">
                <a:solidFill>
                  <a:srgbClr val="000000"/>
                </a:solidFill>
                <a:effectLst/>
                <a:latin typeface="Consolas" panose="020B0609020204030204" pitchFamily="49" charset="0"/>
              </a:rPr>
              <a:t>	…</a:t>
            </a:r>
          </a:p>
          <a:p>
            <a:r>
              <a:rPr lang="es-ES" dirty="0">
                <a:solidFill>
                  <a:srgbClr val="000000"/>
                </a:solidFill>
                <a:latin typeface="Consolas" panose="020B0609020204030204" pitchFamily="49" charset="0"/>
              </a:rPr>
              <a:t>}</a:t>
            </a:r>
          </a:p>
          <a:p>
            <a:r>
              <a:rPr lang="es-ES" sz="1600" dirty="0" err="1">
                <a:solidFill>
                  <a:srgbClr val="000000"/>
                </a:solidFill>
                <a:latin typeface="Consolas" panose="020B0609020204030204" pitchFamily="49" charset="0"/>
              </a:rPr>
              <a:t>class</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SimpleVirtualGraph</a:t>
            </a:r>
            <a:r>
              <a:rPr lang="es-ES" sz="1600" dirty="0">
                <a:solidFill>
                  <a:srgbClr val="000000"/>
                </a:solidFill>
                <a:latin typeface="Consolas" panose="020B0609020204030204" pitchFamily="49" charset="0"/>
              </a:rPr>
              <a:t>&lt;</a:t>
            </a:r>
          </a:p>
          <a:p>
            <a:r>
              <a:rPr lang="es-ES" sz="1600" dirty="0">
                <a:solidFill>
                  <a:srgbClr val="000000"/>
                </a:solidFill>
                <a:latin typeface="Consolas" panose="020B0609020204030204" pitchFamily="49" charset="0"/>
              </a:rPr>
              <a:t>	V </a:t>
            </a:r>
            <a:r>
              <a:rPr lang="es-ES" sz="1600" dirty="0" err="1">
                <a:solidFill>
                  <a:srgbClr val="000000"/>
                </a:solidFill>
                <a:latin typeface="Consolas" panose="020B0609020204030204" pitchFamily="49" charset="0"/>
              </a:rPr>
              <a:t>extends</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VirtualVertex</a:t>
            </a:r>
            <a:r>
              <a:rPr lang="es-ES" sz="1600" dirty="0">
                <a:solidFill>
                  <a:srgbClr val="000000"/>
                </a:solidFill>
                <a:latin typeface="Consolas" panose="020B0609020204030204" pitchFamily="49" charset="0"/>
              </a:rPr>
              <a:t>&lt;V,E,?&gt;, </a:t>
            </a:r>
            <a:br>
              <a:rPr lang="es-ES" sz="1600" dirty="0">
                <a:solidFill>
                  <a:srgbClr val="000000"/>
                </a:solidFill>
                <a:latin typeface="Consolas" panose="020B0609020204030204" pitchFamily="49" charset="0"/>
              </a:rPr>
            </a:br>
            <a:r>
              <a:rPr lang="es-ES" sz="1600" dirty="0">
                <a:solidFill>
                  <a:srgbClr val="000000"/>
                </a:solidFill>
                <a:latin typeface="Consolas" panose="020B0609020204030204" pitchFamily="49" charset="0"/>
              </a:rPr>
              <a:t> 	E </a:t>
            </a:r>
            <a:r>
              <a:rPr lang="es-ES" sz="1600" dirty="0" err="1">
                <a:solidFill>
                  <a:srgbClr val="000000"/>
                </a:solidFill>
                <a:latin typeface="Consolas" panose="020B0609020204030204" pitchFamily="49" charset="0"/>
              </a:rPr>
              <a:t>extends</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SimpleEdgeAction</a:t>
            </a:r>
            <a:r>
              <a:rPr lang="es-ES" sz="1600" dirty="0">
                <a:solidFill>
                  <a:srgbClr val="000000"/>
                </a:solidFill>
                <a:latin typeface="Consolas" panose="020B0609020204030204" pitchFamily="49" charset="0"/>
              </a:rPr>
              <a:t>&lt;V,?&gt;&gt; </a:t>
            </a:r>
          </a:p>
          <a:p>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implements</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EGraph</a:t>
            </a:r>
            <a:r>
              <a:rPr lang="es-ES" sz="1600" dirty="0">
                <a:solidFill>
                  <a:srgbClr val="000000"/>
                </a:solidFill>
                <a:latin typeface="Consolas" panose="020B0609020204030204" pitchFamily="49" charset="0"/>
              </a:rPr>
              <a:t>&lt;V,E&gt; {</a:t>
            </a:r>
          </a:p>
          <a:p>
            <a:r>
              <a:rPr lang="es-ES" sz="1600" dirty="0">
                <a:solidFill>
                  <a:srgbClr val="000000"/>
                </a:solidFill>
                <a:latin typeface="Consolas" panose="020B0609020204030204" pitchFamily="49" charset="0"/>
              </a:rPr>
              <a:t>	…</a:t>
            </a:r>
          </a:p>
          <a:p>
            <a:r>
              <a:rPr lang="es-E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66902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0832D-0265-4E06-8251-8C7F93F422BC}"/>
              </a:ext>
            </a:extLst>
          </p:cNvPr>
          <p:cNvSpPr>
            <a:spLocks noGrp="1"/>
          </p:cNvSpPr>
          <p:nvPr>
            <p:ph type="title"/>
          </p:nvPr>
        </p:nvSpPr>
        <p:spPr/>
        <p:txBody>
          <a:bodyPr/>
          <a:lstStyle/>
          <a:p>
            <a:r>
              <a:rPr lang="es-ES" dirty="0">
                <a:ea typeface="MS PGothic"/>
              </a:rPr>
              <a:t>Grafos Virtuales Extendidos</a:t>
            </a:r>
            <a:endParaRPr lang="es-ES" dirty="0"/>
          </a:p>
        </p:txBody>
      </p:sp>
      <p:sp>
        <p:nvSpPr>
          <p:cNvPr id="3" name="Marcador de contenido 2">
            <a:extLst>
              <a:ext uri="{FF2B5EF4-FFF2-40B4-BE49-F238E27FC236}">
                <a16:creationId xmlns:a16="http://schemas.microsoft.com/office/drawing/2014/main" id="{EA715295-500E-4CA7-8EDA-1649CD6569DF}"/>
              </a:ext>
            </a:extLst>
          </p:cNvPr>
          <p:cNvSpPr>
            <a:spLocks noGrp="1"/>
          </p:cNvSpPr>
          <p:nvPr>
            <p:ph idx="1"/>
          </p:nvPr>
        </p:nvSpPr>
        <p:spPr>
          <a:xfrm>
            <a:off x="618379" y="1904961"/>
            <a:ext cx="7907241" cy="572064"/>
          </a:xfrm>
        </p:spPr>
        <p:txBody>
          <a:bodyPr/>
          <a:lstStyle/>
          <a:p>
            <a:pPr marL="457200" lvl="1" indent="0">
              <a:buNone/>
            </a:pPr>
            <a:r>
              <a:rPr lang="es-ES" i="1" dirty="0" err="1">
                <a:cs typeface="Arial"/>
              </a:rPr>
              <a:t>Builder</a:t>
            </a:r>
            <a:endParaRPr lang="es-ES" i="1" dirty="0">
              <a:cs typeface="Arial"/>
            </a:endParaRPr>
          </a:p>
        </p:txBody>
      </p:sp>
      <p:sp>
        <p:nvSpPr>
          <p:cNvPr id="4" name="Marcador de número de diapositiva 3">
            <a:extLst>
              <a:ext uri="{FF2B5EF4-FFF2-40B4-BE49-F238E27FC236}">
                <a16:creationId xmlns:a16="http://schemas.microsoft.com/office/drawing/2014/main" id="{9A0B4F89-254A-4612-A1FC-3478651A6A19}"/>
              </a:ext>
            </a:extLst>
          </p:cNvPr>
          <p:cNvSpPr>
            <a:spLocks noGrp="1"/>
          </p:cNvSpPr>
          <p:nvPr>
            <p:ph type="sldNum" sz="quarter" idx="12"/>
          </p:nvPr>
        </p:nvSpPr>
        <p:spPr/>
        <p:txBody>
          <a:bodyPr/>
          <a:lstStyle/>
          <a:p>
            <a:pPr>
              <a:defRPr/>
            </a:pPr>
            <a:fld id="{C17CE2F0-1CAD-4D4D-B00F-A6662AAE51D2}" type="slidenum">
              <a:rPr lang="es-ES" altLang="es-ES"/>
              <a:pPr>
                <a:defRPr/>
              </a:pPr>
              <a:t>18</a:t>
            </a:fld>
            <a:endParaRPr lang="es-ES" altLang="es-ES"/>
          </a:p>
        </p:txBody>
      </p:sp>
      <p:sp>
        <p:nvSpPr>
          <p:cNvPr id="6" name="CuadroTexto 5">
            <a:extLst>
              <a:ext uri="{FF2B5EF4-FFF2-40B4-BE49-F238E27FC236}">
                <a16:creationId xmlns:a16="http://schemas.microsoft.com/office/drawing/2014/main" id="{DEE45C5B-A244-911B-383D-505F986FCEFE}"/>
              </a:ext>
            </a:extLst>
          </p:cNvPr>
          <p:cNvSpPr txBox="1"/>
          <p:nvPr/>
        </p:nvSpPr>
        <p:spPr>
          <a:xfrm>
            <a:off x="1137223" y="3212791"/>
            <a:ext cx="5910849" cy="1569660"/>
          </a:xfrm>
          <a:prstGeom prst="rect">
            <a:avLst/>
          </a:prstGeom>
          <a:noFill/>
        </p:spPr>
        <p:txBody>
          <a:bodyPr wrap="square">
            <a:spAutoFit/>
          </a:bodyPr>
          <a:lstStyle/>
          <a:p>
            <a:r>
              <a:rPr lang="es-ES" sz="1600" dirty="0" err="1">
                <a:solidFill>
                  <a:srgbClr val="000000"/>
                </a:solidFill>
                <a:effectLst/>
                <a:latin typeface="Consolas" panose="020B0609020204030204" pitchFamily="49" charset="0"/>
              </a:rPr>
              <a:t>EGraph</a:t>
            </a:r>
            <a:r>
              <a:rPr lang="es-ES" sz="1600" dirty="0">
                <a:solidFill>
                  <a:srgbClr val="000000"/>
                </a:solidFill>
                <a:effectLst/>
                <a:latin typeface="Consolas" panose="020B0609020204030204" pitchFamily="49" charset="0"/>
              </a:rPr>
              <a:t>&lt;</a:t>
            </a:r>
            <a:r>
              <a:rPr lang="es-ES" sz="1600" dirty="0" err="1">
                <a:solidFill>
                  <a:srgbClr val="000000"/>
                </a:solidFill>
                <a:effectLst/>
                <a:latin typeface="Consolas" panose="020B0609020204030204" pitchFamily="49" charset="0"/>
              </a:rPr>
              <a:t>VertexPuzzle</a:t>
            </a:r>
            <a:r>
              <a:rPr lang="es-ES" sz="1600" dirty="0">
                <a:solidFill>
                  <a:srgbClr val="000000"/>
                </a:solidFill>
                <a:effectLst/>
                <a:latin typeface="Consolas" panose="020B0609020204030204" pitchFamily="49" charset="0"/>
              </a:rPr>
              <a:t>, </a:t>
            </a:r>
            <a:r>
              <a:rPr lang="es-ES" sz="1600" dirty="0" err="1">
                <a:solidFill>
                  <a:srgbClr val="000000"/>
                </a:solidFill>
                <a:effectLst/>
                <a:latin typeface="Consolas" panose="020B0609020204030204" pitchFamily="49" charset="0"/>
              </a:rPr>
              <a:t>EdgePuzzle</a:t>
            </a:r>
            <a:r>
              <a:rPr lang="es-ES" sz="1600" dirty="0">
                <a:solidFill>
                  <a:srgbClr val="000000"/>
                </a:solidFill>
                <a:effectLst/>
                <a:latin typeface="Consolas" panose="020B0609020204030204" pitchFamily="49" charset="0"/>
              </a:rPr>
              <a:t>&gt; </a:t>
            </a:r>
            <a:r>
              <a:rPr lang="es-ES" sz="1600" dirty="0" err="1">
                <a:solidFill>
                  <a:srgbClr val="6A3E3E"/>
                </a:solidFill>
                <a:effectLst/>
                <a:latin typeface="Consolas" panose="020B0609020204030204" pitchFamily="49" charset="0"/>
              </a:rPr>
              <a:t>graph</a:t>
            </a:r>
            <a:r>
              <a:rPr lang="es-ES" sz="1600" dirty="0">
                <a:solidFill>
                  <a:srgbClr val="000000"/>
                </a:solidFill>
                <a:effectLst/>
                <a:latin typeface="Consolas" panose="020B0609020204030204" pitchFamily="49" charset="0"/>
              </a:rPr>
              <a:t> = </a:t>
            </a:r>
          </a:p>
          <a:p>
            <a:r>
              <a:rPr lang="es-ES" sz="1600" dirty="0">
                <a:solidFill>
                  <a:srgbClr val="000000"/>
                </a:solidFill>
                <a:effectLst/>
                <a:latin typeface="Consolas" panose="020B0609020204030204" pitchFamily="49" charset="0"/>
              </a:rPr>
              <a:t>	</a:t>
            </a:r>
            <a:r>
              <a:rPr lang="es-ES" sz="1600" dirty="0" err="1">
                <a:solidFill>
                  <a:srgbClr val="000000"/>
                </a:solidFill>
                <a:effectLst/>
                <a:latin typeface="Consolas" panose="020B0609020204030204" pitchFamily="49" charset="0"/>
              </a:rPr>
              <a:t>EGraph.</a:t>
            </a:r>
            <a:r>
              <a:rPr lang="es-ES" sz="1600" i="1" dirty="0" err="1">
                <a:solidFill>
                  <a:srgbClr val="000000"/>
                </a:solidFill>
                <a:effectLst/>
                <a:latin typeface="Consolas" panose="020B0609020204030204" pitchFamily="49" charset="0"/>
              </a:rPr>
              <a:t>virtual</a:t>
            </a:r>
            <a:r>
              <a:rPr lang="es-ES" sz="1600" dirty="0">
                <a:solidFill>
                  <a:srgbClr val="000000"/>
                </a:solidFill>
                <a:effectLst/>
                <a:latin typeface="Consolas" panose="020B0609020204030204" pitchFamily="49" charset="0"/>
              </a:rPr>
              <a:t>(</a:t>
            </a:r>
            <a:r>
              <a:rPr lang="es-ES" sz="1600" dirty="0" err="1">
                <a:solidFill>
                  <a:srgbClr val="6A3E3E"/>
                </a:solidFill>
                <a:effectLst/>
                <a:latin typeface="Consolas" panose="020B0609020204030204" pitchFamily="49" charset="0"/>
              </a:rPr>
              <a:t>start</a:t>
            </a:r>
            <a:r>
              <a:rPr lang="es-ES" sz="1600" dirty="0" err="1">
                <a:solidFill>
                  <a:srgbClr val="000000"/>
                </a:solidFill>
                <a:effectLst/>
                <a:latin typeface="Consolas" panose="020B0609020204030204" pitchFamily="49" charset="0"/>
              </a:rPr>
              <a:t>,</a:t>
            </a:r>
            <a:r>
              <a:rPr lang="es-ES" sz="1600" dirty="0" err="1">
                <a:solidFill>
                  <a:srgbClr val="6A3E3E"/>
                </a:solidFill>
                <a:effectLst/>
                <a:latin typeface="Consolas" panose="020B0609020204030204" pitchFamily="49" charset="0"/>
              </a:rPr>
              <a:t>x</a:t>
            </a:r>
            <a:r>
              <a:rPr lang="es-ES" sz="1600" dirty="0">
                <a:solidFill>
                  <a:srgbClr val="000000"/>
                </a:solidFill>
                <a:effectLst/>
                <a:latin typeface="Consolas" panose="020B0609020204030204" pitchFamily="49" charset="0"/>
              </a:rPr>
              <a:t>-&gt;</a:t>
            </a:r>
            <a:r>
              <a:rPr lang="es-ES" sz="1600" dirty="0" err="1">
                <a:solidFill>
                  <a:srgbClr val="6A3E3E"/>
                </a:solidFill>
                <a:effectLst/>
                <a:latin typeface="Consolas" panose="020B0609020204030204" pitchFamily="49" charset="0"/>
              </a:rPr>
              <a:t>x</a:t>
            </a:r>
            <a:r>
              <a:rPr lang="es-ES" sz="1600" dirty="0" err="1">
                <a:solidFill>
                  <a:srgbClr val="000000"/>
                </a:solidFill>
                <a:effectLst/>
                <a:latin typeface="Consolas" panose="020B0609020204030204" pitchFamily="49" charset="0"/>
              </a:rPr>
              <a:t>.equals</a:t>
            </a:r>
            <a:r>
              <a:rPr lang="es-ES" sz="1600" dirty="0">
                <a:solidFill>
                  <a:srgbClr val="000000"/>
                </a:solidFill>
                <a:effectLst/>
                <a:latin typeface="Consolas" panose="020B0609020204030204" pitchFamily="49" charset="0"/>
              </a:rPr>
              <a:t>(</a:t>
            </a:r>
            <a:r>
              <a:rPr lang="es-ES" sz="1600" dirty="0" err="1">
                <a:solidFill>
                  <a:srgbClr val="6A3E3E"/>
                </a:solidFill>
                <a:effectLst/>
                <a:latin typeface="Consolas" panose="020B0609020204030204" pitchFamily="49" charset="0"/>
              </a:rPr>
              <a:t>end</a:t>
            </a:r>
            <a:r>
              <a:rPr lang="es-ES" sz="1600" dirty="0">
                <a:solidFill>
                  <a:srgbClr val="000000"/>
                </a:solidFill>
                <a:effectLst/>
                <a:latin typeface="Consolas" panose="020B0609020204030204" pitchFamily="49" charset="0"/>
              </a:rPr>
              <a:t>))</a:t>
            </a:r>
          </a:p>
          <a:p>
            <a:r>
              <a:rPr lang="es-ES" sz="1600" dirty="0">
                <a:solidFill>
                  <a:srgbClr val="000000"/>
                </a:solidFill>
                <a:effectLst/>
                <a:latin typeface="Consolas" panose="020B0609020204030204" pitchFamily="49" charset="0"/>
              </a:rPr>
              <a:t>		.</a:t>
            </a:r>
            <a:r>
              <a:rPr lang="es-ES" sz="1600" dirty="0" err="1">
                <a:solidFill>
                  <a:srgbClr val="000000"/>
                </a:solidFill>
                <a:effectLst/>
                <a:latin typeface="Consolas" panose="020B0609020204030204" pitchFamily="49" charset="0"/>
              </a:rPr>
              <a:t>edgeWeight</a:t>
            </a:r>
            <a:r>
              <a:rPr lang="es-ES" sz="1600" dirty="0">
                <a:solidFill>
                  <a:srgbClr val="000000"/>
                </a:solidFill>
                <a:effectLst/>
                <a:latin typeface="Consolas" panose="020B0609020204030204" pitchFamily="49" charset="0"/>
              </a:rPr>
              <a:t>(</a:t>
            </a:r>
            <a:r>
              <a:rPr lang="es-ES" sz="1600" dirty="0">
                <a:solidFill>
                  <a:srgbClr val="6A3E3E"/>
                </a:solidFill>
                <a:effectLst/>
                <a:latin typeface="Consolas" panose="020B0609020204030204" pitchFamily="49" charset="0"/>
              </a:rPr>
              <a:t>x</a:t>
            </a:r>
            <a:r>
              <a:rPr lang="es-ES" sz="1600" dirty="0">
                <a:solidFill>
                  <a:srgbClr val="000000"/>
                </a:solidFill>
                <a:effectLst/>
                <a:latin typeface="Consolas" panose="020B0609020204030204" pitchFamily="49" charset="0"/>
              </a:rPr>
              <a:t>-&gt;</a:t>
            </a:r>
            <a:r>
              <a:rPr lang="es-ES" sz="1600" dirty="0" err="1">
                <a:solidFill>
                  <a:srgbClr val="6A3E3E"/>
                </a:solidFill>
                <a:effectLst/>
                <a:latin typeface="Consolas" panose="020B0609020204030204" pitchFamily="49" charset="0"/>
              </a:rPr>
              <a:t>x</a:t>
            </a:r>
            <a:r>
              <a:rPr lang="es-ES" sz="1600" dirty="0" err="1">
                <a:solidFill>
                  <a:srgbClr val="000000"/>
                </a:solidFill>
                <a:effectLst/>
                <a:latin typeface="Consolas" panose="020B0609020204030204" pitchFamily="49" charset="0"/>
              </a:rPr>
              <a:t>.weight</a:t>
            </a:r>
            <a:r>
              <a:rPr lang="es-ES" sz="1600" dirty="0">
                <a:solidFill>
                  <a:srgbClr val="000000"/>
                </a:solidFill>
                <a:effectLst/>
                <a:latin typeface="Consolas" panose="020B0609020204030204" pitchFamily="49" charset="0"/>
              </a:rPr>
              <a:t>())</a:t>
            </a:r>
          </a:p>
          <a:p>
            <a:r>
              <a:rPr lang="es-ES" sz="1600" dirty="0">
                <a:solidFill>
                  <a:srgbClr val="000000"/>
                </a:solidFill>
                <a:effectLst/>
                <a:latin typeface="Consolas" panose="020B0609020204030204" pitchFamily="49" charset="0"/>
              </a:rPr>
              <a:t>		.</a:t>
            </a:r>
            <a:r>
              <a:rPr lang="es-ES" sz="1600" dirty="0" err="1">
                <a:solidFill>
                  <a:srgbClr val="000000"/>
                </a:solidFill>
                <a:effectLst/>
                <a:latin typeface="Consolas" panose="020B0609020204030204" pitchFamily="49" charset="0"/>
              </a:rPr>
              <a:t>endVertex</a:t>
            </a:r>
            <a:r>
              <a:rPr lang="es-ES" sz="1600" dirty="0">
                <a:solidFill>
                  <a:srgbClr val="000000"/>
                </a:solidFill>
                <a:effectLst/>
                <a:latin typeface="Consolas" panose="020B0609020204030204" pitchFamily="49" charset="0"/>
              </a:rPr>
              <a:t>(</a:t>
            </a:r>
            <a:r>
              <a:rPr lang="es-ES" sz="1600" dirty="0" err="1">
                <a:solidFill>
                  <a:srgbClr val="6A3E3E"/>
                </a:solidFill>
                <a:effectLst/>
                <a:latin typeface="Consolas" panose="020B0609020204030204" pitchFamily="49" charset="0"/>
              </a:rPr>
              <a:t>end</a:t>
            </a:r>
            <a:r>
              <a:rPr lang="es-ES" sz="1600" dirty="0">
                <a:solidFill>
                  <a:srgbClr val="000000"/>
                </a:solidFill>
                <a:effectLst/>
                <a:latin typeface="Consolas" panose="020B0609020204030204" pitchFamily="49" charset="0"/>
              </a:rPr>
              <a:t>)</a:t>
            </a:r>
          </a:p>
          <a:p>
            <a:r>
              <a:rPr lang="es-ES" sz="1600" dirty="0">
                <a:solidFill>
                  <a:srgbClr val="000000"/>
                </a:solidFill>
                <a:effectLst/>
                <a:latin typeface="Consolas" panose="020B0609020204030204" pitchFamily="49" charset="0"/>
              </a:rPr>
              <a:t>		.</a:t>
            </a:r>
            <a:r>
              <a:rPr lang="es-ES" sz="1600" dirty="0" err="1">
                <a:solidFill>
                  <a:srgbClr val="000000"/>
                </a:solidFill>
                <a:effectLst/>
                <a:latin typeface="Consolas" panose="020B0609020204030204" pitchFamily="49" charset="0"/>
              </a:rPr>
              <a:t>heuristic</a:t>
            </a:r>
            <a:r>
              <a:rPr lang="es-ES" sz="1600" dirty="0">
                <a:solidFill>
                  <a:srgbClr val="000000"/>
                </a:solidFill>
                <a:effectLst/>
                <a:latin typeface="Consolas" panose="020B0609020204030204" pitchFamily="49" charset="0"/>
              </a:rPr>
              <a:t>((</a:t>
            </a:r>
            <a:r>
              <a:rPr lang="es-ES" sz="1600" dirty="0">
                <a:solidFill>
                  <a:srgbClr val="6A3E3E"/>
                </a:solidFill>
                <a:effectLst/>
                <a:latin typeface="Consolas" panose="020B0609020204030204" pitchFamily="49" charset="0"/>
              </a:rPr>
              <a:t>v1</a:t>
            </a:r>
            <a:r>
              <a:rPr lang="es-ES" sz="1600" dirty="0">
                <a:solidFill>
                  <a:srgbClr val="000000"/>
                </a:solidFill>
                <a:effectLst/>
                <a:latin typeface="Consolas" panose="020B0609020204030204" pitchFamily="49" charset="0"/>
              </a:rPr>
              <a:t>,</a:t>
            </a:r>
            <a:r>
              <a:rPr lang="es-ES" sz="1600" dirty="0">
                <a:solidFill>
                  <a:srgbClr val="6A3E3E"/>
                </a:solidFill>
                <a:effectLst/>
                <a:latin typeface="Consolas" panose="020B0609020204030204" pitchFamily="49" charset="0"/>
              </a:rPr>
              <a:t>p</a:t>
            </a:r>
            <a:r>
              <a:rPr lang="es-ES" sz="1600" dirty="0">
                <a:solidFill>
                  <a:srgbClr val="000000"/>
                </a:solidFill>
                <a:effectLst/>
                <a:latin typeface="Consolas" panose="020B0609020204030204" pitchFamily="49" charset="0"/>
              </a:rPr>
              <a:t>,</a:t>
            </a:r>
            <a:r>
              <a:rPr lang="es-ES" sz="1600" dirty="0">
                <a:solidFill>
                  <a:srgbClr val="6A3E3E"/>
                </a:solidFill>
                <a:effectLst/>
                <a:latin typeface="Consolas" panose="020B0609020204030204" pitchFamily="49" charset="0"/>
              </a:rPr>
              <a:t>v2</a:t>
            </a:r>
            <a:r>
              <a:rPr lang="es-ES" sz="1600" dirty="0">
                <a:solidFill>
                  <a:srgbClr val="000000"/>
                </a:solidFill>
                <a:effectLst/>
                <a:latin typeface="Consolas" panose="020B0609020204030204" pitchFamily="49" charset="0"/>
              </a:rPr>
              <a:t>)-&gt;0.)</a:t>
            </a:r>
          </a:p>
          <a:p>
            <a:r>
              <a:rPr lang="es-ES" sz="1600" dirty="0">
                <a:solidFill>
                  <a:srgbClr val="000000"/>
                </a:solidFill>
                <a:effectLst/>
                <a:latin typeface="Consolas" panose="020B0609020204030204" pitchFamily="49" charset="0"/>
              </a:rPr>
              <a:t>		.</a:t>
            </a:r>
            <a:r>
              <a:rPr lang="es-ES" sz="1600" dirty="0" err="1">
                <a:solidFill>
                  <a:srgbClr val="000000"/>
                </a:solidFill>
                <a:effectLst/>
                <a:latin typeface="Consolas" panose="020B0609020204030204" pitchFamily="49" charset="0"/>
              </a:rPr>
              <a:t>build</a:t>
            </a:r>
            <a:r>
              <a:rPr lang="es-ES" sz="160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3535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AE7977B-AC6B-42EC-B8DB-F69E7F208737}" type="slidenum">
              <a:rPr lang="en-US" sz="1400"/>
              <a:pPr eaLnBrk="1" hangingPunct="1"/>
              <a:t>19</a:t>
            </a:fld>
            <a:endParaRPr lang="en-US" sz="1400"/>
          </a:p>
        </p:txBody>
      </p:sp>
      <p:sp>
        <p:nvSpPr>
          <p:cNvPr id="8" name="Título 1"/>
          <p:cNvSpPr>
            <a:spLocks noGrp="1"/>
          </p:cNvSpPr>
          <p:nvPr>
            <p:ph type="title"/>
          </p:nvPr>
        </p:nvSpPr>
        <p:spPr>
          <a:xfrm>
            <a:off x="1547813" y="188913"/>
            <a:ext cx="7138987" cy="922337"/>
          </a:xfrm>
        </p:spPr>
        <p:txBody>
          <a:bodyPr/>
          <a:lstStyle/>
          <a:p>
            <a:r>
              <a:rPr lang="es-ES" sz="4400" dirty="0"/>
              <a:t>Grafos virtuales extendidos</a:t>
            </a:r>
            <a:endParaRPr lang="es-ES" dirty="0"/>
          </a:p>
        </p:txBody>
      </p:sp>
      <p:sp>
        <p:nvSpPr>
          <p:cNvPr id="2" name="Rectángulo 1"/>
          <p:cNvSpPr/>
          <p:nvPr/>
        </p:nvSpPr>
        <p:spPr>
          <a:xfrm>
            <a:off x="505605" y="2096098"/>
            <a:ext cx="8181195" cy="3958007"/>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es-ES" sz="2000" dirty="0">
                <a:latin typeface="Arial"/>
                <a:cs typeface="Arial"/>
              </a:rPr>
              <a:t>Diseñar los vértices y las aristas y sus pesos.</a:t>
            </a:r>
          </a:p>
          <a:p>
            <a:pPr marL="342900" indent="-342900">
              <a:buFont typeface="Arial" panose="020B0604020202020204" pitchFamily="34" charset="0"/>
              <a:buChar char="•"/>
            </a:pPr>
            <a:r>
              <a:rPr lang="es-ES" sz="2000" dirty="0">
                <a:latin typeface="Arial"/>
                <a:cs typeface="Arial"/>
              </a:rPr>
              <a:t>Pesos de las aristas (la función objetivo será la suma de los pesos de las aristas y/o vértices y será lo que queremos maximizar o minimizar)</a:t>
            </a:r>
          </a:p>
          <a:p>
            <a:pPr marL="342900" indent="-342900">
              <a:buFont typeface="Arial" panose="020B0604020202020204" pitchFamily="34" charset="0"/>
              <a:buChar char="•"/>
            </a:pPr>
            <a:r>
              <a:rPr lang="es-ES" sz="2000" dirty="0">
                <a:latin typeface="Arial"/>
                <a:cs typeface="Arial"/>
              </a:rPr>
              <a:t>Vértice Inicial y  Final</a:t>
            </a:r>
          </a:p>
          <a:p>
            <a:pPr marL="342900" indent="-342900">
              <a:buFont typeface="Arial" panose="020B0604020202020204" pitchFamily="34" charset="0"/>
              <a:buChar char="•"/>
            </a:pPr>
            <a:r>
              <a:rPr lang="es-ES" sz="2000" dirty="0">
                <a:latin typeface="Arial"/>
                <a:cs typeface="Arial"/>
              </a:rPr>
              <a:t>Acción voraz y heurística.</a:t>
            </a:r>
          </a:p>
          <a:p>
            <a:pPr marL="342900" indent="-342900">
              <a:spcBef>
                <a:spcPct val="20000"/>
              </a:spcBef>
              <a:buFont typeface="Arial" panose="020B0604020202020204" pitchFamily="34" charset="0"/>
              <a:buChar char="•"/>
            </a:pPr>
            <a:r>
              <a:rPr lang="es-ES" sz="2000" dirty="0">
                <a:latin typeface="Arial"/>
                <a:cs typeface="Arial"/>
              </a:rPr>
              <a:t>Queremos encontrar el camino de tipo </a:t>
            </a:r>
            <a:r>
              <a:rPr lang="es-ES" sz="2000" i="1" dirty="0" err="1">
                <a:latin typeface="Arial"/>
                <a:cs typeface="Arial"/>
              </a:rPr>
              <a:t>GraphPath</a:t>
            </a:r>
            <a:r>
              <a:rPr lang="es-ES" sz="2000" i="1" dirty="0">
                <a:latin typeface="Arial"/>
                <a:cs typeface="Arial"/>
              </a:rPr>
              <a:t>&lt;V,E&gt;</a:t>
            </a:r>
            <a:r>
              <a:rPr lang="es-ES" sz="2000" dirty="0">
                <a:latin typeface="Arial"/>
                <a:cs typeface="Arial"/>
              </a:rPr>
              <a:t> desde el vértice inicial hasta el vértice final que minimice o maximice la función objetivo.</a:t>
            </a:r>
          </a:p>
          <a:p>
            <a:pPr marL="342900" indent="-342900">
              <a:spcBef>
                <a:spcPct val="20000"/>
              </a:spcBef>
              <a:buFont typeface="Arial" panose="020B0604020202020204" pitchFamily="34" charset="0"/>
              <a:buChar char="•"/>
            </a:pPr>
            <a:r>
              <a:rPr lang="es-ES" sz="2000" dirty="0">
                <a:latin typeface="Arial"/>
                <a:cs typeface="Arial"/>
              </a:rPr>
              <a:t>La solución óptima se calculará a partir del camino encontrado</a:t>
            </a:r>
          </a:p>
          <a:p>
            <a:pPr marL="342900" indent="-342900">
              <a:spcBef>
                <a:spcPct val="20000"/>
              </a:spcBef>
              <a:buFont typeface="Arial" panose="020B0604020202020204" pitchFamily="34" charset="0"/>
              <a:buChar char="•"/>
            </a:pPr>
            <a:endParaRPr lang="es-ES" sz="2000" dirty="0">
              <a:latin typeface="Arial"/>
              <a:cs typeface="Arial"/>
            </a:endParaRPr>
          </a:p>
          <a:p>
            <a:pPr lvl="1">
              <a:spcBef>
                <a:spcPct val="20000"/>
              </a:spcBef>
            </a:pPr>
            <a:endParaRPr lang="en-US" sz="1600" dirty="0">
              <a:latin typeface="Consolas"/>
              <a:cs typeface="Arial"/>
            </a:endParaRPr>
          </a:p>
        </p:txBody>
      </p:sp>
    </p:spTree>
    <p:extLst>
      <p:ext uri="{BB962C8B-B14F-4D97-AF65-F5344CB8AC3E}">
        <p14:creationId xmlns:p14="http://schemas.microsoft.com/office/powerpoint/2010/main" val="271832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FC2530B-F2B0-4A4D-BB58-15D59D3CED92}"/>
              </a:ext>
            </a:extLst>
          </p:cNvPr>
          <p:cNvSpPr>
            <a:spLocks noGrp="1" noChangeArrowheads="1"/>
          </p:cNvSpPr>
          <p:nvPr>
            <p:ph type="title"/>
          </p:nvPr>
        </p:nvSpPr>
        <p:spPr/>
        <p:txBody>
          <a:bodyPr/>
          <a:lstStyle/>
          <a:p>
            <a:pPr eaLnBrk="1" hangingPunct="1"/>
            <a:r>
              <a:rPr lang="es-ES_tradnl" altLang="es-ES"/>
              <a:t>Contenido</a:t>
            </a:r>
            <a:endParaRPr lang="es-ES" altLang="es-ES"/>
          </a:p>
        </p:txBody>
      </p:sp>
      <p:sp>
        <p:nvSpPr>
          <p:cNvPr id="8195" name="Rectangle 3">
            <a:extLst>
              <a:ext uri="{FF2B5EF4-FFF2-40B4-BE49-F238E27FC236}">
                <a16:creationId xmlns:a16="http://schemas.microsoft.com/office/drawing/2014/main" id="{3C6F355E-52BE-469E-B393-AA844DF0EE79}"/>
              </a:ext>
            </a:extLst>
          </p:cNvPr>
          <p:cNvSpPr>
            <a:spLocks noGrp="1" noChangeArrowheads="1"/>
          </p:cNvSpPr>
          <p:nvPr>
            <p:ph idx="1"/>
          </p:nvPr>
        </p:nvSpPr>
        <p:spPr>
          <a:xfrm>
            <a:off x="611188" y="1512828"/>
            <a:ext cx="8353425" cy="4508560"/>
          </a:xfrm>
        </p:spPr>
        <p:txBody>
          <a:bodyPr/>
          <a:lstStyle/>
          <a:p>
            <a:pPr marL="457200" indent="-457200" eaLnBrk="1" hangingPunct="1">
              <a:buAutoNum type="arabicPeriod"/>
            </a:pPr>
            <a:r>
              <a:rPr lang="es-ES" sz="2800">
                <a:ea typeface="+mn-lt"/>
                <a:cs typeface="+mn-lt"/>
              </a:rPr>
              <a:t>Grafos Virtuales</a:t>
            </a:r>
            <a:endParaRPr lang="es-ES" sz="2800">
              <a:cs typeface="Arial"/>
            </a:endParaRPr>
          </a:p>
          <a:p>
            <a:pPr lvl="1"/>
            <a:r>
              <a:rPr lang="es-ES" sz="2000">
                <a:ea typeface="+mn-lt"/>
                <a:cs typeface="+mn-lt"/>
              </a:rPr>
              <a:t>Problema del </a:t>
            </a:r>
            <a:r>
              <a:rPr lang="es-ES" sz="2000" err="1">
                <a:ea typeface="+mn-lt"/>
                <a:cs typeface="+mn-lt"/>
              </a:rPr>
              <a:t>Puzzle</a:t>
            </a:r>
            <a:r>
              <a:rPr lang="es-ES" sz="2000">
                <a:ea typeface="+mn-lt"/>
                <a:cs typeface="+mn-lt"/>
              </a:rPr>
              <a:t> (implementación)</a:t>
            </a:r>
            <a:endParaRPr lang="es-ES" sz="2000">
              <a:cs typeface="Arial"/>
            </a:endParaRPr>
          </a:p>
          <a:p>
            <a:pPr lvl="1"/>
            <a:r>
              <a:rPr lang="es-ES" sz="2000">
                <a:ea typeface="+mn-lt"/>
                <a:cs typeface="+mn-lt"/>
              </a:rPr>
              <a:t>Modelos y grafos virtuales</a:t>
            </a:r>
          </a:p>
          <a:p>
            <a:pPr lvl="1"/>
            <a:r>
              <a:rPr lang="es-ES" sz="2000">
                <a:ea typeface="+mn-lt"/>
                <a:cs typeface="+mn-lt"/>
              </a:rPr>
              <a:t>Caminos y heurísticas</a:t>
            </a:r>
          </a:p>
          <a:p>
            <a:pPr marL="800100" lvl="1" indent="-342900"/>
            <a:endParaRPr lang="es-ES" sz="2400">
              <a:ea typeface="+mn-lt"/>
              <a:cs typeface="+mn-lt"/>
            </a:endParaRPr>
          </a:p>
          <a:p>
            <a:pPr marL="457200" indent="-457200">
              <a:buAutoNum type="arabicPeriod"/>
            </a:pPr>
            <a:r>
              <a:rPr lang="es-ES" sz="2800">
                <a:ea typeface="+mn-lt"/>
                <a:cs typeface="+mn-lt"/>
              </a:rPr>
              <a:t>Algoritmos</a:t>
            </a:r>
            <a:endParaRPr lang="es-ES" sz="2800"/>
          </a:p>
          <a:p>
            <a:pPr lvl="1"/>
            <a:r>
              <a:rPr lang="es-ES" sz="2000">
                <a:ea typeface="+mn-lt"/>
                <a:cs typeface="+mn-lt"/>
              </a:rPr>
              <a:t>Voraz</a:t>
            </a:r>
            <a:endParaRPr lang="es-ES" sz="2000">
              <a:cs typeface="Arial"/>
            </a:endParaRPr>
          </a:p>
          <a:p>
            <a:pPr lvl="1"/>
            <a:r>
              <a:rPr lang="es-ES" sz="2000">
                <a:ea typeface="+mn-lt"/>
                <a:cs typeface="+mn-lt"/>
              </a:rPr>
              <a:t>A*</a:t>
            </a:r>
            <a:endParaRPr lang="es-ES" sz="2000">
              <a:cs typeface="Arial"/>
            </a:endParaRPr>
          </a:p>
          <a:p>
            <a:pPr lvl="1"/>
            <a:r>
              <a:rPr lang="es-ES" sz="2000">
                <a:ea typeface="+mn-lt"/>
                <a:cs typeface="+mn-lt"/>
              </a:rPr>
              <a:t>Vuelta Atrás</a:t>
            </a:r>
            <a:endParaRPr lang="es-ES" sz="2000">
              <a:cs typeface="Arial"/>
            </a:endParaRPr>
          </a:p>
          <a:p>
            <a:pPr lvl="1"/>
            <a:r>
              <a:rPr lang="es-ES" sz="2000">
                <a:ea typeface="+mn-lt"/>
                <a:cs typeface="+mn-lt"/>
              </a:rPr>
              <a:t>Programación Dinámica con Reducción</a:t>
            </a:r>
            <a:endParaRPr lang="es-ES" sz="2000">
              <a:cs typeface="+mn-lt"/>
            </a:endParaRPr>
          </a:p>
          <a:p>
            <a:pPr lvl="1">
              <a:lnSpc>
                <a:spcPct val="120000"/>
              </a:lnSpc>
            </a:pPr>
            <a:r>
              <a:rPr lang="es-ES" sz="2000">
                <a:ea typeface="+mn-lt"/>
                <a:cs typeface="+mn-lt"/>
              </a:rPr>
              <a:t>Programación Dinámica </a:t>
            </a:r>
            <a:endParaRPr lang="es-ES" sz="2000">
              <a:cs typeface="Arial"/>
            </a:endParaRPr>
          </a:p>
          <a:p>
            <a:pPr marL="609600" indent="-609600" eaLnBrk="1" hangingPunct="1">
              <a:lnSpc>
                <a:spcPct val="120000"/>
              </a:lnSpc>
              <a:buFont typeface="Wingdings" panose="05000000000000000000" pitchFamily="2" charset="2"/>
              <a:buNone/>
            </a:pPr>
            <a:endParaRPr lang="es-ES" altLang="es-ES" sz="2000"/>
          </a:p>
        </p:txBody>
      </p:sp>
      <p:sp>
        <p:nvSpPr>
          <p:cNvPr id="8196" name="Slide Number Placeholder 1">
            <a:extLst>
              <a:ext uri="{FF2B5EF4-FFF2-40B4-BE49-F238E27FC236}">
                <a16:creationId xmlns:a16="http://schemas.microsoft.com/office/drawing/2014/main" id="{E7D063B4-18C8-4455-8045-AA41D515C5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fld id="{9FD58A7D-5005-45DD-9D84-6B78ACA584BA}" type="slidenum">
              <a:rPr lang="es-ES" altLang="es-ES" sz="1400">
                <a:latin typeface="Tahoma" panose="020B0604030504040204" pitchFamily="34" charset="0"/>
              </a:rPr>
              <a:pPr>
                <a:spcBef>
                  <a:spcPct val="0"/>
                </a:spcBef>
                <a:buClrTx/>
                <a:buFontTx/>
                <a:buNone/>
              </a:pPr>
              <a:t>2</a:t>
            </a:fld>
            <a:endParaRPr lang="es-ES" altLang="es-ES" sz="1400">
              <a:latin typeface="Tahoma" panose="020B0604030504040204" pitchFamily="34" charset="0"/>
            </a:endParaRPr>
          </a:p>
        </p:txBody>
      </p:sp>
    </p:spTree>
    <p:extLst>
      <p:ext uri="{BB962C8B-B14F-4D97-AF65-F5344CB8AC3E}">
        <p14:creationId xmlns:p14="http://schemas.microsoft.com/office/powerpoint/2010/main" val="2507077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AE7977B-AC6B-42EC-B8DB-F69E7F208737}" type="slidenum">
              <a:rPr lang="en-US" sz="1400"/>
              <a:pPr eaLnBrk="1" hangingPunct="1"/>
              <a:t>20</a:t>
            </a:fld>
            <a:endParaRPr lang="en-US" sz="1400"/>
          </a:p>
        </p:txBody>
      </p:sp>
      <p:sp>
        <p:nvSpPr>
          <p:cNvPr id="8" name="Título 1"/>
          <p:cNvSpPr>
            <a:spLocks noGrp="1"/>
          </p:cNvSpPr>
          <p:nvPr>
            <p:ph type="title"/>
          </p:nvPr>
        </p:nvSpPr>
        <p:spPr>
          <a:xfrm>
            <a:off x="1547813" y="188913"/>
            <a:ext cx="7469578" cy="922337"/>
          </a:xfrm>
        </p:spPr>
        <p:txBody>
          <a:bodyPr/>
          <a:lstStyle/>
          <a:p>
            <a:r>
              <a:rPr lang="es-ES" sz="4000" dirty="0"/>
              <a:t>Modelos y Grafos virtuales</a:t>
            </a:r>
          </a:p>
        </p:txBody>
      </p:sp>
      <p:sp>
        <p:nvSpPr>
          <p:cNvPr id="2" name="Rectángulo 1"/>
          <p:cNvSpPr/>
          <p:nvPr/>
        </p:nvSpPr>
        <p:spPr>
          <a:xfrm>
            <a:off x="179004" y="1880672"/>
            <a:ext cx="8964996" cy="338554"/>
          </a:xfrm>
          <a:prstGeom prst="rect">
            <a:avLst/>
          </a:prstGeom>
        </p:spPr>
        <p:txBody>
          <a:bodyPr wrap="square" lIns="91440" tIns="45720" rIns="91440" bIns="45720" anchor="t">
            <a:spAutoFit/>
          </a:bodyPr>
          <a:lstStyle/>
          <a:p>
            <a:pPr marL="342900" indent="-342900">
              <a:buFont typeface="Wingdings"/>
              <a:buChar char="q"/>
            </a:pPr>
            <a:endParaRPr lang="es-ES" sz="1600">
              <a:latin typeface="Consolas"/>
              <a:cs typeface="Arial"/>
            </a:endParaRPr>
          </a:p>
        </p:txBody>
      </p:sp>
      <p:sp>
        <p:nvSpPr>
          <p:cNvPr id="6" name="CuadroTexto 5">
            <a:extLst>
              <a:ext uri="{FF2B5EF4-FFF2-40B4-BE49-F238E27FC236}">
                <a16:creationId xmlns:a16="http://schemas.microsoft.com/office/drawing/2014/main" id="{EC7D44D7-645C-45D7-B4D3-EECE98B857C1}"/>
              </a:ext>
            </a:extLst>
          </p:cNvPr>
          <p:cNvSpPr txBox="1"/>
          <p:nvPr/>
        </p:nvSpPr>
        <p:spPr>
          <a:xfrm>
            <a:off x="523662" y="1804962"/>
            <a:ext cx="8275679" cy="4093428"/>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s-ES" sz="2000" dirty="0">
                <a:latin typeface="Arial"/>
                <a:cs typeface="Arial"/>
              </a:rPr>
              <a:t>Partimos del modelo para diseñar el grafo.</a:t>
            </a:r>
          </a:p>
          <a:p>
            <a:pPr marL="800100" lvl="1" indent="-342900">
              <a:buFont typeface="Arial" panose="020B0604020202020204" pitchFamily="34" charset="0"/>
              <a:buChar char="•"/>
            </a:pPr>
            <a:r>
              <a:rPr lang="es-ES" sz="2000" dirty="0">
                <a:latin typeface="Arial"/>
                <a:cs typeface="Arial"/>
              </a:rPr>
              <a:t>Por cada restricción de igualdad añadimos otra de desigualdad</a:t>
            </a:r>
          </a:p>
          <a:p>
            <a:pPr marL="342900" indent="-342900">
              <a:buFont typeface="Arial" panose="020B0604020202020204" pitchFamily="34" charset="0"/>
              <a:buChar char="•"/>
            </a:pPr>
            <a:r>
              <a:rPr lang="es-ES" sz="2000" i="1" dirty="0">
                <a:latin typeface="Arial"/>
                <a:cs typeface="Arial"/>
              </a:rPr>
              <a:t>Propiedades de los vértices</a:t>
            </a:r>
            <a:r>
              <a:rPr lang="es-ES" sz="2000" dirty="0">
                <a:latin typeface="Arial"/>
                <a:cs typeface="Arial"/>
              </a:rPr>
              <a:t>:</a:t>
            </a:r>
          </a:p>
          <a:p>
            <a:pPr marL="800100" lvl="1" indent="-342900">
              <a:buFont typeface="Arial" panose="020B0604020202020204" pitchFamily="34" charset="0"/>
              <a:buChar char="•"/>
            </a:pPr>
            <a:r>
              <a:rPr lang="es-ES" sz="2000" dirty="0">
                <a:latin typeface="Arial"/>
                <a:cs typeface="Arial"/>
              </a:rPr>
              <a:t>Un índice que recorre todas las variables del modelo</a:t>
            </a:r>
          </a:p>
          <a:p>
            <a:pPr marL="800100" lvl="1" indent="-342900">
              <a:buFont typeface="Arial" panose="020B0604020202020204" pitchFamily="34" charset="0"/>
              <a:buChar char="•"/>
            </a:pPr>
            <a:r>
              <a:rPr lang="es-ES" sz="2000" dirty="0">
                <a:latin typeface="Arial"/>
                <a:cs typeface="Arial"/>
              </a:rPr>
              <a:t>Un acumulador por cada restricción de tipo e(x) &gt;= 0 o e(x) &lt;= 0.</a:t>
            </a:r>
          </a:p>
          <a:p>
            <a:pPr marL="800100" lvl="1" indent="-342900">
              <a:buFont typeface="Arial" panose="020B0604020202020204" pitchFamily="34" charset="0"/>
              <a:buChar char="•"/>
            </a:pPr>
            <a:r>
              <a:rPr lang="es-ES" sz="2000" dirty="0">
                <a:latin typeface="Arial"/>
                <a:cs typeface="Arial"/>
              </a:rPr>
              <a:t>Especificar cuando un vértice es válido</a:t>
            </a:r>
          </a:p>
          <a:p>
            <a:pPr marL="800100" lvl="1" indent="-342900">
              <a:buFont typeface="Arial" panose="020B0604020202020204" pitchFamily="34" charset="0"/>
              <a:buChar char="•"/>
            </a:pPr>
            <a:r>
              <a:rPr lang="es-ES" sz="2000" dirty="0">
                <a:latin typeface="Arial"/>
                <a:cs typeface="Arial"/>
              </a:rPr>
              <a:t>Indicar el vértice inicial y final</a:t>
            </a:r>
          </a:p>
          <a:p>
            <a:pPr marL="342900" indent="-342900">
              <a:buFont typeface="Arial" panose="020B0604020202020204" pitchFamily="34" charset="0"/>
              <a:buChar char="•"/>
            </a:pPr>
            <a:r>
              <a:rPr lang="es-ES" sz="2000" dirty="0">
                <a:latin typeface="Arial"/>
                <a:cs typeface="Arial"/>
              </a:rPr>
              <a:t>Propiedades del camino</a:t>
            </a:r>
          </a:p>
          <a:p>
            <a:pPr marL="800100" lvl="1" indent="-342900">
              <a:buFont typeface="Arial" panose="020B0604020202020204" pitchFamily="34" charset="0"/>
              <a:buChar char="•"/>
            </a:pPr>
            <a:r>
              <a:rPr lang="es-ES" sz="2000" dirty="0">
                <a:latin typeface="Arial"/>
                <a:cs typeface="Arial"/>
              </a:rPr>
              <a:t>Decidir el tipo del camino: suma o vértice final</a:t>
            </a:r>
          </a:p>
          <a:p>
            <a:pPr marL="342900" indent="-342900">
              <a:buFont typeface="Arial" panose="020B0604020202020204" pitchFamily="34" charset="0"/>
              <a:buChar char="•"/>
            </a:pPr>
            <a:r>
              <a:rPr lang="es-ES" sz="2000" dirty="0">
                <a:latin typeface="Arial"/>
                <a:cs typeface="Arial"/>
              </a:rPr>
              <a:t>Pesos de las aristas y vértices</a:t>
            </a:r>
          </a:p>
          <a:p>
            <a:pPr marL="800100" lvl="1" indent="-342900">
              <a:buFont typeface="Arial" panose="020B0604020202020204" pitchFamily="34" charset="0"/>
              <a:buChar char="•"/>
            </a:pPr>
            <a:r>
              <a:rPr lang="es-ES" sz="2000" dirty="0">
                <a:latin typeface="Arial"/>
                <a:cs typeface="Arial"/>
              </a:rPr>
              <a:t>El peso de las aristas se deduce de la función objetivo</a:t>
            </a:r>
          </a:p>
          <a:p>
            <a:pPr marL="800100" lvl="1" indent="-342900">
              <a:buFont typeface="Arial" panose="020B0604020202020204" pitchFamily="34" charset="0"/>
              <a:buChar char="•"/>
            </a:pPr>
            <a:r>
              <a:rPr lang="es-ES" sz="2000" dirty="0">
                <a:latin typeface="Arial"/>
                <a:cs typeface="Arial"/>
              </a:rPr>
              <a:t>Igualmente se decide el peso de los vértices</a:t>
            </a:r>
          </a:p>
          <a:p>
            <a:pPr marL="800100" lvl="1" indent="-342900">
              <a:buFont typeface="Arial" panose="020B0604020202020204" pitchFamily="34" charset="0"/>
              <a:buChar char="•"/>
            </a:pPr>
            <a:endParaRPr lang="es-ES" sz="2000" dirty="0">
              <a:latin typeface="Arial"/>
              <a:cs typeface="Arial"/>
            </a:endParaRPr>
          </a:p>
        </p:txBody>
      </p:sp>
    </p:spTree>
    <p:extLst>
      <p:ext uri="{BB962C8B-B14F-4D97-AF65-F5344CB8AC3E}">
        <p14:creationId xmlns:p14="http://schemas.microsoft.com/office/powerpoint/2010/main" val="986553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AE7977B-AC6B-42EC-B8DB-F69E7F208737}" type="slidenum">
              <a:rPr lang="en-US" sz="1400"/>
              <a:pPr eaLnBrk="1" hangingPunct="1"/>
              <a:t>21</a:t>
            </a:fld>
            <a:endParaRPr lang="en-US" sz="1400"/>
          </a:p>
        </p:txBody>
      </p:sp>
      <p:sp>
        <p:nvSpPr>
          <p:cNvPr id="8" name="Título 1"/>
          <p:cNvSpPr>
            <a:spLocks noGrp="1"/>
          </p:cNvSpPr>
          <p:nvPr>
            <p:ph type="title"/>
          </p:nvPr>
        </p:nvSpPr>
        <p:spPr>
          <a:xfrm>
            <a:off x="1547813" y="188913"/>
            <a:ext cx="7469578" cy="922337"/>
          </a:xfrm>
        </p:spPr>
        <p:txBody>
          <a:bodyPr/>
          <a:lstStyle/>
          <a:p>
            <a:r>
              <a:rPr lang="es-ES" sz="4000" dirty="0"/>
              <a:t>Modelos y Grafos virtuales</a:t>
            </a:r>
          </a:p>
        </p:txBody>
      </p:sp>
      <p:sp>
        <p:nvSpPr>
          <p:cNvPr id="2" name="Rectángulo 1"/>
          <p:cNvSpPr/>
          <p:nvPr/>
        </p:nvSpPr>
        <p:spPr>
          <a:xfrm>
            <a:off x="179004" y="1880672"/>
            <a:ext cx="8964996" cy="338554"/>
          </a:xfrm>
          <a:prstGeom prst="rect">
            <a:avLst/>
          </a:prstGeom>
        </p:spPr>
        <p:txBody>
          <a:bodyPr wrap="square" lIns="91440" tIns="45720" rIns="91440" bIns="45720" anchor="t">
            <a:spAutoFit/>
          </a:bodyPr>
          <a:lstStyle/>
          <a:p>
            <a:pPr marL="342900" indent="-342900">
              <a:buFont typeface="Wingdings"/>
              <a:buChar char="q"/>
            </a:pPr>
            <a:endParaRPr lang="es-ES" sz="1600">
              <a:latin typeface="Consolas"/>
              <a:cs typeface="Arial"/>
            </a:endParaRPr>
          </a:p>
        </p:txBody>
      </p:sp>
      <p:sp>
        <p:nvSpPr>
          <p:cNvPr id="6" name="CuadroTexto 5">
            <a:extLst>
              <a:ext uri="{FF2B5EF4-FFF2-40B4-BE49-F238E27FC236}">
                <a16:creationId xmlns:a16="http://schemas.microsoft.com/office/drawing/2014/main" id="{EC7D44D7-645C-45D7-B4D3-EECE98B857C1}"/>
              </a:ext>
            </a:extLst>
          </p:cNvPr>
          <p:cNvSpPr txBox="1"/>
          <p:nvPr/>
        </p:nvSpPr>
        <p:spPr>
          <a:xfrm>
            <a:off x="689317" y="1880672"/>
            <a:ext cx="8275679" cy="3785652"/>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s-ES" sz="2000" i="1" dirty="0">
                <a:latin typeface="Arial"/>
                <a:cs typeface="Arial"/>
              </a:rPr>
              <a:t>Acciones</a:t>
            </a:r>
          </a:p>
          <a:p>
            <a:pPr marL="800100" lvl="1" indent="-342900">
              <a:buFont typeface="Arial" panose="020B0604020202020204" pitchFamily="34" charset="0"/>
              <a:buChar char="•"/>
            </a:pPr>
            <a:r>
              <a:rPr lang="es-ES" sz="2000" dirty="0">
                <a:latin typeface="Arial"/>
                <a:cs typeface="Arial"/>
              </a:rPr>
              <a:t>Para cada acción calcular la que sea aplicable en un vértice</a:t>
            </a:r>
          </a:p>
          <a:p>
            <a:pPr marL="800100" lvl="1" indent="-342900">
              <a:buFont typeface="Arial" panose="020B0604020202020204" pitchFamily="34" charset="0"/>
              <a:buChar char="•"/>
            </a:pPr>
            <a:r>
              <a:rPr lang="es-ES" sz="2000" dirty="0">
                <a:latin typeface="Arial"/>
                <a:cs typeface="Arial"/>
              </a:rPr>
              <a:t>Partir de un conjunto de acciones fijas y filtrar las que conduzcan a vértices válidos</a:t>
            </a:r>
          </a:p>
          <a:p>
            <a:pPr marL="800100" lvl="1" indent="-342900">
              <a:buFont typeface="Arial" panose="020B0604020202020204" pitchFamily="34" charset="0"/>
              <a:buChar char="•"/>
            </a:pPr>
            <a:r>
              <a:rPr lang="es-ES" sz="2000" dirty="0">
                <a:latin typeface="Arial"/>
                <a:cs typeface="Arial"/>
              </a:rPr>
              <a:t>El problema final no tiene acciones disponibles</a:t>
            </a:r>
          </a:p>
          <a:p>
            <a:pPr marL="342900" indent="-342900">
              <a:buFont typeface="Arial" panose="020B0604020202020204" pitchFamily="34" charset="0"/>
              <a:buChar char="•"/>
            </a:pPr>
            <a:r>
              <a:rPr lang="es-ES" sz="2000" dirty="0">
                <a:latin typeface="Arial"/>
                <a:cs typeface="Arial"/>
              </a:rPr>
              <a:t>Estudiar casos base. </a:t>
            </a:r>
          </a:p>
          <a:p>
            <a:pPr marL="800100" lvl="1" indent="-342900">
              <a:buFont typeface="Arial" panose="020B0604020202020204" pitchFamily="34" charset="0"/>
              <a:buChar char="•"/>
            </a:pPr>
            <a:r>
              <a:rPr lang="es-ES" sz="2000" dirty="0">
                <a:latin typeface="Arial"/>
                <a:cs typeface="Arial"/>
              </a:rPr>
              <a:t>Cada uno de ellos puede tener una única acción o ninguna</a:t>
            </a:r>
          </a:p>
          <a:p>
            <a:pPr marL="800100" lvl="1" indent="-342900">
              <a:buFont typeface="Arial" panose="020B0604020202020204" pitchFamily="34" charset="0"/>
              <a:buChar char="•"/>
            </a:pPr>
            <a:r>
              <a:rPr lang="es-ES" sz="2000" dirty="0">
                <a:latin typeface="Arial"/>
                <a:cs typeface="Arial"/>
              </a:rPr>
              <a:t>Comprobar aquí las restricciones de igualdad</a:t>
            </a:r>
          </a:p>
          <a:p>
            <a:pPr marL="342900" indent="-342900">
              <a:buFont typeface="Arial" panose="020B0604020202020204" pitchFamily="34" charset="0"/>
              <a:buChar char="•"/>
            </a:pPr>
            <a:r>
              <a:rPr lang="es-ES" sz="2000" dirty="0">
                <a:latin typeface="Arial"/>
                <a:cs typeface="Arial"/>
              </a:rPr>
              <a:t>Vecinos</a:t>
            </a:r>
          </a:p>
          <a:p>
            <a:pPr marL="800100" lvl="1" indent="-342900">
              <a:buFont typeface="Arial" panose="020B0604020202020204" pitchFamily="34" charset="0"/>
              <a:buChar char="•"/>
            </a:pPr>
            <a:r>
              <a:rPr lang="es-ES" sz="2000" dirty="0">
                <a:latin typeface="Arial"/>
                <a:cs typeface="Arial"/>
              </a:rPr>
              <a:t>Calcular el vecino según una acción</a:t>
            </a:r>
          </a:p>
          <a:p>
            <a:pPr marL="800100" lvl="1" indent="-342900">
              <a:buFont typeface="Arial" panose="020B0604020202020204" pitchFamily="34" charset="0"/>
              <a:buChar char="•"/>
            </a:pPr>
            <a:r>
              <a:rPr lang="es-ES" sz="2000" dirty="0">
                <a:latin typeface="Arial"/>
                <a:cs typeface="Arial"/>
              </a:rPr>
              <a:t>Los casos base tienen como vecino el vértice final</a:t>
            </a:r>
          </a:p>
          <a:p>
            <a:pPr marL="342900" indent="-342900">
              <a:buFont typeface="Arial" panose="020B0604020202020204" pitchFamily="34" charset="0"/>
              <a:buChar char="•"/>
            </a:pPr>
            <a:endParaRPr lang="es-ES" sz="2000" dirty="0">
              <a:latin typeface="Arial"/>
              <a:cs typeface="Arial"/>
            </a:endParaRPr>
          </a:p>
        </p:txBody>
      </p:sp>
    </p:spTree>
    <p:extLst>
      <p:ext uri="{BB962C8B-B14F-4D97-AF65-F5344CB8AC3E}">
        <p14:creationId xmlns:p14="http://schemas.microsoft.com/office/powerpoint/2010/main" val="157608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2 Marcador de contenido"/>
          <p:cNvSpPr>
            <a:spLocks noGrp="1"/>
          </p:cNvSpPr>
          <p:nvPr>
            <p:ph idx="1"/>
          </p:nvPr>
        </p:nvSpPr>
        <p:spPr/>
        <p:txBody>
          <a:bodyPr/>
          <a:lstStyle/>
          <a:p>
            <a:pPr marL="0" indent="0" algn="just" eaLnBrk="1" hangingPunct="1">
              <a:spcAft>
                <a:spcPts val="600"/>
              </a:spcAft>
              <a:buClr>
                <a:srgbClr val="000000"/>
              </a:buClr>
              <a:buNone/>
            </a:pPr>
            <a:endParaRPr lang="es-ES" altLang="es-ES" sz="2000" dirty="0">
              <a:ea typeface="MS PGothic"/>
            </a:endParaRPr>
          </a:p>
          <a:p>
            <a:pPr algn="just" eaLnBrk="1" hangingPunct="1">
              <a:spcAft>
                <a:spcPts val="600"/>
              </a:spcAft>
              <a:buClr>
                <a:srgbClr val="000000"/>
              </a:buClr>
              <a:buNone/>
            </a:pPr>
            <a:r>
              <a:rPr lang="es-ES" altLang="es-ES" sz="2000" dirty="0">
                <a:ea typeface="MS PGothic"/>
              </a:rPr>
              <a:t>Si 	</a:t>
            </a:r>
            <a:r>
              <a:rPr lang="es-ES" altLang="es-ES" sz="2000" i="1" dirty="0">
                <a:ea typeface="MS PGothic"/>
              </a:rPr>
              <a:t>x</a:t>
            </a:r>
            <a:r>
              <a:rPr lang="es-ES" altLang="es-ES" sz="2000" i="1" baseline="-25000" dirty="0">
                <a:ea typeface="MS PGothic"/>
              </a:rPr>
              <a:t>i</a:t>
            </a:r>
            <a:r>
              <a:rPr lang="es-ES" altLang="es-ES" sz="2000" i="1" dirty="0">
                <a:ea typeface="MS PGothic"/>
              </a:rPr>
              <a:t> </a:t>
            </a:r>
            <a:r>
              <a:rPr lang="es-ES" altLang="es-ES" sz="2000" dirty="0">
                <a:ea typeface="MS PGothic"/>
              </a:rPr>
              <a:t>es el número de unidades del objeto </a:t>
            </a:r>
            <a:r>
              <a:rPr lang="es-ES" altLang="es-ES" sz="2000" i="1" dirty="0">
                <a:ea typeface="MS PGothic"/>
              </a:rPr>
              <a:t>i </a:t>
            </a:r>
            <a:r>
              <a:rPr lang="es-ES" altLang="es-ES" sz="2000" dirty="0">
                <a:ea typeface="MS PGothic"/>
              </a:rPr>
              <a:t>en la mochila, </a:t>
            </a:r>
            <a:r>
              <a:rPr lang="es-ES" sz="2000" dirty="0">
                <a:solidFill>
                  <a:srgbClr val="000000"/>
                </a:solidFill>
              </a:rPr>
              <a:t>el problema puede enunciarse como un problema de </a:t>
            </a:r>
            <a:r>
              <a:rPr lang="es-ES" altLang="es-ES" sz="2000" dirty="0">
                <a:ea typeface="MS PGothic"/>
              </a:rPr>
              <a:t>PLE:</a:t>
            </a:r>
            <a:r>
              <a:rPr lang="es-ES" altLang="es-ES" sz="2000" b="1" dirty="0">
                <a:ea typeface="MS PGothic"/>
              </a:rPr>
              <a:t> </a:t>
            </a:r>
          </a:p>
        </p:txBody>
      </p:sp>
      <p:sp>
        <p:nvSpPr>
          <p:cNvPr id="286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tLang="es-ES"/>
          </a:p>
        </p:txBody>
      </p:sp>
      <p:sp>
        <p:nvSpPr>
          <p:cNvPr id="28679" name="8 Marcador de número de diapositiva"/>
          <p:cNvSpPr>
            <a:spLocks noGrp="1"/>
          </p:cNvSpPr>
          <p:nvPr>
            <p:ph type="sldNum" sz="quarter" idx="12"/>
          </p:nvPr>
        </p:nvSpPr>
        <p:spPr>
          <a:noFill/>
        </p:spPr>
        <p:txBody>
          <a:bodyPr/>
          <a:lstStyle/>
          <a:p>
            <a:fld id="{7CCC42C0-1280-4C23-AAC6-9870BA3CCA47}" type="slidenum">
              <a:rPr lang="es-ES" altLang="es-ES" smtClean="0">
                <a:ea typeface="MS PGothic"/>
                <a:cs typeface="MS PGothic"/>
              </a:rPr>
              <a:pPr/>
              <a:t>22</a:t>
            </a:fld>
            <a:endParaRPr lang="es-ES" altLang="es-ES">
              <a:ea typeface="MS PGothic"/>
              <a:cs typeface="MS PGothic"/>
            </a:endParaRPr>
          </a:p>
        </p:txBody>
      </p:sp>
      <p:pic>
        <p:nvPicPr>
          <p:cNvPr id="28680" name="Picture 2" descr="http://upload.wikimedia.org/wikipedia/commons/thumb/f/fd/Knapsack.svg/220px-Knapsack.svg.png"/>
          <p:cNvPicPr>
            <a:picLocks noChangeAspect="1" noChangeArrowheads="1"/>
          </p:cNvPicPr>
          <p:nvPr/>
        </p:nvPicPr>
        <p:blipFill>
          <a:blip r:embed="rId3"/>
          <a:srcRect/>
          <a:stretch>
            <a:fillRect/>
          </a:stretch>
        </p:blipFill>
        <p:spPr bwMode="auto">
          <a:xfrm>
            <a:off x="4934926" y="3645024"/>
            <a:ext cx="2095500" cy="1819275"/>
          </a:xfrm>
          <a:prstGeom prst="rect">
            <a:avLst/>
          </a:prstGeom>
          <a:noFill/>
          <a:ln w="9525">
            <a:noFill/>
            <a:miter lim="800000"/>
            <a:headEnd/>
            <a:tailEnd/>
          </a:ln>
        </p:spPr>
      </p:pic>
      <p:sp>
        <p:nvSpPr>
          <p:cNvPr id="18" name="Rectangle 2"/>
          <p:cNvSpPr txBox="1">
            <a:spLocks noChangeArrowheads="1"/>
          </p:cNvSpPr>
          <p:nvPr/>
        </p:nvSpPr>
        <p:spPr bwMode="auto">
          <a:xfrm>
            <a:off x="1700213" y="341313"/>
            <a:ext cx="7138987" cy="922337"/>
          </a:xfrm>
          <a:prstGeom prst="rect">
            <a:avLst/>
          </a:prstGeom>
          <a:noFill/>
          <a:ln>
            <a:noFill/>
          </a:ln>
          <a:extLst>
            <a:ext uri="{909E8E84-426E-40dd-AFC4-6F175D3DCCD1}"/>
            <a:ext uri="{91240B29-F687-4f45-9708-019B960494DF}"/>
          </a:extLst>
        </p:spPr>
        <p:txBody>
          <a:bodyPr anchor="ctr"/>
          <a:lstStyle>
            <a:lvl1pPr algn="r"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2pPr>
            <a:lvl3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3pPr>
            <a:lvl4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4pPr>
            <a:lvl5pPr algn="r" rtl="0" eaLnBrk="0" fontAlgn="base" hangingPunct="0">
              <a:spcBef>
                <a:spcPct val="0"/>
              </a:spcBef>
              <a:spcAft>
                <a:spcPct val="0"/>
              </a:spcAft>
              <a:defRPr sz="4400">
                <a:solidFill>
                  <a:schemeClr val="tx2"/>
                </a:solidFill>
                <a:latin typeface="Arial" charset="0"/>
                <a:ea typeface="MS PGothic" pitchFamily="34" charset="-128"/>
                <a:cs typeface="ＭＳ Ｐゴシック" charset="0"/>
              </a:defRPr>
            </a:lvl5pPr>
            <a:lvl6pPr marL="457200" algn="r" rtl="0" eaLnBrk="1" fontAlgn="base" hangingPunct="1">
              <a:spcBef>
                <a:spcPct val="0"/>
              </a:spcBef>
              <a:spcAft>
                <a:spcPct val="0"/>
              </a:spcAft>
              <a:defRPr sz="4400">
                <a:solidFill>
                  <a:schemeClr val="tx2"/>
                </a:solidFill>
                <a:latin typeface="Arial" charset="0"/>
              </a:defRPr>
            </a:lvl6pPr>
            <a:lvl7pPr marL="914400" algn="r" rtl="0" eaLnBrk="1" fontAlgn="base" hangingPunct="1">
              <a:spcBef>
                <a:spcPct val="0"/>
              </a:spcBef>
              <a:spcAft>
                <a:spcPct val="0"/>
              </a:spcAft>
              <a:defRPr sz="4400">
                <a:solidFill>
                  <a:schemeClr val="tx2"/>
                </a:solidFill>
                <a:latin typeface="Arial" charset="0"/>
              </a:defRPr>
            </a:lvl7pPr>
            <a:lvl8pPr marL="1371600" algn="r" rtl="0" eaLnBrk="1" fontAlgn="base" hangingPunct="1">
              <a:spcBef>
                <a:spcPct val="0"/>
              </a:spcBef>
              <a:spcAft>
                <a:spcPct val="0"/>
              </a:spcAft>
              <a:defRPr sz="4400">
                <a:solidFill>
                  <a:schemeClr val="tx2"/>
                </a:solidFill>
                <a:latin typeface="Arial" charset="0"/>
              </a:defRPr>
            </a:lvl8pPr>
            <a:lvl9pPr marL="1828800" algn="r" rtl="0" eaLnBrk="1" fontAlgn="base" hangingPunct="1">
              <a:spcBef>
                <a:spcPct val="0"/>
              </a:spcBef>
              <a:spcAft>
                <a:spcPct val="0"/>
              </a:spcAft>
              <a:defRPr sz="4400">
                <a:solidFill>
                  <a:schemeClr val="tx2"/>
                </a:solidFill>
                <a:latin typeface="Arial" charset="0"/>
              </a:defRPr>
            </a:lvl9pPr>
          </a:lstStyle>
          <a:p>
            <a:pPr eaLnBrk="1" hangingPunct="1">
              <a:defRPr/>
            </a:pPr>
            <a:r>
              <a:rPr lang="es-ES" altLang="es-ES" sz="3600" b="1" dirty="0">
                <a:ea typeface="MS PGothic"/>
              </a:rPr>
              <a:t>Problema de la Mochila</a:t>
            </a:r>
            <a:endParaRPr lang="es-ES" altLang="es-ES" sz="3600" kern="0" dirty="0">
              <a:ea typeface="MS PGothic"/>
            </a:endParaRPr>
          </a:p>
        </p:txBody>
      </p:sp>
      <p:pic>
        <p:nvPicPr>
          <p:cNvPr id="2" name="Imagen 1">
            <a:extLst>
              <a:ext uri="{FF2B5EF4-FFF2-40B4-BE49-F238E27FC236}">
                <a16:creationId xmlns:a16="http://schemas.microsoft.com/office/drawing/2014/main" id="{A517E58C-0217-2B4B-B336-4550C43A2F55}"/>
              </a:ext>
            </a:extLst>
          </p:cNvPr>
          <p:cNvPicPr>
            <a:picLocks noChangeAspect="1"/>
          </p:cNvPicPr>
          <p:nvPr/>
        </p:nvPicPr>
        <p:blipFill>
          <a:blip r:embed="rId4"/>
          <a:stretch>
            <a:fillRect/>
          </a:stretch>
        </p:blipFill>
        <p:spPr>
          <a:xfrm>
            <a:off x="1115616" y="2940609"/>
            <a:ext cx="3093460" cy="2890696"/>
          </a:xfrm>
          <a:prstGeom prst="rect">
            <a:avLst/>
          </a:prstGeom>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0832D-0265-4E06-8251-8C7F93F422BC}"/>
              </a:ext>
            </a:extLst>
          </p:cNvPr>
          <p:cNvSpPr>
            <a:spLocks noGrp="1"/>
          </p:cNvSpPr>
          <p:nvPr>
            <p:ph type="title"/>
          </p:nvPr>
        </p:nvSpPr>
        <p:spPr/>
        <p:txBody>
          <a:bodyPr/>
          <a:lstStyle/>
          <a:p>
            <a:r>
              <a:rPr lang="es-ES" dirty="0">
                <a:ea typeface="MS PGothic"/>
              </a:rPr>
              <a:t>Grafos Virtuales: Mochila</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EA715295-500E-4CA7-8EDA-1649CD6569DF}"/>
                  </a:ext>
                </a:extLst>
              </p:cNvPr>
              <p:cNvSpPr>
                <a:spLocks noGrp="1"/>
              </p:cNvSpPr>
              <p:nvPr>
                <p:ph idx="1"/>
              </p:nvPr>
            </p:nvSpPr>
            <p:spPr>
              <a:xfrm>
                <a:off x="457200" y="1710254"/>
                <a:ext cx="8292522" cy="4958833"/>
              </a:xfrm>
            </p:spPr>
            <p:txBody>
              <a:bodyPr/>
              <a:lstStyle/>
              <a:p>
                <a:pPr marL="0" indent="0" algn="just">
                  <a:lnSpc>
                    <a:spcPct val="115000"/>
                  </a:lnSpc>
                  <a:spcAft>
                    <a:spcPts val="600"/>
                  </a:spcAft>
                  <a:buNone/>
                </a:pPr>
                <a:r>
                  <a:rPr lang="es-ES" sz="1800" i="1" dirty="0">
                    <a:latin typeface="Cambria Math" panose="02040503050406030204" pitchFamily="18" charset="0"/>
                    <a:ea typeface="Times New Roman" panose="02020603050405020304" pitchFamily="18" charset="0"/>
                    <a:cs typeface="Times New Roman" panose="02020603050405020304" pitchFamily="18" charset="0"/>
                  </a:rPr>
                  <a:t>Tipo </a:t>
                </a:r>
                <a:r>
                  <a:rPr lang="es-ES" sz="1800" i="1" dirty="0" err="1">
                    <a:latin typeface="Cambria Math" panose="02040503050406030204" pitchFamily="18" charset="0"/>
                    <a:ea typeface="Times New Roman" panose="02020603050405020304" pitchFamily="18" charset="0"/>
                    <a:cs typeface="Times New Roman" panose="02020603050405020304" pitchFamily="18" charset="0"/>
                  </a:rPr>
                  <a:t>Vm</a:t>
                </a:r>
                <a:r>
                  <a:rPr lang="es-ES" sz="1800" i="1" dirty="0">
                    <a:latin typeface="Cambria Math" panose="02040503050406030204" pitchFamily="18" charset="0"/>
                    <a:ea typeface="Times New Roman" panose="02020603050405020304" pitchFamily="18" charset="0"/>
                    <a:cs typeface="Times New Roman" panose="02020603050405020304" pitchFamily="18" charset="0"/>
                  </a:rPr>
                  <a:t>:</a:t>
                </a:r>
              </a:p>
              <a:p>
                <a:pPr marL="400050" lvl="1" indent="0">
                  <a:lnSpc>
                    <a:spcPct val="115000"/>
                  </a:lnSpc>
                  <a:buNone/>
                </a:pP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Integer</a:t>
                </a:r>
                <a:r>
                  <a:rPr lang="es-ES" sz="1400" i="1" dirty="0">
                    <a:effectLst/>
                    <a:latin typeface="Cambria" panose="02040503050406030204" pitchFamily="18" charset="0"/>
                    <a:ea typeface="Calibri" panose="020F0502020204030204" pitchFamily="34" charset="0"/>
                    <a:cs typeface="Times New Roman" panose="02020603050405020304" pitchFamily="18" charset="0"/>
                  </a:rPr>
                  <a:t> n: </a:t>
                </a:r>
                <a:r>
                  <a:rPr lang="es-ES" sz="1400" dirty="0">
                    <a:effectLst/>
                    <a:latin typeface="Cambria" panose="02040503050406030204" pitchFamily="18" charset="0"/>
                    <a:ea typeface="Calibri" panose="020F0502020204030204" pitchFamily="34" charset="0"/>
                    <a:cs typeface="Times New Roman" panose="02020603050405020304" pitchFamily="18" charset="0"/>
                  </a:rPr>
                  <a:t>Número de </a:t>
                </a:r>
                <a:r>
                  <a:rPr lang="es-ES" sz="1400" dirty="0">
                    <a:latin typeface="Cambria" panose="02040503050406030204" pitchFamily="18" charset="0"/>
                    <a:ea typeface="Calibri" panose="020F0502020204030204" pitchFamily="34" charset="0"/>
                    <a:cs typeface="Times New Roman" panose="02020603050405020304" pitchFamily="18" charset="0"/>
                  </a:rPr>
                  <a:t>objetos</a:t>
                </a:r>
                <a:br>
                  <a:rPr lang="es-ES" sz="1400" dirty="0">
                    <a:latin typeface="Cambria" panose="02040503050406030204" pitchFamily="18" charset="0"/>
                    <a:ea typeface="Calibri" panose="020F0502020204030204" pitchFamily="34" charset="0"/>
                    <a:cs typeface="Times New Roman" panose="02020603050405020304" pitchFamily="18" charset="0"/>
                  </a:rPr>
                </a:br>
                <a:r>
                  <a:rPr lang="es-ES" sz="1400" i="1" dirty="0" err="1">
                    <a:latin typeface="Cambria" panose="02040503050406030204" pitchFamily="18" charset="0"/>
                    <a:cs typeface="Times New Roman" panose="02020603050405020304" pitchFamily="18" charset="0"/>
                  </a:rPr>
                  <a:t>Integer</a:t>
                </a:r>
                <a:r>
                  <a:rPr lang="es-ES" sz="1400" i="1" dirty="0">
                    <a:latin typeface="Cambria" panose="02040503050406030204" pitchFamily="18" charset="0"/>
                    <a:cs typeface="Times New Roman" panose="02020603050405020304" pitchFamily="18" charset="0"/>
                  </a:rPr>
                  <a:t> i</a:t>
                </a:r>
                <a:r>
                  <a:rPr lang="es-ES" sz="1400" dirty="0">
                    <a:latin typeface="Cambria" panose="02040503050406030204" pitchFamily="18" charset="0"/>
                    <a:cs typeface="Times New Roman" panose="02020603050405020304" pitchFamily="18" charset="0"/>
                  </a:rPr>
                  <a:t>:</a:t>
                </a:r>
                <a:r>
                  <a:rPr lang="es-ES" sz="1400" i="1" dirty="0">
                    <a:latin typeface="Cambria" panose="02040503050406030204" pitchFamily="18" charset="0"/>
                    <a:cs typeface="Times New Roman" panose="02020603050405020304" pitchFamily="18" charset="0"/>
                  </a:rPr>
                  <a:t> </a:t>
                </a:r>
                <a:r>
                  <a:rPr lang="es-ES" sz="1400" i="1" dirty="0" err="1">
                    <a:latin typeface="Cambria" panose="02040503050406030204" pitchFamily="18" charset="0"/>
                    <a:cs typeface="Times New Roman" panose="02020603050405020304" pitchFamily="18" charset="0"/>
                  </a:rPr>
                  <a:t>Indice</a:t>
                </a:r>
                <a:r>
                  <a:rPr lang="es-ES" sz="1400" i="1" dirty="0">
                    <a:latin typeface="Cambria" panose="02040503050406030204" pitchFamily="18" charset="0"/>
                    <a:cs typeface="Times New Roman" panose="02020603050405020304" pitchFamily="18" charset="0"/>
                  </a:rPr>
                  <a:t>, </a:t>
                </a:r>
                <a:r>
                  <a:rPr lang="es-ES" sz="1400" i="1" dirty="0" err="1">
                    <a:latin typeface="Cambria" panose="02040503050406030204" pitchFamily="18" charset="0"/>
                    <a:cs typeface="Times New Roman" panose="02020603050405020304" pitchFamily="18" charset="0"/>
                  </a:rPr>
                  <a:t>basica</a:t>
                </a:r>
                <a:br>
                  <a:rPr lang="es-ES" sz="1400" dirty="0">
                    <a:latin typeface="Cambria" panose="02040503050406030204" pitchFamily="18" charset="0"/>
                    <a:cs typeface="Times New Roman" panose="02020603050405020304" pitchFamily="18" charset="0"/>
                  </a:rPr>
                </a:br>
                <a:r>
                  <a:rPr lang="es-ES" sz="1400" i="1" dirty="0" err="1">
                    <a:latin typeface="Cambria" panose="02040503050406030204" pitchFamily="18" charset="0"/>
                    <a:cs typeface="Times New Roman" panose="02020603050405020304" pitchFamily="18" charset="0"/>
                  </a:rPr>
                  <a:t>Integer</a:t>
                </a:r>
                <a:r>
                  <a:rPr lang="es-ES" sz="1400" i="1" dirty="0">
                    <a:latin typeface="Cambria" panose="02040503050406030204" pitchFamily="18" charset="0"/>
                    <a:cs typeface="Times New Roman" panose="02020603050405020304" pitchFamily="18" charset="0"/>
                  </a:rPr>
                  <a:t> </a:t>
                </a:r>
                <a:r>
                  <a:rPr lang="es-ES" sz="1400" i="1" dirty="0" err="1">
                    <a:latin typeface="Cambria" panose="02040503050406030204" pitchFamily="18" charset="0"/>
                    <a:cs typeface="Times New Roman" panose="02020603050405020304" pitchFamily="18" charset="0"/>
                  </a:rPr>
                  <a:t>cr</a:t>
                </a:r>
                <a:r>
                  <a:rPr lang="es-ES" sz="1400" i="1" dirty="0">
                    <a:latin typeface="Cambria" panose="02040503050406030204" pitchFamily="18" charset="0"/>
                    <a:cs typeface="Times New Roman" panose="02020603050405020304" pitchFamily="18" charset="0"/>
                  </a:rPr>
                  <a:t>: Capacidad restante, </a:t>
                </a:r>
                <a:r>
                  <a:rPr lang="es-ES" sz="1400" i="1" dirty="0" err="1">
                    <a:latin typeface="Cambria" panose="02040503050406030204" pitchFamily="18" charset="0"/>
                    <a:cs typeface="Times New Roman" panose="02020603050405020304" pitchFamily="18" charset="0"/>
                  </a:rPr>
                  <a:t>basica</a:t>
                </a:r>
                <a:endParaRPr lang="es-ES" sz="1400" i="1" dirty="0">
                  <a:latin typeface="Cambria" panose="02040503050406030204" pitchFamily="18" charset="0"/>
                  <a:cs typeface="Times New Roman" panose="02020603050405020304" pitchFamily="18" charset="0"/>
                </a:endParaRPr>
              </a:p>
              <a:p>
                <a:pPr marL="400050" lvl="1" indent="0">
                  <a:lnSpc>
                    <a:spcPct val="115000"/>
                  </a:lnSpc>
                  <a:buNone/>
                </a:pPr>
                <a:r>
                  <a:rPr lang="es-ES" sz="1400" i="1" dirty="0" err="1">
                    <a:latin typeface="Cambria" panose="02040503050406030204" pitchFamily="18" charset="0"/>
                    <a:cs typeface="Times New Roman" panose="02020603050405020304" pitchFamily="18" charset="0"/>
                  </a:rPr>
                  <a:t>Boolean</a:t>
                </a:r>
                <a:r>
                  <a:rPr lang="es-ES" sz="1400" i="1" dirty="0">
                    <a:latin typeface="Cambria" panose="02040503050406030204" pitchFamily="18" charset="0"/>
                    <a:cs typeface="Times New Roman" panose="02020603050405020304" pitchFamily="18" charset="0"/>
                  </a:rPr>
                  <a:t> </a:t>
                </a:r>
                <a:r>
                  <a:rPr lang="es-ES" sz="1400" i="1" dirty="0" err="1">
                    <a:latin typeface="Cambria" panose="02040503050406030204" pitchFamily="18" charset="0"/>
                    <a:cs typeface="Times New Roman" panose="02020603050405020304" pitchFamily="18" charset="0"/>
                  </a:rPr>
                  <a:t>isValid</a:t>
                </a:r>
                <a:r>
                  <a:rPr lang="es-ES" sz="1400" i="1" dirty="0">
                    <a:latin typeface="Cambria" panose="02040503050406030204" pitchFamily="18" charset="0"/>
                    <a:cs typeface="Times New Roman" panose="02020603050405020304" pitchFamily="18" charset="0"/>
                  </a:rPr>
                  <a:t>(), </a:t>
                </a:r>
                <a:r>
                  <a:rPr lang="es-ES" sz="1400" dirty="0">
                    <a:latin typeface="Cambria" panose="02040503050406030204" pitchFamily="18" charset="0"/>
                    <a:cs typeface="Times New Roman" panose="02020603050405020304" pitchFamily="18" charset="0"/>
                  </a:rPr>
                  <a:t>i&lt;=n, </a:t>
                </a:r>
                <a:r>
                  <a:rPr lang="es-ES" sz="1400" dirty="0" err="1">
                    <a:latin typeface="Cambria" panose="02040503050406030204" pitchFamily="18" charset="0"/>
                    <a:cs typeface="Times New Roman" panose="02020603050405020304" pitchFamily="18" charset="0"/>
                  </a:rPr>
                  <a:t>cr</a:t>
                </a:r>
                <a:r>
                  <a:rPr lang="es-ES" sz="1400" dirty="0">
                    <a:latin typeface="Cambria" panose="02040503050406030204" pitchFamily="18" charset="0"/>
                    <a:cs typeface="Times New Roman" panose="02020603050405020304" pitchFamily="18" charset="0"/>
                  </a:rPr>
                  <a:t>&gt;=0</a:t>
                </a:r>
              </a:p>
              <a:p>
                <a:pPr marL="400050" lvl="1" indent="0">
                  <a:lnSpc>
                    <a:spcPct val="115000"/>
                  </a:lnSpc>
                  <a:buNone/>
                </a:pPr>
                <a:r>
                  <a:rPr lang="es-ES" sz="1400" i="1" dirty="0" err="1">
                    <a:latin typeface="Cambria" panose="02040503050406030204" pitchFamily="18" charset="0"/>
                    <a:cs typeface="Times New Roman" panose="02020603050405020304" pitchFamily="18" charset="0"/>
                  </a:rPr>
                  <a:t>Vm</a:t>
                </a:r>
                <a:r>
                  <a:rPr lang="es-ES" sz="1400" i="1" dirty="0">
                    <a:latin typeface="Cambria" panose="02040503050406030204" pitchFamily="18" charset="0"/>
                    <a:cs typeface="Times New Roman" panose="02020603050405020304" pitchFamily="18" charset="0"/>
                  </a:rPr>
                  <a:t> </a:t>
                </a:r>
                <a:r>
                  <a:rPr lang="es-ES" sz="1400" i="1" dirty="0" err="1">
                    <a:latin typeface="Cambria" panose="02040503050406030204" pitchFamily="18" charset="0"/>
                    <a:cs typeface="Times New Roman" panose="02020603050405020304" pitchFamily="18" charset="0"/>
                  </a:rPr>
                  <a:t>neighbord</a:t>
                </a:r>
                <a:r>
                  <a:rPr lang="es-ES" sz="1400" i="1" dirty="0">
                    <a:latin typeface="Cambria" panose="02040503050406030204" pitchFamily="18" charset="0"/>
                    <a:cs typeface="Times New Roman" panose="02020603050405020304" pitchFamily="18" charset="0"/>
                  </a:rPr>
                  <a:t>(a) :  </a:t>
                </a:r>
                <a:r>
                  <a:rPr lang="es-ES" sz="1400" dirty="0">
                    <a:latin typeface="Cambria" panose="02040503050406030204" pitchFamily="18" charset="0"/>
                    <a:cs typeface="Times New Roman" panose="02020603050405020304" pitchFamily="18" charset="0"/>
                  </a:rPr>
                  <a:t>(i+1,cr – w(i)*a)</a:t>
                </a:r>
              </a:p>
              <a:p>
                <a:pPr marL="400050" lvl="1" indent="0">
                  <a:lnSpc>
                    <a:spcPct val="115000"/>
                  </a:lnSpc>
                  <a:buNone/>
                </a:pPr>
                <a:r>
                  <a:rPr lang="es-ES" sz="1400" dirty="0">
                    <a:latin typeface="Cambria" panose="02040503050406030204" pitchFamily="18" charset="0"/>
                    <a:cs typeface="Times New Roman" panose="02020603050405020304" pitchFamily="18" charset="0"/>
                  </a:rPr>
                  <a:t>Set&lt;Am&gt; </a:t>
                </a:r>
                <a:r>
                  <a:rPr lang="es-ES" sz="1400" dirty="0" err="1">
                    <a:latin typeface="Cambria" panose="02040503050406030204" pitchFamily="18" charset="0"/>
                    <a:cs typeface="Times New Roman" panose="02020603050405020304" pitchFamily="18" charset="0"/>
                  </a:rPr>
                  <a:t>actions</a:t>
                </a:r>
                <a:r>
                  <a:rPr lang="es-ES" sz="1400" dirty="0">
                    <a:latin typeface="Cambria" panose="02040503050406030204" pitchFamily="18" charset="0"/>
                    <a:cs typeface="Times New Roman" panose="02020603050405020304" pitchFamily="18" charset="0"/>
                  </a:rPr>
                  <a:t>(); {</a:t>
                </a:r>
                <a:r>
                  <a:rPr lang="es-ES" sz="1400" dirty="0" err="1">
                    <a:latin typeface="Cambria" panose="02040503050406030204" pitchFamily="18" charset="0"/>
                    <a:cs typeface="Times New Roman" panose="02020603050405020304" pitchFamily="18" charset="0"/>
                  </a:rPr>
                  <a:t>a:Integer</a:t>
                </a:r>
                <a:r>
                  <a:rPr lang="es-ES" sz="1400" dirty="0">
                    <a:latin typeface="Cambria" panose="02040503050406030204" pitchFamily="18" charset="0"/>
                    <a:cs typeface="Times New Roman" panose="02020603050405020304" pitchFamily="18" charset="0"/>
                  </a:rPr>
                  <a:t> | a&gt;=0 , </a:t>
                </a:r>
                <a:r>
                  <a:rPr lang="es-ES" sz="1400" i="1" dirty="0" err="1">
                    <a:latin typeface="Cambria" panose="02040503050406030204" pitchFamily="18" charset="0"/>
                    <a:cs typeface="Times New Roman" panose="02020603050405020304" pitchFamily="18" charset="0"/>
                  </a:rPr>
                  <a:t>neighbord</a:t>
                </a:r>
                <a:r>
                  <a:rPr lang="es-ES" sz="1400" i="1" dirty="0">
                    <a:latin typeface="Cambria" panose="02040503050406030204" pitchFamily="18" charset="0"/>
                    <a:cs typeface="Times New Roman" panose="02020603050405020304" pitchFamily="18" charset="0"/>
                  </a:rPr>
                  <a:t>(a).</a:t>
                </a:r>
                <a:r>
                  <a:rPr lang="es-ES" sz="1400" i="1" dirty="0" err="1">
                    <a:latin typeface="Cambria" panose="02040503050406030204" pitchFamily="18" charset="0"/>
                    <a:cs typeface="Times New Roman" panose="02020603050405020304" pitchFamily="18" charset="0"/>
                  </a:rPr>
                  <a:t>isValid</a:t>
                </a:r>
                <a:r>
                  <a:rPr lang="es-ES" sz="1400" i="1" dirty="0">
                    <a:latin typeface="Cambria" panose="02040503050406030204" pitchFamily="18" charset="0"/>
                    <a:cs typeface="Times New Roman" panose="02020603050405020304" pitchFamily="18" charset="0"/>
                  </a:rPr>
                  <a:t>()</a:t>
                </a:r>
                <a:r>
                  <a:rPr lang="es-ES" sz="1400" dirty="0">
                    <a:latin typeface="Cambria" panose="02040503050406030204" pitchFamily="18" charset="0"/>
                    <a:cs typeface="Times New Roman" panose="02020603050405020304" pitchFamily="18" charset="0"/>
                  </a:rPr>
                  <a:t>}</a:t>
                </a:r>
              </a:p>
              <a:p>
                <a:pPr marL="0" indent="0">
                  <a:lnSpc>
                    <a:spcPct val="115000"/>
                  </a:lnSpc>
                  <a:spcAft>
                    <a:spcPts val="600"/>
                  </a:spcAft>
                  <a:buNone/>
                </a:pPr>
                <a:r>
                  <a:rPr lang="es-ES" sz="1800" i="1" dirty="0">
                    <a:latin typeface="Cambria" panose="02040503050406030204" pitchFamily="18" charset="0"/>
                    <a:ea typeface="Calibri" panose="020F0502020204030204" pitchFamily="34" charset="0"/>
                    <a:cs typeface="Times New Roman" panose="02020603050405020304" pitchFamily="18" charset="0"/>
                  </a:rPr>
                  <a:t>El tipo de las acciones </a:t>
                </a:r>
                <a:br>
                  <a:rPr lang="es-ES" sz="1800" i="1" dirty="0">
                    <a:effectLst/>
                    <a:latin typeface="Cambria Math" panose="02040503050406030204" pitchFamily="18" charset="0"/>
                    <a:ea typeface="Times New Roman" panose="02020603050405020304" pitchFamily="18" charset="0"/>
                    <a:cs typeface="Times New Roman" panose="02020603050405020304" pitchFamily="18" charset="0"/>
                  </a:rPr>
                </a:br>
                <a:r>
                  <a:rPr lang="es-ES" sz="1800" i="1" dirty="0">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s-ES" sz="1400" smtClean="0">
                        <a:latin typeface="Cambria Math" panose="02040503050406030204" pitchFamily="18" charset="0"/>
                        <a:ea typeface="Calibri" panose="020F0502020204030204" pitchFamily="34" charset="0"/>
                        <a:cs typeface="Times New Roman" panose="02020603050405020304" pitchFamily="18" charset="0"/>
                      </a:rPr>
                      <m:t>𝐴</m:t>
                    </m:r>
                    <m:r>
                      <m:rPr>
                        <m:sty m:val="p"/>
                      </m:rPr>
                      <a:rPr lang="es-ES" sz="1400" b="0" i="0" smtClean="0">
                        <a:latin typeface="Cambria Math" panose="02040503050406030204" pitchFamily="18" charset="0"/>
                        <a:ea typeface="Calibri" panose="020F0502020204030204" pitchFamily="34" charset="0"/>
                        <a:cs typeface="Times New Roman" panose="02020603050405020304" pitchFamily="18" charset="0"/>
                      </a:rPr>
                      <m:t>m</m:t>
                    </m:r>
                    <m:r>
                      <a:rPr lang="es-ES" sz="1400" b="0" i="0" smtClean="0">
                        <a:latin typeface="Cambria Math" panose="02040503050406030204" pitchFamily="18" charset="0"/>
                        <a:ea typeface="Calibri" panose="020F0502020204030204" pitchFamily="34" charset="0"/>
                        <a:cs typeface="Times New Roman" panose="02020603050405020304" pitchFamily="18" charset="0"/>
                      </a:rPr>
                      <m:t>=</m:t>
                    </m:r>
                    <m:r>
                      <m:rPr>
                        <m:sty m:val="p"/>
                      </m:rPr>
                      <a:rPr lang="es-ES" sz="1400" b="0" i="0" smtClean="0">
                        <a:latin typeface="Cambria Math" panose="02040503050406030204" pitchFamily="18" charset="0"/>
                        <a:ea typeface="Calibri" panose="020F0502020204030204" pitchFamily="34" charset="0"/>
                        <a:cs typeface="Times New Roman" panose="02020603050405020304" pitchFamily="18" charset="0"/>
                      </a:rPr>
                      <m:t>Integer</m:t>
                    </m:r>
                  </m:oMath>
                </a14:m>
                <a:br>
                  <a:rPr lang="es-ES" sz="1400" dirty="0">
                    <a:latin typeface="Cambria" panose="02040503050406030204" pitchFamily="18" charset="0"/>
                    <a:ea typeface="Calibri" panose="020F0502020204030204" pitchFamily="34" charset="0"/>
                    <a:cs typeface="Times New Roman" panose="02020603050405020304" pitchFamily="18" charset="0"/>
                  </a:rPr>
                </a:br>
                <a:r>
                  <a:rPr lang="es-ES" sz="1800" i="1" dirty="0">
                    <a:latin typeface="Cambria" panose="02040503050406030204" pitchFamily="18" charset="0"/>
                    <a:ea typeface="Calibri" panose="020F0502020204030204" pitchFamily="34" charset="0"/>
                    <a:cs typeface="Times New Roman" panose="02020603050405020304" pitchFamily="18" charset="0"/>
                  </a:rPr>
                  <a:t>Peso de las aristas: a*v(i)</a:t>
                </a:r>
              </a:p>
              <a:p>
                <a:pPr marL="0" indent="0">
                  <a:lnSpc>
                    <a:spcPct val="115000"/>
                  </a:lnSpc>
                  <a:spcAft>
                    <a:spcPts val="600"/>
                  </a:spcAft>
                  <a:buNone/>
                </a:pPr>
                <a:r>
                  <a:rPr lang="es-ES" sz="1800" i="1" dirty="0">
                    <a:effectLst/>
                    <a:latin typeface="Cambria" panose="02040503050406030204" pitchFamily="18" charset="0"/>
                    <a:ea typeface="Calibri" panose="020F0502020204030204" pitchFamily="34" charset="0"/>
                    <a:cs typeface="Times New Roman" panose="02020603050405020304" pitchFamily="18" charset="0"/>
                  </a:rPr>
                  <a:t>Acción voraz: min(</a:t>
                </a:r>
                <a:r>
                  <a:rPr lang="es-ES" sz="1800" i="1" dirty="0" err="1">
                    <a:effectLst/>
                    <a:latin typeface="Cambria" panose="02040503050406030204" pitchFamily="18" charset="0"/>
                    <a:ea typeface="Calibri" panose="020F0502020204030204" pitchFamily="34" charset="0"/>
                    <a:cs typeface="Times New Roman" panose="02020603050405020304" pitchFamily="18" charset="0"/>
                  </a:rPr>
                  <a:t>cr</a:t>
                </a:r>
                <a:r>
                  <a:rPr lang="es-ES" sz="1800" i="1" dirty="0">
                    <a:effectLst/>
                    <a:latin typeface="Cambria" panose="02040503050406030204" pitchFamily="18" charset="0"/>
                    <a:ea typeface="Calibri" panose="020F0502020204030204" pitchFamily="34" charset="0"/>
                    <a:cs typeface="Times New Roman" panose="02020603050405020304" pitchFamily="18" charset="0"/>
                  </a:rPr>
                  <a:t>/w(i),m(i)), con / división entera</a:t>
                </a:r>
                <a:endParaRPr lang="es-ES" sz="1800" i="1" dirty="0">
                  <a:latin typeface="Cambria" panose="02040503050406030204" pitchFamily="18" charset="0"/>
                  <a:ea typeface="Calibri" panose="020F0502020204030204" pitchFamily="34" charset="0"/>
                  <a:cs typeface="Times New Roman" panose="02020603050405020304" pitchFamily="18" charset="0"/>
                </a:endParaRPr>
              </a:p>
              <a:p>
                <a:pPr marL="0" indent="0">
                  <a:lnSpc>
                    <a:spcPct val="115000"/>
                  </a:lnSpc>
                  <a:spcAft>
                    <a:spcPts val="600"/>
                  </a:spcAft>
                  <a:buNone/>
                </a:pPr>
                <a:r>
                  <a:rPr lang="es-ES" sz="1800" i="1" dirty="0">
                    <a:effectLst/>
                    <a:latin typeface="Cambria" panose="02040503050406030204" pitchFamily="18" charset="0"/>
                    <a:ea typeface="Calibri" panose="020F0502020204030204" pitchFamily="34" charset="0"/>
                    <a:cs typeface="Times New Roman" panose="02020603050405020304" pitchFamily="18" charset="0"/>
                  </a:rPr>
                  <a:t>Acción heurística: min(</a:t>
                </a:r>
                <a:r>
                  <a:rPr lang="es-ES" sz="1800" i="1" dirty="0" err="1">
                    <a:effectLst/>
                    <a:latin typeface="Cambria" panose="02040503050406030204" pitchFamily="18" charset="0"/>
                    <a:ea typeface="Calibri" panose="020F0502020204030204" pitchFamily="34" charset="0"/>
                    <a:cs typeface="Times New Roman" panose="02020603050405020304" pitchFamily="18" charset="0"/>
                  </a:rPr>
                  <a:t>cr</a:t>
                </a:r>
                <a:r>
                  <a:rPr lang="es-ES" sz="1800" i="1" dirty="0">
                    <a:effectLst/>
                    <a:latin typeface="Cambria" panose="02040503050406030204" pitchFamily="18" charset="0"/>
                    <a:ea typeface="Calibri" panose="020F0502020204030204" pitchFamily="34" charset="0"/>
                    <a:cs typeface="Times New Roman" panose="02020603050405020304" pitchFamily="18" charset="0"/>
                  </a:rPr>
                  <a:t>/w(i),m(i))</a:t>
                </a:r>
                <a:r>
                  <a:rPr lang="es-ES" sz="1800" i="1" dirty="0">
                    <a:latin typeface="Cambria" panose="02040503050406030204" pitchFamily="18" charset="0"/>
                    <a:ea typeface="Calibri" panose="020F0502020204030204" pitchFamily="34" charset="0"/>
                    <a:cs typeface="Times New Roman" panose="02020603050405020304" pitchFamily="18" charset="0"/>
                  </a:rPr>
                  <a:t>, </a:t>
                </a:r>
                <a:r>
                  <a:rPr lang="es-ES" sz="1800" i="1" dirty="0">
                    <a:effectLst/>
                    <a:latin typeface="Cambria" panose="02040503050406030204" pitchFamily="18" charset="0"/>
                    <a:ea typeface="Calibri" panose="020F0502020204030204" pitchFamily="34" charset="0"/>
                    <a:cs typeface="Times New Roman" panose="02020603050405020304" pitchFamily="18" charset="0"/>
                  </a:rPr>
                  <a:t>con / división decimal</a:t>
                </a:r>
              </a:p>
              <a:p>
                <a:pPr marL="0" indent="0">
                  <a:lnSpc>
                    <a:spcPct val="115000"/>
                  </a:lnSpc>
                  <a:spcAft>
                    <a:spcPts val="600"/>
                  </a:spcAft>
                  <a:buNone/>
                </a:pPr>
                <a:r>
                  <a:rPr lang="es-ES" sz="1800" i="1" dirty="0">
                    <a:latin typeface="Cambria" panose="02040503050406030204" pitchFamily="18" charset="0"/>
                    <a:ea typeface="Calibri" panose="020F0502020204030204" pitchFamily="34" charset="0"/>
                    <a:cs typeface="Times New Roman" panose="02020603050405020304" pitchFamily="18" charset="0"/>
                  </a:rPr>
                  <a:t>Vértice inicial: (0,C)</a:t>
                </a:r>
                <a:br>
                  <a:rPr lang="es-ES" sz="1800" i="1" dirty="0">
                    <a:latin typeface="Cambria" panose="02040503050406030204" pitchFamily="18" charset="0"/>
                    <a:ea typeface="Calibri" panose="020F0502020204030204" pitchFamily="34" charset="0"/>
                    <a:cs typeface="Times New Roman" panose="02020603050405020304" pitchFamily="18" charset="0"/>
                  </a:rPr>
                </a:br>
                <a:r>
                  <a:rPr lang="es-ES" sz="1800" i="1" dirty="0">
                    <a:latin typeface="Cambria" panose="02040503050406030204" pitchFamily="18" charset="0"/>
                    <a:ea typeface="Calibri" panose="020F0502020204030204" pitchFamily="34" charset="0"/>
                    <a:cs typeface="Times New Roman" panose="02020603050405020304" pitchFamily="18" charset="0"/>
                  </a:rPr>
                  <a:t>Vértices finales: v-&gt;</a:t>
                </a:r>
                <a:r>
                  <a:rPr lang="es-ES" sz="1800" i="1" dirty="0" err="1">
                    <a:latin typeface="Cambria" panose="02040503050406030204" pitchFamily="18" charset="0"/>
                    <a:ea typeface="Calibri" panose="020F0502020204030204" pitchFamily="34" charset="0"/>
                    <a:cs typeface="Times New Roman" panose="02020603050405020304" pitchFamily="18" charset="0"/>
                  </a:rPr>
                  <a:t>v.i</a:t>
                </a:r>
                <a:r>
                  <a:rPr lang="es-ES" sz="1800" i="1" dirty="0">
                    <a:latin typeface="Cambria" panose="02040503050406030204" pitchFamily="18" charset="0"/>
                    <a:ea typeface="Calibri" panose="020F0502020204030204" pitchFamily="34" charset="0"/>
                    <a:cs typeface="Times New Roman" panose="02020603050405020304" pitchFamily="18" charset="0"/>
                  </a:rPr>
                  <a:t>==n</a:t>
                </a:r>
                <a:endParaRPr lang="es-ES" sz="1400" i="1" dirty="0">
                  <a:effectLst/>
                  <a:latin typeface="Cambria" panose="02040503050406030204" pitchFamily="18" charset="0"/>
                  <a:ea typeface="Calibri" panose="020F0502020204030204" pitchFamily="34" charset="0"/>
                  <a:cs typeface="Times New Roman" panose="02020603050405020304" pitchFamily="18" charset="0"/>
                </a:endParaRPr>
              </a:p>
            </p:txBody>
          </p:sp>
        </mc:Choice>
        <mc:Fallback>
          <p:sp>
            <p:nvSpPr>
              <p:cNvPr id="3" name="Marcador de contenido 2">
                <a:extLst>
                  <a:ext uri="{FF2B5EF4-FFF2-40B4-BE49-F238E27FC236}">
                    <a16:creationId xmlns:a16="http://schemas.microsoft.com/office/drawing/2014/main" id="{EA715295-500E-4CA7-8EDA-1649CD6569DF}"/>
                  </a:ext>
                </a:extLst>
              </p:cNvPr>
              <p:cNvSpPr>
                <a:spLocks noGrp="1" noRot="1" noChangeAspect="1" noMove="1" noResize="1" noEditPoints="1" noAdjustHandles="1" noChangeArrowheads="1" noChangeShapeType="1" noTextEdit="1"/>
              </p:cNvSpPr>
              <p:nvPr>
                <p:ph idx="1"/>
              </p:nvPr>
            </p:nvSpPr>
            <p:spPr>
              <a:xfrm>
                <a:off x="457200" y="1710254"/>
                <a:ext cx="8292522" cy="4958833"/>
              </a:xfrm>
              <a:blipFill>
                <a:blip r:embed="rId2"/>
                <a:stretch>
                  <a:fillRect l="-588" t="-492"/>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9A0B4F89-254A-4612-A1FC-3478651A6A19}"/>
              </a:ext>
            </a:extLst>
          </p:cNvPr>
          <p:cNvSpPr>
            <a:spLocks noGrp="1"/>
          </p:cNvSpPr>
          <p:nvPr>
            <p:ph type="sldNum" sz="quarter" idx="12"/>
          </p:nvPr>
        </p:nvSpPr>
        <p:spPr/>
        <p:txBody>
          <a:bodyPr/>
          <a:lstStyle/>
          <a:p>
            <a:pPr>
              <a:defRPr/>
            </a:pPr>
            <a:fld id="{C17CE2F0-1CAD-4D4D-B00F-A6662AAE51D2}" type="slidenum">
              <a:rPr lang="es-ES" altLang="es-ES"/>
              <a:pPr>
                <a:defRPr/>
              </a:pPr>
              <a:t>23</a:t>
            </a:fld>
            <a:endParaRPr lang="es-ES" altLang="es-ES"/>
          </a:p>
        </p:txBody>
      </p:sp>
    </p:spTree>
    <p:extLst>
      <p:ext uri="{BB962C8B-B14F-4D97-AF65-F5344CB8AC3E}">
        <p14:creationId xmlns:p14="http://schemas.microsoft.com/office/powerpoint/2010/main" val="4231968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a:extLst>
              <a:ext uri="{FF2B5EF4-FFF2-40B4-BE49-F238E27FC236}">
                <a16:creationId xmlns:a16="http://schemas.microsoft.com/office/drawing/2014/main" id="{9465183D-C87B-4A92-828A-E3FBC428270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587" name="Rectangle 7">
            <a:extLst>
              <a:ext uri="{FF2B5EF4-FFF2-40B4-BE49-F238E27FC236}">
                <a16:creationId xmlns:a16="http://schemas.microsoft.com/office/drawing/2014/main" id="{BD6C5953-A37F-47AD-814B-70F20D5DBEE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588" name="Rectangle 9">
            <a:extLst>
              <a:ext uri="{FF2B5EF4-FFF2-40B4-BE49-F238E27FC236}">
                <a16:creationId xmlns:a16="http://schemas.microsoft.com/office/drawing/2014/main" id="{7DEE8445-3C6E-4A9A-97AA-2C26F85A46D9}"/>
              </a:ext>
            </a:extLst>
          </p:cNvPr>
          <p:cNvSpPr>
            <a:spLocks noChangeArrowheads="1"/>
          </p:cNvSpPr>
          <p:nvPr/>
        </p:nvSpPr>
        <p:spPr bwMode="auto">
          <a:xfrm>
            <a:off x="0"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589" name="Rectangle 9">
            <a:extLst>
              <a:ext uri="{FF2B5EF4-FFF2-40B4-BE49-F238E27FC236}">
                <a16:creationId xmlns:a16="http://schemas.microsoft.com/office/drawing/2014/main" id="{7915FDDA-C7C2-4759-B17F-2C8AEBFCCEB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590" name="Rectangle 2">
            <a:extLst>
              <a:ext uri="{FF2B5EF4-FFF2-40B4-BE49-F238E27FC236}">
                <a16:creationId xmlns:a16="http://schemas.microsoft.com/office/drawing/2014/main" id="{ABC6B4C7-6BF9-4EC0-8B02-C1261E41CD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591" name="Rectangle 4">
            <a:extLst>
              <a:ext uri="{FF2B5EF4-FFF2-40B4-BE49-F238E27FC236}">
                <a16:creationId xmlns:a16="http://schemas.microsoft.com/office/drawing/2014/main" id="{4539C2A6-E7D1-4152-9749-7ECA47288E3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592" name="Rectangle 6">
            <a:extLst>
              <a:ext uri="{FF2B5EF4-FFF2-40B4-BE49-F238E27FC236}">
                <a16:creationId xmlns:a16="http://schemas.microsoft.com/office/drawing/2014/main" id="{9C1FCE5E-9F40-4D2B-B55A-16F4F6394DA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593" name="Rectangle 8">
            <a:extLst>
              <a:ext uri="{FF2B5EF4-FFF2-40B4-BE49-F238E27FC236}">
                <a16:creationId xmlns:a16="http://schemas.microsoft.com/office/drawing/2014/main" id="{A82BC400-A9A7-446C-9FC2-73F688A6D12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594" name="Rectangle 10">
            <a:extLst>
              <a:ext uri="{FF2B5EF4-FFF2-40B4-BE49-F238E27FC236}">
                <a16:creationId xmlns:a16="http://schemas.microsoft.com/office/drawing/2014/main" id="{F08ED932-13C3-411D-B0F9-D5AA084B76A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595" name="Rectangle 12">
            <a:extLst>
              <a:ext uri="{FF2B5EF4-FFF2-40B4-BE49-F238E27FC236}">
                <a16:creationId xmlns:a16="http://schemas.microsoft.com/office/drawing/2014/main" id="{A671F884-0564-440C-B3BB-6F870F611560}"/>
              </a:ext>
            </a:extLst>
          </p:cNvPr>
          <p:cNvSpPr>
            <a:spLocks noChangeArrowheads="1"/>
          </p:cNvSpPr>
          <p:nvPr/>
        </p:nvSpPr>
        <p:spPr bwMode="auto">
          <a:xfrm>
            <a:off x="0" y="-130175"/>
            <a:ext cx="215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s-ES" altLang="es-ES" sz="1100">
                <a:latin typeface="Calibri" panose="020F0502020204030204" pitchFamily="34" charset="0"/>
                <a:cs typeface="Times New Roman" panose="02020603050405020304" pitchFamily="18" charset="0"/>
              </a:rPr>
              <a:t> </a:t>
            </a:r>
            <a:endParaRPr lang="es-ES" altLang="es-ES" sz="2400">
              <a:latin typeface="Tahoma" panose="020B0604030504040204" pitchFamily="34" charset="0"/>
              <a:cs typeface="Times New Roman" panose="02020603050405020304" pitchFamily="18" charset="0"/>
            </a:endParaRPr>
          </a:p>
        </p:txBody>
      </p:sp>
      <p:sp>
        <p:nvSpPr>
          <p:cNvPr id="67596" name="Rectangle 13">
            <a:extLst>
              <a:ext uri="{FF2B5EF4-FFF2-40B4-BE49-F238E27FC236}">
                <a16:creationId xmlns:a16="http://schemas.microsoft.com/office/drawing/2014/main" id="{D89AF72B-E69C-4CEC-83DE-10DFD1343126}"/>
              </a:ext>
            </a:extLst>
          </p:cNvPr>
          <p:cNvSpPr>
            <a:spLocks noChangeArrowheads="1"/>
          </p:cNvSpPr>
          <p:nvPr/>
        </p:nvSpPr>
        <p:spPr bwMode="auto">
          <a:xfrm>
            <a:off x="0" y="60325"/>
            <a:ext cx="2524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s-ES" altLang="es-ES" sz="1100">
                <a:latin typeface="Calibri" panose="020F0502020204030204" pitchFamily="34" charset="0"/>
                <a:cs typeface="Times New Roman" panose="02020603050405020304" pitchFamily="18" charset="0"/>
              </a:rPr>
              <a:t> </a:t>
            </a:r>
            <a:r>
              <a:rPr lang="es-ES" altLang="es-ES" sz="900">
                <a:latin typeface="Tahoma" panose="020B0604030504040204" pitchFamily="34" charset="0"/>
                <a:cs typeface="Times New Roman" panose="02020603050405020304" pitchFamily="18" charset="0"/>
              </a:rPr>
              <a:t> </a:t>
            </a:r>
            <a:endParaRPr lang="es-ES" altLang="es-ES" sz="2400">
              <a:latin typeface="Tahoma" panose="020B0604030504040204" pitchFamily="34" charset="0"/>
              <a:cs typeface="Times New Roman" panose="02020603050405020304" pitchFamily="18" charset="0"/>
            </a:endParaRPr>
          </a:p>
        </p:txBody>
      </p:sp>
      <p:sp>
        <p:nvSpPr>
          <p:cNvPr id="67597" name="Rectangle 15">
            <a:extLst>
              <a:ext uri="{FF2B5EF4-FFF2-40B4-BE49-F238E27FC236}">
                <a16:creationId xmlns:a16="http://schemas.microsoft.com/office/drawing/2014/main" id="{C809F46A-230E-40F1-84F5-35456C6EBE4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598" name="Rectangle 17">
            <a:extLst>
              <a:ext uri="{FF2B5EF4-FFF2-40B4-BE49-F238E27FC236}">
                <a16:creationId xmlns:a16="http://schemas.microsoft.com/office/drawing/2014/main" id="{13382CCB-FFB6-40A8-91B1-1DB4630B30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599" name="Rectangle 19">
            <a:extLst>
              <a:ext uri="{FF2B5EF4-FFF2-40B4-BE49-F238E27FC236}">
                <a16:creationId xmlns:a16="http://schemas.microsoft.com/office/drawing/2014/main" id="{87232F95-BD01-4DA6-9D2B-D93BEC4A93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600" name="Rectangle 21">
            <a:extLst>
              <a:ext uri="{FF2B5EF4-FFF2-40B4-BE49-F238E27FC236}">
                <a16:creationId xmlns:a16="http://schemas.microsoft.com/office/drawing/2014/main" id="{82C5EAB4-9035-4BA6-A06F-98449C60B44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601" name="Rectangle 23">
            <a:extLst>
              <a:ext uri="{FF2B5EF4-FFF2-40B4-BE49-F238E27FC236}">
                <a16:creationId xmlns:a16="http://schemas.microsoft.com/office/drawing/2014/main" id="{E6B8B9EC-B712-4E21-A564-5C91B6B6A5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602" name="Rectangle 24">
            <a:extLst>
              <a:ext uri="{FF2B5EF4-FFF2-40B4-BE49-F238E27FC236}">
                <a16:creationId xmlns:a16="http://schemas.microsoft.com/office/drawing/2014/main" id="{EAF22E99-E4C2-47BA-934A-3CC866AC35A9}"/>
              </a:ext>
            </a:extLst>
          </p:cNvPr>
          <p:cNvSpPr>
            <a:spLocks noChangeArrowheads="1"/>
          </p:cNvSpPr>
          <p:nvPr/>
        </p:nvSpPr>
        <p:spPr bwMode="auto">
          <a:xfrm>
            <a:off x="0" y="60325"/>
            <a:ext cx="2174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s-ES" altLang="es-ES" sz="1100">
                <a:latin typeface="Calibri" panose="020F0502020204030204" pitchFamily="34" charset="0"/>
                <a:cs typeface="Times New Roman" panose="02020603050405020304" pitchFamily="18" charset="0"/>
              </a:rPr>
              <a:t> </a:t>
            </a:r>
            <a:endParaRPr lang="es-ES" altLang="es-ES" sz="2400">
              <a:latin typeface="Tahoma" panose="020B0604030504040204" pitchFamily="34" charset="0"/>
              <a:cs typeface="Times New Roman" panose="02020603050405020304" pitchFamily="18" charset="0"/>
            </a:endParaRPr>
          </a:p>
        </p:txBody>
      </p:sp>
      <p:sp>
        <p:nvSpPr>
          <p:cNvPr id="67603" name="Rectangle 26">
            <a:extLst>
              <a:ext uri="{FF2B5EF4-FFF2-40B4-BE49-F238E27FC236}">
                <a16:creationId xmlns:a16="http://schemas.microsoft.com/office/drawing/2014/main" id="{483B4117-2F8B-4B8E-AD8F-79414DD2555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604" name="Rectangle 27">
            <a:extLst>
              <a:ext uri="{FF2B5EF4-FFF2-40B4-BE49-F238E27FC236}">
                <a16:creationId xmlns:a16="http://schemas.microsoft.com/office/drawing/2014/main" id="{E5A4A3EC-BC3F-484C-9323-F793D884045B}"/>
              </a:ext>
            </a:extLst>
          </p:cNvPr>
          <p:cNvSpPr>
            <a:spLocks noChangeArrowheads="1"/>
          </p:cNvSpPr>
          <p:nvPr/>
        </p:nvSpPr>
        <p:spPr bwMode="auto">
          <a:xfrm>
            <a:off x="0" y="60325"/>
            <a:ext cx="2524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s-ES" altLang="es-ES" sz="1100">
                <a:latin typeface="Calibri" panose="020F0502020204030204" pitchFamily="34" charset="0"/>
                <a:cs typeface="Times New Roman" panose="02020603050405020304" pitchFamily="18" charset="0"/>
              </a:rPr>
              <a:t> </a:t>
            </a:r>
            <a:r>
              <a:rPr lang="es-ES" altLang="es-ES" sz="900">
                <a:latin typeface="Tahoma" panose="020B0604030504040204" pitchFamily="34" charset="0"/>
                <a:cs typeface="Times New Roman" panose="02020603050405020304" pitchFamily="18" charset="0"/>
              </a:rPr>
              <a:t> </a:t>
            </a:r>
            <a:endParaRPr lang="es-ES" altLang="es-ES" sz="2400">
              <a:latin typeface="Tahoma" panose="020B0604030504040204" pitchFamily="34" charset="0"/>
              <a:cs typeface="Times New Roman" panose="02020603050405020304" pitchFamily="18" charset="0"/>
            </a:endParaRPr>
          </a:p>
        </p:txBody>
      </p:sp>
      <p:sp>
        <p:nvSpPr>
          <p:cNvPr id="67605" name="Rectangle 29">
            <a:extLst>
              <a:ext uri="{FF2B5EF4-FFF2-40B4-BE49-F238E27FC236}">
                <a16:creationId xmlns:a16="http://schemas.microsoft.com/office/drawing/2014/main" id="{83BF3ED1-4BC6-443E-86E1-C845904040C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606" name="Rectangle 30">
            <a:extLst>
              <a:ext uri="{FF2B5EF4-FFF2-40B4-BE49-F238E27FC236}">
                <a16:creationId xmlns:a16="http://schemas.microsoft.com/office/drawing/2014/main" id="{194BBE62-E159-47CE-849F-0C31400081E2}"/>
              </a:ext>
            </a:extLst>
          </p:cNvPr>
          <p:cNvSpPr>
            <a:spLocks noChangeArrowheads="1"/>
          </p:cNvSpPr>
          <p:nvPr/>
        </p:nvSpPr>
        <p:spPr bwMode="auto">
          <a:xfrm>
            <a:off x="0" y="84138"/>
            <a:ext cx="2222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FontTx/>
              <a:buNone/>
            </a:pPr>
            <a:r>
              <a:rPr lang="es-ES" altLang="es-ES" sz="900">
                <a:latin typeface="Tahoma" panose="020B0604030504040204" pitchFamily="34" charset="0"/>
              </a:rPr>
              <a:t> </a:t>
            </a:r>
            <a:endParaRPr lang="es-ES" altLang="es-ES" sz="2400">
              <a:latin typeface="Tahoma" panose="020B0604030504040204" pitchFamily="34" charset="0"/>
            </a:endParaRPr>
          </a:p>
        </p:txBody>
      </p:sp>
      <p:sp>
        <p:nvSpPr>
          <p:cNvPr id="67607" name="9 Marcador de contenido">
            <a:extLst>
              <a:ext uri="{FF2B5EF4-FFF2-40B4-BE49-F238E27FC236}">
                <a16:creationId xmlns:a16="http://schemas.microsoft.com/office/drawing/2014/main" id="{3DA9E87A-619E-4B7E-9DAD-22A4BE91849F}"/>
              </a:ext>
            </a:extLst>
          </p:cNvPr>
          <p:cNvSpPr>
            <a:spLocks noGrp="1"/>
          </p:cNvSpPr>
          <p:nvPr>
            <p:ph idx="4294967295"/>
          </p:nvPr>
        </p:nvSpPr>
        <p:spPr>
          <a:xfrm>
            <a:off x="773130" y="2180333"/>
            <a:ext cx="7597739" cy="2932308"/>
          </a:xfrm>
        </p:spPr>
        <p:txBody>
          <a:bodyPr/>
          <a:lstStyle/>
          <a:p>
            <a:pPr marL="0" indent="0" algn="just">
              <a:buNone/>
            </a:pPr>
            <a:r>
              <a:rPr lang="es-ES" altLang="es-ES" sz="2000" dirty="0">
                <a:ea typeface="MS PGothic"/>
              </a:rPr>
              <a:t>A partir de un grafo virtual se trata de buscar el mejor camino que va desde el vértice inicial al final.</a:t>
            </a:r>
          </a:p>
          <a:p>
            <a:pPr marL="0" indent="0" algn="just">
              <a:buNone/>
            </a:pPr>
            <a:r>
              <a:rPr lang="es-ES" altLang="es-ES" sz="2000" dirty="0">
                <a:ea typeface="MS PGothic"/>
              </a:rPr>
              <a:t>Entendemos por mejor el que tenga el peso mínimo (o máximo si el problema es de maximizar) </a:t>
            </a:r>
            <a:endParaRPr lang="es-ES" altLang="es-ES" sz="2000" dirty="0"/>
          </a:p>
          <a:p>
            <a:pPr marL="0" indent="0" algn="just">
              <a:buNone/>
            </a:pPr>
            <a:r>
              <a:rPr lang="es-ES" altLang="es-ES" sz="2000" dirty="0">
                <a:ea typeface="MS PGothic"/>
              </a:rPr>
              <a:t>Las técnicas que veremos para buscar el camino optimo son:</a:t>
            </a:r>
          </a:p>
          <a:p>
            <a:pPr marL="457200" lvl="1" indent="0" algn="just">
              <a:buNone/>
            </a:pPr>
            <a:r>
              <a:rPr lang="es-ES" altLang="es-ES" sz="1600" i="1" dirty="0">
                <a:ea typeface="MS PGothic"/>
              </a:rPr>
              <a:t>Algoritmos Voraces (VZ)</a:t>
            </a:r>
            <a:endParaRPr lang="es-ES" altLang="es-ES" sz="1600" i="1" dirty="0">
              <a:ea typeface="MS PGothic"/>
              <a:cs typeface="Arial"/>
            </a:endParaRPr>
          </a:p>
          <a:p>
            <a:pPr marL="457200" lvl="1" indent="0" algn="just">
              <a:buNone/>
            </a:pPr>
            <a:r>
              <a:rPr lang="es-ES" altLang="es-ES" sz="1600" i="1" dirty="0">
                <a:ea typeface="MS PGothic"/>
              </a:rPr>
              <a:t>Algoritmo A* </a:t>
            </a:r>
            <a:endParaRPr lang="es-ES" altLang="es-ES" sz="1600" i="1" dirty="0">
              <a:ea typeface="MS PGothic"/>
              <a:cs typeface="Arial"/>
            </a:endParaRPr>
          </a:p>
          <a:p>
            <a:pPr marL="457200" lvl="1" indent="0" algn="just">
              <a:buNone/>
            </a:pPr>
            <a:r>
              <a:rPr lang="es-ES" altLang="es-ES" sz="1600" i="1" dirty="0" err="1">
                <a:ea typeface="MS PGothic"/>
              </a:rPr>
              <a:t>Backtracking</a:t>
            </a:r>
            <a:r>
              <a:rPr lang="es-ES" altLang="es-ES" sz="1600" i="1" dirty="0">
                <a:ea typeface="MS PGothic"/>
              </a:rPr>
              <a:t> (BT)</a:t>
            </a:r>
            <a:endParaRPr lang="es-ES" altLang="es-ES" sz="1600" i="1" dirty="0"/>
          </a:p>
          <a:p>
            <a:pPr marL="457200" lvl="1" indent="0" algn="just">
              <a:buNone/>
            </a:pPr>
            <a:r>
              <a:rPr lang="es-ES" altLang="es-ES" sz="1600" i="1" dirty="0">
                <a:ea typeface="MS PGothic"/>
              </a:rPr>
              <a:t>Programación Dinámica con Reducción (PDR)</a:t>
            </a:r>
            <a:endParaRPr lang="es-ES" altLang="es-ES" sz="1600" i="1" dirty="0">
              <a:ea typeface="MS PGothic"/>
              <a:cs typeface="Arial"/>
            </a:endParaRPr>
          </a:p>
        </p:txBody>
      </p:sp>
      <p:sp>
        <p:nvSpPr>
          <p:cNvPr id="67608" name="Rectangle 2">
            <a:extLst>
              <a:ext uri="{FF2B5EF4-FFF2-40B4-BE49-F238E27FC236}">
                <a16:creationId xmlns:a16="http://schemas.microsoft.com/office/drawing/2014/main" id="{DF48D88D-5FB6-405C-8505-2156A4DAE46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609" name="Rectangle 4">
            <a:extLst>
              <a:ext uri="{FF2B5EF4-FFF2-40B4-BE49-F238E27FC236}">
                <a16:creationId xmlns:a16="http://schemas.microsoft.com/office/drawing/2014/main" id="{4A993EA5-5211-480F-A0C5-7668867D442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610" name="Rectangle 6">
            <a:extLst>
              <a:ext uri="{FF2B5EF4-FFF2-40B4-BE49-F238E27FC236}">
                <a16:creationId xmlns:a16="http://schemas.microsoft.com/office/drawing/2014/main" id="{10BC236A-4823-42DD-A22F-009E1E5E714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s-ES" altLang="es-ES" sz="2400">
              <a:latin typeface="Tahoma" panose="020B0604030504040204" pitchFamily="34" charset="0"/>
            </a:endParaRPr>
          </a:p>
        </p:txBody>
      </p:sp>
      <p:sp>
        <p:nvSpPr>
          <p:cNvPr id="67611" name="Rectangle 2">
            <a:extLst>
              <a:ext uri="{FF2B5EF4-FFF2-40B4-BE49-F238E27FC236}">
                <a16:creationId xmlns:a16="http://schemas.microsoft.com/office/drawing/2014/main" id="{FC8A03AC-2C07-4472-9354-02C79048087C}"/>
              </a:ext>
            </a:extLst>
          </p:cNvPr>
          <p:cNvSpPr>
            <a:spLocks noGrp="1" noChangeArrowheads="1"/>
          </p:cNvSpPr>
          <p:nvPr>
            <p:ph type="title" idx="4294967295"/>
          </p:nvPr>
        </p:nvSpPr>
        <p:spPr/>
        <p:txBody>
          <a:bodyPr/>
          <a:lstStyle/>
          <a:p>
            <a:r>
              <a:rPr lang="es-ES" altLang="es-ES" sz="3600" dirty="0">
                <a:ea typeface="MS PGothic"/>
              </a:rPr>
              <a:t>Algoritmos</a:t>
            </a:r>
            <a:endParaRPr lang="es-ES" dirty="0"/>
          </a:p>
        </p:txBody>
      </p:sp>
      <p:sp>
        <p:nvSpPr>
          <p:cNvPr id="67612" name="Slide Number Placeholder 1">
            <a:extLst>
              <a:ext uri="{FF2B5EF4-FFF2-40B4-BE49-F238E27FC236}">
                <a16:creationId xmlns:a16="http://schemas.microsoft.com/office/drawing/2014/main" id="{9294CF55-AA82-47EE-9CEF-34594C2C0CE9}"/>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FontTx/>
              <a:buNone/>
            </a:pPr>
            <a:fld id="{494B9760-354A-4459-BC2E-7A54C3FF03A5}" type="slidenum">
              <a:rPr lang="es-ES" altLang="es-ES" sz="1400">
                <a:latin typeface="Tahoma" panose="020B0604030504040204" pitchFamily="34" charset="0"/>
              </a:rPr>
              <a:pPr algn="r" eaLnBrk="1" hangingPunct="1">
                <a:spcBef>
                  <a:spcPct val="0"/>
                </a:spcBef>
                <a:buClrTx/>
                <a:buFontTx/>
                <a:buNone/>
              </a:pPr>
              <a:t>24</a:t>
            </a:fld>
            <a:endParaRPr lang="es-ES" altLang="es-ES" sz="1400">
              <a:latin typeface="Tahoma" panose="020B0604030504040204" pitchFamily="34" charset="0"/>
            </a:endParaRPr>
          </a:p>
        </p:txBody>
      </p:sp>
    </p:spTree>
    <p:extLst>
      <p:ext uri="{BB962C8B-B14F-4D97-AF65-F5344CB8AC3E}">
        <p14:creationId xmlns:p14="http://schemas.microsoft.com/office/powerpoint/2010/main" val="3570576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AE7977B-AC6B-42EC-B8DB-F69E7F208737}" type="slidenum">
              <a:rPr lang="en-US" sz="1400"/>
              <a:pPr eaLnBrk="1" hangingPunct="1"/>
              <a:t>25</a:t>
            </a:fld>
            <a:endParaRPr lang="en-US" sz="1400"/>
          </a:p>
        </p:txBody>
      </p:sp>
      <p:sp>
        <p:nvSpPr>
          <p:cNvPr id="8" name="Título 1"/>
          <p:cNvSpPr>
            <a:spLocks noGrp="1"/>
          </p:cNvSpPr>
          <p:nvPr>
            <p:ph type="title"/>
          </p:nvPr>
        </p:nvSpPr>
        <p:spPr>
          <a:xfrm>
            <a:off x="1547813" y="188913"/>
            <a:ext cx="7138987" cy="922337"/>
          </a:xfrm>
        </p:spPr>
        <p:txBody>
          <a:bodyPr/>
          <a:lstStyle/>
          <a:p>
            <a:r>
              <a:rPr lang="es-ES">
                <a:ea typeface="MS PGothic"/>
              </a:rPr>
              <a:t>Algoritmos</a:t>
            </a:r>
            <a:endParaRPr lang="es-ES"/>
          </a:p>
        </p:txBody>
      </p:sp>
      <p:sp>
        <p:nvSpPr>
          <p:cNvPr id="2" name="Rectángulo 1"/>
          <p:cNvSpPr/>
          <p:nvPr/>
        </p:nvSpPr>
        <p:spPr>
          <a:xfrm>
            <a:off x="175001" y="1397424"/>
            <a:ext cx="8806846" cy="5201424"/>
          </a:xfrm>
          <a:prstGeom prst="rect">
            <a:avLst/>
          </a:prstGeom>
        </p:spPr>
        <p:txBody>
          <a:bodyPr wrap="square" lIns="91440" tIns="45720" rIns="91440" bIns="45720" anchor="t">
            <a:spAutoFit/>
          </a:bodyPr>
          <a:lstStyle/>
          <a:p>
            <a:r>
              <a:rPr lang="es-ES" sz="2000" b="1" dirty="0">
                <a:latin typeface="Arial"/>
                <a:cs typeface="Arial"/>
              </a:rPr>
              <a:t>Algoritmo Voraz:</a:t>
            </a:r>
            <a:r>
              <a:rPr lang="es-ES" sz="2000" dirty="0">
                <a:latin typeface="Arial"/>
                <a:cs typeface="Arial"/>
              </a:rPr>
              <a:t> Algoritmo iterativo que puede </a:t>
            </a:r>
            <a:r>
              <a:rPr lang="es-ES" sz="2000" b="1" dirty="0">
                <a:latin typeface="Arial"/>
                <a:cs typeface="Arial"/>
              </a:rPr>
              <a:t>no encontrar la solución,</a:t>
            </a:r>
            <a:r>
              <a:rPr lang="es-ES" sz="2000" dirty="0">
                <a:latin typeface="Arial"/>
                <a:cs typeface="Arial"/>
              </a:rPr>
              <a:t> aunque exista, y si la encuentra </a:t>
            </a:r>
            <a:r>
              <a:rPr lang="es-ES" sz="2000" b="1" dirty="0">
                <a:latin typeface="Arial"/>
                <a:cs typeface="Arial"/>
              </a:rPr>
              <a:t>no garantiza que sea óptima</a:t>
            </a:r>
            <a:r>
              <a:rPr lang="es-ES" sz="2000" dirty="0">
                <a:latin typeface="Arial"/>
                <a:cs typeface="Arial"/>
              </a:rPr>
              <a:t>. </a:t>
            </a:r>
            <a:endParaRPr lang="es-ES" dirty="0"/>
          </a:p>
          <a:p>
            <a:endParaRPr lang="es-ES" sz="2000" dirty="0">
              <a:latin typeface="Arial"/>
              <a:cs typeface="Arial"/>
            </a:endParaRPr>
          </a:p>
          <a:p>
            <a:pPr algn="l"/>
            <a:r>
              <a:rPr lang="es-ES" sz="1600" dirty="0" err="1">
                <a:solidFill>
                  <a:srgbClr val="000000"/>
                </a:solidFill>
                <a:latin typeface="Consolas" panose="020B0609020204030204" pitchFamily="49" charset="0"/>
              </a:rPr>
              <a:t>GreedyOnGraph</a:t>
            </a:r>
            <a:r>
              <a:rPr lang="es-ES" sz="1600" dirty="0">
                <a:solidFill>
                  <a:srgbClr val="000000"/>
                </a:solidFill>
                <a:latin typeface="Consolas" panose="020B0609020204030204" pitchFamily="49" charset="0"/>
              </a:rPr>
              <a:t>&lt;</a:t>
            </a:r>
            <a:r>
              <a:rPr lang="es-ES" sz="1600" dirty="0" err="1">
                <a:solidFill>
                  <a:srgbClr val="000000"/>
                </a:solidFill>
                <a:latin typeface="Consolas" panose="020B0609020204030204" pitchFamily="49" charset="0"/>
              </a:rPr>
              <a:t>MochilaVertex</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MochilaEdge</a:t>
            </a:r>
            <a:r>
              <a:rPr lang="es-ES" sz="1600" dirty="0">
                <a:solidFill>
                  <a:srgbClr val="000000"/>
                </a:solidFill>
                <a:latin typeface="Consolas" panose="020B0609020204030204" pitchFamily="49" charset="0"/>
              </a:rPr>
              <a:t>&gt; </a:t>
            </a:r>
            <a:r>
              <a:rPr lang="es-ES" sz="1600" dirty="0" err="1">
                <a:solidFill>
                  <a:srgbClr val="000000"/>
                </a:solidFill>
                <a:latin typeface="Consolas" panose="020B0609020204030204" pitchFamily="49" charset="0"/>
              </a:rPr>
              <a:t>gs</a:t>
            </a:r>
            <a:r>
              <a:rPr lang="es-ES" sz="1600" dirty="0">
                <a:solidFill>
                  <a:srgbClr val="000000"/>
                </a:solidFill>
                <a:latin typeface="Consolas" panose="020B0609020204030204" pitchFamily="49" charset="0"/>
              </a:rPr>
              <a:t> = 	</a:t>
            </a:r>
            <a:br>
              <a:rPr lang="es-ES" sz="1600" dirty="0">
                <a:solidFill>
                  <a:srgbClr val="000000"/>
                </a:solidFill>
                <a:latin typeface="Consolas" panose="020B0609020204030204" pitchFamily="49" charset="0"/>
              </a:rPr>
            </a:b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GreedyOnGraph.of</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graph</a:t>
            </a:r>
            <a:r>
              <a:rPr lang="es-ES" sz="1600"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Optional&lt;</a:t>
            </a:r>
            <a:r>
              <a:rPr lang="en-US" sz="1600" dirty="0" err="1">
                <a:solidFill>
                  <a:srgbClr val="000000"/>
                </a:solidFill>
                <a:latin typeface="Consolas" panose="020B0609020204030204" pitchFamily="49" charset="0"/>
              </a:rPr>
              <a:t>GraphPath</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MochilaVertex</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MochilaEdge</a:t>
            </a:r>
            <a:r>
              <a:rPr lang="en-US" sz="1600" dirty="0">
                <a:solidFill>
                  <a:srgbClr val="000000"/>
                </a:solidFill>
                <a:latin typeface="Consolas" panose="020B0609020204030204" pitchFamily="49" charset="0"/>
              </a:rPr>
              <a:t>&gt;&gt; </a:t>
            </a:r>
            <a:r>
              <a:rPr lang="en-US" sz="1600" dirty="0" err="1">
                <a:solidFill>
                  <a:srgbClr val="000000"/>
                </a:solidFill>
                <a:latin typeface="Consolas" panose="020B0609020204030204" pitchFamily="49" charset="0"/>
              </a:rPr>
              <a:t>gp</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gs.search</a:t>
            </a:r>
            <a:r>
              <a:rPr lang="en-US" sz="1600" dirty="0">
                <a:solidFill>
                  <a:srgbClr val="000000"/>
                </a:solidFill>
                <a:latin typeface="Consolas" panose="020B0609020204030204" pitchFamily="49" charset="0"/>
              </a:rPr>
              <a:t>();</a:t>
            </a:r>
          </a:p>
          <a:p>
            <a:r>
              <a:rPr lang="es-ES" sz="1600" dirty="0" err="1">
                <a:solidFill>
                  <a:srgbClr val="000000"/>
                </a:solidFill>
                <a:latin typeface="Consolas" panose="020B0609020204030204" pitchFamily="49" charset="0"/>
              </a:rPr>
              <a:t>SolucionMochila</a:t>
            </a:r>
            <a:r>
              <a:rPr lang="es-ES" sz="1600" dirty="0">
                <a:solidFill>
                  <a:srgbClr val="000000"/>
                </a:solidFill>
                <a:latin typeface="Consolas" panose="020B0609020204030204" pitchFamily="49" charset="0"/>
              </a:rPr>
              <a:t> s = </a:t>
            </a:r>
            <a:r>
              <a:rPr lang="es-ES" sz="1600" dirty="0" err="1">
                <a:solidFill>
                  <a:srgbClr val="000000"/>
                </a:solidFill>
                <a:latin typeface="Consolas" panose="020B0609020204030204" pitchFamily="49" charset="0"/>
              </a:rPr>
              <a:t>MochilaVertex.getSolucion</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path.get</a:t>
            </a:r>
            <a:r>
              <a:rPr lang="es-ES" sz="1600" dirty="0">
                <a:solidFill>
                  <a:srgbClr val="000000"/>
                </a:solidFill>
                <a:latin typeface="Consolas" panose="020B0609020204030204" pitchFamily="49" charset="0"/>
              </a:rPr>
              <a:t>());</a:t>
            </a:r>
          </a:p>
          <a:p>
            <a:endParaRPr lang="es-ES" sz="2000" dirty="0">
              <a:solidFill>
                <a:srgbClr val="000000"/>
              </a:solidFill>
              <a:latin typeface="Arial"/>
              <a:cs typeface="Arial"/>
            </a:endParaRPr>
          </a:p>
          <a:p>
            <a:r>
              <a:rPr lang="es-ES" sz="2000" b="1" dirty="0">
                <a:solidFill>
                  <a:srgbClr val="000000"/>
                </a:solidFill>
                <a:latin typeface="Arial"/>
                <a:cs typeface="Arial"/>
              </a:rPr>
              <a:t>A*:</a:t>
            </a:r>
            <a:r>
              <a:rPr lang="es-ES" sz="2000" dirty="0">
                <a:solidFill>
                  <a:srgbClr val="000000"/>
                </a:solidFill>
                <a:latin typeface="Arial"/>
                <a:cs typeface="Arial"/>
              </a:rPr>
              <a:t> </a:t>
            </a:r>
            <a:r>
              <a:rPr lang="es-ES" sz="2000" dirty="0">
                <a:latin typeface="Arial"/>
                <a:cs typeface="Arial"/>
              </a:rPr>
              <a:t>Busca el camino mínimo desde un vértice inicial a uno final. Para ello hace uso de una </a:t>
            </a:r>
            <a:r>
              <a:rPr lang="es-ES" sz="2000" b="1" dirty="0">
                <a:latin typeface="Arial"/>
                <a:cs typeface="Arial"/>
              </a:rPr>
              <a:t>heurística </a:t>
            </a:r>
            <a:r>
              <a:rPr lang="es-ES" sz="2000" dirty="0">
                <a:latin typeface="Arial"/>
                <a:cs typeface="Arial"/>
              </a:rPr>
              <a:t>para eliminar los </a:t>
            </a:r>
            <a:r>
              <a:rPr lang="es-ES" sz="2000" b="1" dirty="0">
                <a:latin typeface="Arial"/>
                <a:cs typeface="Arial"/>
              </a:rPr>
              <a:t>caminos no viables</a:t>
            </a:r>
            <a:r>
              <a:rPr lang="es-ES" sz="2000" dirty="0">
                <a:latin typeface="Arial"/>
                <a:cs typeface="Arial"/>
              </a:rPr>
              <a:t> y </a:t>
            </a:r>
            <a:r>
              <a:rPr lang="es-ES" sz="2000" b="1" dirty="0">
                <a:latin typeface="Arial"/>
                <a:cs typeface="Arial"/>
              </a:rPr>
              <a:t>priorizar los vértices</a:t>
            </a:r>
            <a:r>
              <a:rPr lang="es-ES" sz="2000" dirty="0">
                <a:latin typeface="Arial"/>
                <a:cs typeface="Arial"/>
              </a:rPr>
              <a:t> visitados. El tamaño del problema no tiene por qué disminuir en cada iteración.</a:t>
            </a:r>
          </a:p>
          <a:p>
            <a:endParaRPr lang="es-ES" sz="1600" dirty="0">
              <a:latin typeface="Consolas"/>
              <a:cs typeface="Arial"/>
            </a:endParaRPr>
          </a:p>
          <a:p>
            <a:r>
              <a:rPr lang="es-ES" sz="1600" dirty="0" err="1">
                <a:solidFill>
                  <a:srgbClr val="000000"/>
                </a:solidFill>
                <a:latin typeface="Consolas" panose="020B0609020204030204" pitchFamily="49" charset="0"/>
              </a:rPr>
              <a:t>AStar</a:t>
            </a:r>
            <a:r>
              <a:rPr lang="es-ES" sz="1600" dirty="0">
                <a:solidFill>
                  <a:srgbClr val="000000"/>
                </a:solidFill>
                <a:latin typeface="Consolas" panose="020B0609020204030204" pitchFamily="49" charset="0"/>
              </a:rPr>
              <a:t>&lt;</a:t>
            </a:r>
            <a:r>
              <a:rPr lang="es-ES" sz="1600" dirty="0" err="1">
                <a:solidFill>
                  <a:srgbClr val="000000"/>
                </a:solidFill>
                <a:latin typeface="Consolas" panose="020B0609020204030204" pitchFamily="49" charset="0"/>
              </a:rPr>
              <a:t>MochilaVertex</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MochilaEdge,SolucionMochila</a:t>
            </a:r>
            <a:r>
              <a:rPr lang="es-ES" sz="1600" dirty="0">
                <a:solidFill>
                  <a:srgbClr val="000000"/>
                </a:solidFill>
                <a:latin typeface="Consolas" panose="020B0609020204030204" pitchFamily="49" charset="0"/>
              </a:rPr>
              <a:t>&gt; ms = </a:t>
            </a:r>
            <a:r>
              <a:rPr lang="es-ES" sz="1600" dirty="0" err="1">
                <a:solidFill>
                  <a:srgbClr val="000000"/>
                </a:solidFill>
                <a:latin typeface="Consolas" panose="020B0609020204030204" pitchFamily="49" charset="0"/>
              </a:rPr>
              <a:t>AStar.of</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graph</a:t>
            </a:r>
            <a:r>
              <a:rPr lang="es-ES" sz="1600" dirty="0">
                <a:solidFill>
                  <a:srgbClr val="000000"/>
                </a:solidFill>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Optional&lt;</a:t>
            </a:r>
            <a:r>
              <a:rPr lang="en-US" sz="1600" dirty="0" err="1">
                <a:solidFill>
                  <a:srgbClr val="000000"/>
                </a:solidFill>
                <a:latin typeface="Consolas" panose="020B0609020204030204" pitchFamily="49" charset="0"/>
              </a:rPr>
              <a:t>GraphPath</a:t>
            </a:r>
            <a:r>
              <a:rPr lang="en-US" sz="1600" dirty="0">
                <a:solidFill>
                  <a:srgbClr val="000000"/>
                </a:solidFill>
                <a:latin typeface="Consolas" panose="020B0609020204030204" pitchFamily="49" charset="0"/>
              </a:rPr>
              <a:t>&lt;</a:t>
            </a:r>
            <a:r>
              <a:rPr lang="en-US" sz="1600" dirty="0" err="1">
                <a:solidFill>
                  <a:srgbClr val="000000"/>
                </a:solidFill>
                <a:latin typeface="Consolas" panose="020B0609020204030204" pitchFamily="49" charset="0"/>
              </a:rPr>
              <a:t>MochilaVertex</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MochilaEdge</a:t>
            </a:r>
            <a:r>
              <a:rPr lang="en-US" sz="1600" dirty="0">
                <a:solidFill>
                  <a:srgbClr val="000000"/>
                </a:solidFill>
                <a:latin typeface="Consolas" panose="020B0609020204030204" pitchFamily="49" charset="0"/>
              </a:rPr>
              <a:t>&gt;&gt; path = </a:t>
            </a:r>
            <a:r>
              <a:rPr lang="en-US" sz="1600" dirty="0" err="1">
                <a:solidFill>
                  <a:srgbClr val="000000"/>
                </a:solidFill>
                <a:latin typeface="Consolas" panose="020B0609020204030204" pitchFamily="49" charset="0"/>
              </a:rPr>
              <a:t>ms.search</a:t>
            </a:r>
            <a:r>
              <a:rPr lang="en-US" sz="1600" dirty="0">
                <a:solidFill>
                  <a:srgbClr val="000000"/>
                </a:solidFill>
                <a:latin typeface="Consolas" panose="020B0609020204030204" pitchFamily="49" charset="0"/>
              </a:rPr>
              <a:t>();</a:t>
            </a:r>
          </a:p>
          <a:p>
            <a:pPr algn="l"/>
            <a:r>
              <a:rPr lang="es-ES" sz="1600" dirty="0" err="1">
                <a:solidFill>
                  <a:srgbClr val="000000"/>
                </a:solidFill>
                <a:latin typeface="Consolas" panose="020B0609020204030204" pitchFamily="49" charset="0"/>
              </a:rPr>
              <a:t>SolucionMochila</a:t>
            </a:r>
            <a:r>
              <a:rPr lang="es-ES" sz="1600" dirty="0">
                <a:solidFill>
                  <a:srgbClr val="000000"/>
                </a:solidFill>
                <a:latin typeface="Consolas" panose="020B0609020204030204" pitchFamily="49" charset="0"/>
              </a:rPr>
              <a:t> s = </a:t>
            </a:r>
            <a:r>
              <a:rPr lang="es-ES" sz="1600" dirty="0" err="1">
                <a:solidFill>
                  <a:srgbClr val="000000"/>
                </a:solidFill>
                <a:latin typeface="Consolas" panose="020B0609020204030204" pitchFamily="49" charset="0"/>
              </a:rPr>
              <a:t>MochilaVertex.getSolucion</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path.get</a:t>
            </a:r>
            <a:r>
              <a:rPr lang="es-ES" sz="1600" dirty="0">
                <a:solidFill>
                  <a:srgbClr val="000000"/>
                </a:solidFill>
                <a:latin typeface="Consolas" panose="020B0609020204030204" pitchFamily="49" charset="0"/>
              </a:rPr>
              <a:t>());</a:t>
            </a:r>
          </a:p>
          <a:p>
            <a:endParaRPr lang="es-ES" dirty="0"/>
          </a:p>
        </p:txBody>
      </p:sp>
    </p:spTree>
    <p:extLst>
      <p:ext uri="{BB962C8B-B14F-4D97-AF65-F5344CB8AC3E}">
        <p14:creationId xmlns:p14="http://schemas.microsoft.com/office/powerpoint/2010/main" val="1152611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AE7977B-AC6B-42EC-B8DB-F69E7F208737}" type="slidenum">
              <a:rPr lang="en-US" sz="1400"/>
              <a:pPr eaLnBrk="1" hangingPunct="1"/>
              <a:t>26</a:t>
            </a:fld>
            <a:endParaRPr lang="en-US" sz="1400"/>
          </a:p>
        </p:txBody>
      </p:sp>
      <p:sp>
        <p:nvSpPr>
          <p:cNvPr id="8" name="Título 1"/>
          <p:cNvSpPr>
            <a:spLocks noGrp="1"/>
          </p:cNvSpPr>
          <p:nvPr>
            <p:ph type="title"/>
          </p:nvPr>
        </p:nvSpPr>
        <p:spPr>
          <a:xfrm>
            <a:off x="1547813" y="188913"/>
            <a:ext cx="7138987" cy="922337"/>
          </a:xfrm>
        </p:spPr>
        <p:txBody>
          <a:bodyPr/>
          <a:lstStyle/>
          <a:p>
            <a:r>
              <a:rPr lang="es-ES">
                <a:ea typeface="MS PGothic"/>
              </a:rPr>
              <a:t>Algoritmos</a:t>
            </a:r>
            <a:endParaRPr lang="es-ES"/>
          </a:p>
        </p:txBody>
      </p:sp>
      <p:sp>
        <p:nvSpPr>
          <p:cNvPr id="2" name="Rectángulo 1"/>
          <p:cNvSpPr/>
          <p:nvPr/>
        </p:nvSpPr>
        <p:spPr>
          <a:xfrm>
            <a:off x="261265" y="1713726"/>
            <a:ext cx="8964996" cy="4431983"/>
          </a:xfrm>
          <a:prstGeom prst="rect">
            <a:avLst/>
          </a:prstGeom>
        </p:spPr>
        <p:txBody>
          <a:bodyPr wrap="square" lIns="91440" tIns="45720" rIns="91440" bIns="45720" anchor="t">
            <a:spAutoFit/>
          </a:bodyPr>
          <a:lstStyle/>
          <a:p>
            <a:pPr marL="342900" indent="-342900">
              <a:buFont typeface="Wingdings,Sans-Serif"/>
              <a:buChar char="q"/>
            </a:pPr>
            <a:r>
              <a:rPr lang="es-ES" sz="2000" b="1" dirty="0">
                <a:latin typeface="Arial"/>
                <a:cs typeface="Arial"/>
              </a:rPr>
              <a:t>BT:</a:t>
            </a:r>
            <a:r>
              <a:rPr lang="es-ES" sz="2000" dirty="0">
                <a:latin typeface="Arial"/>
                <a:cs typeface="Arial"/>
              </a:rPr>
              <a:t> Buscan de forma </a:t>
            </a:r>
            <a:r>
              <a:rPr lang="es-ES" sz="2000" b="1" dirty="0">
                <a:latin typeface="Arial"/>
                <a:cs typeface="Arial"/>
              </a:rPr>
              <a:t>sistemática </a:t>
            </a:r>
            <a:r>
              <a:rPr lang="es-ES" sz="2000" dirty="0">
                <a:latin typeface="Arial"/>
                <a:cs typeface="Arial"/>
              </a:rPr>
              <a:t>el camino mínimo desde un vértice inicial a uno final haciendo uso de una heurística para eliminar caminos que se hacen inviables. Los caminos son parte de un </a:t>
            </a:r>
            <a:r>
              <a:rPr lang="es-ES" sz="2000" b="1" dirty="0">
                <a:latin typeface="Arial"/>
                <a:cs typeface="Arial"/>
              </a:rPr>
              <a:t>árbol</a:t>
            </a:r>
            <a:r>
              <a:rPr lang="es-ES" sz="2000" dirty="0">
                <a:latin typeface="Arial"/>
                <a:cs typeface="Arial"/>
              </a:rPr>
              <a:t> y nunca encuentra vértices visitados previamente. El tamaño del problema disminuye en cada nivel.</a:t>
            </a:r>
          </a:p>
          <a:p>
            <a:pPr marL="342900" indent="-342900">
              <a:buFont typeface="Wingdings,Sans-Serif"/>
              <a:buChar char="q"/>
            </a:pPr>
            <a:endParaRPr lang="es-ES" sz="2000" dirty="0">
              <a:latin typeface="Arial"/>
              <a:cs typeface="Arial"/>
            </a:endParaRPr>
          </a:p>
          <a:p>
            <a:pPr algn="l"/>
            <a:r>
              <a:rPr lang="es-ES" sz="1800" dirty="0">
                <a:solidFill>
                  <a:srgbClr val="000000"/>
                </a:solidFill>
                <a:latin typeface="Consolas" panose="020B0609020204030204" pitchFamily="49" charset="0"/>
              </a:rPr>
              <a:t>BT&lt;</a:t>
            </a:r>
            <a:r>
              <a:rPr lang="es-ES" sz="1800" dirty="0" err="1">
                <a:solidFill>
                  <a:srgbClr val="000000"/>
                </a:solidFill>
                <a:latin typeface="Consolas" panose="020B0609020204030204" pitchFamily="49" charset="0"/>
              </a:rPr>
              <a:t>MochilaVertex,MochilaEdge,SolucionMochila</a:t>
            </a:r>
            <a:r>
              <a:rPr lang="es-ES" sz="1800" dirty="0">
                <a:solidFill>
                  <a:srgbClr val="000000"/>
                </a:solidFill>
                <a:latin typeface="Consolas" panose="020B0609020204030204" pitchFamily="49" charset="0"/>
              </a:rPr>
              <a:t>&gt; </a:t>
            </a:r>
            <a:r>
              <a:rPr lang="es-ES" sz="1800" dirty="0">
                <a:solidFill>
                  <a:srgbClr val="6A3E3E"/>
                </a:solidFill>
                <a:latin typeface="Consolas" panose="020B0609020204030204" pitchFamily="49" charset="0"/>
              </a:rPr>
              <a:t>ms</a:t>
            </a:r>
            <a:r>
              <a:rPr lang="es-ES" sz="1800" dirty="0">
                <a:solidFill>
                  <a:srgbClr val="000000"/>
                </a:solidFill>
                <a:latin typeface="Consolas" panose="020B0609020204030204" pitchFamily="49" charset="0"/>
              </a:rPr>
              <a:t> = </a:t>
            </a:r>
            <a:r>
              <a:rPr lang="es-ES" sz="1800" dirty="0" err="1">
                <a:solidFill>
                  <a:srgbClr val="000000"/>
                </a:solidFill>
                <a:latin typeface="Consolas" panose="020B0609020204030204" pitchFamily="49" charset="0"/>
              </a:rPr>
              <a:t>BT.</a:t>
            </a:r>
            <a:r>
              <a:rPr lang="es-ES" sz="1800" i="1" dirty="0" err="1">
                <a:solidFill>
                  <a:srgbClr val="000000"/>
                </a:solidFill>
                <a:latin typeface="Consolas" panose="020B0609020204030204" pitchFamily="49" charset="0"/>
              </a:rPr>
              <a:t>of</a:t>
            </a:r>
            <a:r>
              <a:rPr lang="es-ES" sz="1800" i="1" dirty="0">
                <a:solidFill>
                  <a:srgbClr val="000000"/>
                </a:solidFill>
                <a:latin typeface="Consolas" panose="020B0609020204030204" pitchFamily="49" charset="0"/>
              </a:rPr>
              <a:t>(</a:t>
            </a:r>
          </a:p>
          <a:p>
            <a:pPr algn="l"/>
            <a:r>
              <a:rPr lang="es-ES" sz="1800" dirty="0">
                <a:solidFill>
                  <a:srgbClr val="6A3E3E"/>
                </a:solidFill>
                <a:latin typeface="Consolas" panose="020B0609020204030204" pitchFamily="49" charset="0"/>
              </a:rPr>
              <a:t>	</a:t>
            </a:r>
            <a:r>
              <a:rPr lang="es-ES" sz="1800" dirty="0" err="1">
                <a:solidFill>
                  <a:srgbClr val="6A3E3E"/>
                </a:solidFill>
                <a:latin typeface="Consolas" panose="020B0609020204030204" pitchFamily="49" charset="0"/>
              </a:rPr>
              <a:t>graph</a:t>
            </a:r>
            <a:r>
              <a:rPr lang="es-ES" sz="1800" dirty="0">
                <a:solidFill>
                  <a:srgbClr val="000000"/>
                </a:solidFill>
                <a:latin typeface="Consolas" panose="020B0609020204030204" pitchFamily="49" charset="0"/>
              </a:rPr>
              <a:t>,</a:t>
            </a:r>
          </a:p>
          <a:p>
            <a:pPr algn="l"/>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MochilaVertex</a:t>
            </a:r>
            <a:r>
              <a:rPr lang="es-ES" sz="1800" dirty="0">
                <a:solidFill>
                  <a:srgbClr val="000000"/>
                </a:solidFill>
                <a:latin typeface="Consolas" panose="020B0609020204030204" pitchFamily="49" charset="0"/>
              </a:rPr>
              <a:t>::</a:t>
            </a:r>
            <a:r>
              <a:rPr lang="es-ES" sz="1800" i="1" dirty="0" err="1">
                <a:solidFill>
                  <a:srgbClr val="000000"/>
                </a:solidFill>
                <a:latin typeface="Consolas" panose="020B0609020204030204" pitchFamily="49" charset="0"/>
              </a:rPr>
              <a:t>getSolucion</a:t>
            </a:r>
            <a:r>
              <a:rPr lang="es-ES" sz="1800" i="1" dirty="0">
                <a:solidFill>
                  <a:srgbClr val="000000"/>
                </a:solidFill>
                <a:latin typeface="Consolas" panose="020B0609020204030204" pitchFamily="49" charset="0"/>
              </a:rPr>
              <a:t>,</a:t>
            </a:r>
          </a:p>
          <a:p>
            <a:pPr algn="l"/>
            <a:r>
              <a:rPr lang="es-ES" sz="1800" dirty="0">
                <a:solidFill>
                  <a:srgbClr val="6A3E3E"/>
                </a:solidFill>
                <a:latin typeface="Consolas" panose="020B0609020204030204" pitchFamily="49" charset="0"/>
              </a:rPr>
              <a:t>	</a:t>
            </a:r>
            <a:r>
              <a:rPr lang="es-ES" sz="1800" dirty="0" err="1">
                <a:solidFill>
                  <a:srgbClr val="6A3E3E"/>
                </a:solidFill>
                <a:latin typeface="Consolas" panose="020B0609020204030204" pitchFamily="49" charset="0"/>
              </a:rPr>
              <a:t>null</a:t>
            </a:r>
            <a:r>
              <a:rPr lang="es-ES" sz="1800" dirty="0">
                <a:solidFill>
                  <a:srgbClr val="6A3E3E"/>
                </a:solidFill>
                <a:latin typeface="Consolas" panose="020B0609020204030204" pitchFamily="49" charset="0"/>
              </a:rPr>
              <a:t>,</a:t>
            </a:r>
            <a:endParaRPr lang="es-ES" sz="1800" dirty="0">
              <a:solidFill>
                <a:srgbClr val="000000"/>
              </a:solidFill>
              <a:latin typeface="Consolas" panose="020B0609020204030204" pitchFamily="49" charset="0"/>
            </a:endParaRPr>
          </a:p>
          <a:p>
            <a:pPr algn="l"/>
            <a:r>
              <a:rPr lang="es-ES" dirty="0">
                <a:solidFill>
                  <a:srgbClr val="000000"/>
                </a:solidFill>
                <a:latin typeface="Consolas" panose="020B0609020204030204" pitchFamily="49" charset="0"/>
              </a:rPr>
              <a:t>	</a:t>
            </a:r>
            <a:r>
              <a:rPr lang="es-ES" dirty="0" err="1">
                <a:solidFill>
                  <a:srgbClr val="6A3E3E"/>
                </a:solidFill>
                <a:latin typeface="Consolas" panose="020B0609020204030204" pitchFamily="49" charset="0"/>
              </a:rPr>
              <a:t>null</a:t>
            </a:r>
            <a:r>
              <a:rPr lang="es-ES" sz="1800" dirty="0">
                <a:solidFill>
                  <a:srgbClr val="000000"/>
                </a:solidFill>
                <a:latin typeface="Consolas" panose="020B0609020204030204" pitchFamily="49" charset="0"/>
              </a:rPr>
              <a:t>,</a:t>
            </a:r>
          </a:p>
          <a:p>
            <a:pPr algn="l"/>
            <a:r>
              <a:rPr lang="es-ES" b="1" dirty="0">
                <a:solidFill>
                  <a:srgbClr val="000000"/>
                </a:solidFill>
                <a:latin typeface="Consolas" panose="020B0609020204030204" pitchFamily="49" charset="0"/>
              </a:rPr>
              <a:t>	</a:t>
            </a:r>
            <a:r>
              <a:rPr lang="es-ES" b="1" dirty="0">
                <a:solidFill>
                  <a:srgbClr val="7F0055"/>
                </a:solidFill>
                <a:latin typeface="Consolas" panose="020B0609020204030204" pitchFamily="49" charset="0"/>
              </a:rPr>
              <a:t>false</a:t>
            </a:r>
            <a:r>
              <a:rPr lang="es-ES" sz="1800" b="1" dirty="0">
                <a:solidFill>
                  <a:srgbClr val="000000"/>
                </a:solidFill>
                <a:latin typeface="Consolas" panose="020B0609020204030204" pitchFamily="49" charset="0"/>
              </a:rPr>
              <a:t>);</a:t>
            </a:r>
          </a:p>
          <a:p>
            <a:pPr algn="l"/>
            <a:endParaRPr lang="es-ES" sz="1800" b="1" dirty="0">
              <a:solidFill>
                <a:srgbClr val="000000"/>
              </a:solidFill>
              <a:latin typeface="Consolas" panose="020B0609020204030204" pitchFamily="49" charset="0"/>
            </a:endParaRPr>
          </a:p>
          <a:p>
            <a:pPr algn="l"/>
            <a:r>
              <a:rPr lang="en-US" sz="1800" dirty="0">
                <a:solidFill>
                  <a:srgbClr val="000000"/>
                </a:solidFill>
                <a:latin typeface="Consolas" panose="020B0609020204030204" pitchFamily="49" charset="0"/>
              </a:rPr>
              <a:t>Optional&lt;</a:t>
            </a:r>
            <a:r>
              <a:rPr lang="en-US" sz="1800" dirty="0" err="1">
                <a:solidFill>
                  <a:srgbClr val="000000"/>
                </a:solidFill>
                <a:latin typeface="Consolas" panose="020B0609020204030204" pitchFamily="49" charset="0"/>
              </a:rPr>
              <a:t>GraphPath</a:t>
            </a:r>
            <a:r>
              <a:rPr lang="en-US" sz="1800" dirty="0">
                <a:solidFill>
                  <a:srgbClr val="000000"/>
                </a:solidFill>
                <a:latin typeface="Consolas" panose="020B0609020204030204" pitchFamily="49" charset="0"/>
              </a:rPr>
              <a:t>&lt;</a:t>
            </a:r>
            <a:r>
              <a:rPr lang="en-US" sz="1800" dirty="0" err="1">
                <a:solidFill>
                  <a:srgbClr val="000000"/>
                </a:solidFill>
                <a:latin typeface="Consolas" panose="020B0609020204030204" pitchFamily="49" charset="0"/>
              </a:rPr>
              <a:t>MochilaVertex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MochilaEdge</a:t>
            </a:r>
            <a:r>
              <a:rPr lang="en-US" sz="1800" dirty="0">
                <a:solidFill>
                  <a:srgbClr val="000000"/>
                </a:solidFill>
                <a:latin typeface="Consolas" panose="020B0609020204030204" pitchFamily="49" charset="0"/>
              </a:rPr>
              <a:t>&gt;&gt; </a:t>
            </a:r>
            <a:r>
              <a:rPr lang="en-US" sz="1800" dirty="0" err="1">
                <a:solidFill>
                  <a:srgbClr val="6A3E3E"/>
                </a:solidFill>
                <a:latin typeface="Consolas" panose="020B0609020204030204" pitchFamily="49" charset="0"/>
              </a:rPr>
              <a:t>gp</a:t>
            </a:r>
            <a:r>
              <a:rPr lang="en-US" sz="1800" dirty="0">
                <a:solidFill>
                  <a:srgbClr val="000000"/>
                </a:solidFill>
                <a:latin typeface="Consolas" panose="020B0609020204030204" pitchFamily="49" charset="0"/>
              </a:rPr>
              <a:t> = </a:t>
            </a:r>
            <a:r>
              <a:rPr lang="en-US" sz="1800" dirty="0" err="1">
                <a:solidFill>
                  <a:srgbClr val="6A3E3E"/>
                </a:solidFill>
                <a:latin typeface="Consolas" panose="020B0609020204030204" pitchFamily="49" charset="0"/>
              </a:rPr>
              <a:t>ms</a:t>
            </a:r>
            <a:r>
              <a:rPr lang="en-US" sz="1800" dirty="0" err="1">
                <a:solidFill>
                  <a:srgbClr val="000000"/>
                </a:solidFill>
                <a:latin typeface="Consolas" panose="020B0609020204030204" pitchFamily="49" charset="0"/>
              </a:rPr>
              <a:t>.search</a:t>
            </a:r>
            <a:r>
              <a:rPr lang="en-US" sz="1800" dirty="0">
                <a:solidFill>
                  <a:srgbClr val="000000"/>
                </a:solidFill>
                <a:latin typeface="Consolas" panose="020B0609020204030204" pitchFamily="49" charset="0"/>
              </a:rPr>
              <a:t>();</a:t>
            </a:r>
            <a:endParaRPr lang="es-ES" b="1" dirty="0">
              <a:solidFill>
                <a:srgbClr val="000000"/>
              </a:solidFill>
              <a:latin typeface="Consolas" panose="020B0609020204030204" pitchFamily="49" charset="0"/>
            </a:endParaRPr>
          </a:p>
          <a:p>
            <a:pPr algn="l"/>
            <a:r>
              <a:rPr lang="es-ES" sz="1800" dirty="0" err="1">
                <a:solidFill>
                  <a:srgbClr val="000000"/>
                </a:solidFill>
                <a:latin typeface="Consolas" panose="020B0609020204030204" pitchFamily="49" charset="0"/>
              </a:rPr>
              <a:t>SolucionMochila</a:t>
            </a:r>
            <a:r>
              <a:rPr lang="es-ES" sz="1800" dirty="0">
                <a:solidFill>
                  <a:srgbClr val="000000"/>
                </a:solidFill>
                <a:latin typeface="Consolas" panose="020B0609020204030204" pitchFamily="49" charset="0"/>
              </a:rPr>
              <a:t> s =</a:t>
            </a:r>
            <a:r>
              <a:rPr lang="es-ES" sz="1800" dirty="0" err="1">
                <a:solidFill>
                  <a:srgbClr val="000000"/>
                </a:solidFill>
                <a:latin typeface="Consolas" panose="020B0609020204030204" pitchFamily="49" charset="0"/>
              </a:rPr>
              <a:t>MochilaVertex.</a:t>
            </a:r>
            <a:r>
              <a:rPr lang="es-ES" sz="1800" i="1" dirty="0" err="1">
                <a:solidFill>
                  <a:srgbClr val="000000"/>
                </a:solidFill>
                <a:latin typeface="Consolas" panose="020B0609020204030204" pitchFamily="49" charset="0"/>
              </a:rPr>
              <a:t>getSolucion</a:t>
            </a:r>
            <a:r>
              <a:rPr lang="es-ES" sz="1800" i="1" dirty="0">
                <a:solidFill>
                  <a:srgbClr val="000000"/>
                </a:solidFill>
                <a:latin typeface="Consolas" panose="020B0609020204030204" pitchFamily="49" charset="0"/>
              </a:rPr>
              <a:t>(</a:t>
            </a:r>
            <a:r>
              <a:rPr lang="es-ES" sz="1800" i="1" dirty="0" err="1">
                <a:solidFill>
                  <a:srgbClr val="6A3E3E"/>
                </a:solidFill>
                <a:latin typeface="Consolas" panose="020B0609020204030204" pitchFamily="49" charset="0"/>
              </a:rPr>
              <a:t>gp</a:t>
            </a:r>
            <a:r>
              <a:rPr lang="es-ES" sz="1800" i="1" dirty="0" err="1">
                <a:solidFill>
                  <a:srgbClr val="000000"/>
                </a:solidFill>
                <a:latin typeface="Consolas" panose="020B0609020204030204" pitchFamily="49" charset="0"/>
              </a:rPr>
              <a:t>.get</a:t>
            </a:r>
            <a:r>
              <a:rPr lang="es-ES" sz="1800" i="1" dirty="0">
                <a:solidFill>
                  <a:srgbClr val="000000"/>
                </a:solidFill>
                <a:latin typeface="Consolas" panose="020B0609020204030204" pitchFamily="49" charset="0"/>
              </a:rPr>
              <a:t>())</a:t>
            </a:r>
            <a:endParaRPr lang="es-ES" dirty="0">
              <a:latin typeface="Consolas"/>
            </a:endParaRPr>
          </a:p>
        </p:txBody>
      </p:sp>
    </p:spTree>
    <p:extLst>
      <p:ext uri="{BB962C8B-B14F-4D97-AF65-F5344CB8AC3E}">
        <p14:creationId xmlns:p14="http://schemas.microsoft.com/office/powerpoint/2010/main" val="3616297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AE7977B-AC6B-42EC-B8DB-F69E7F208737}" type="slidenum">
              <a:rPr lang="en-US" sz="1400"/>
              <a:pPr eaLnBrk="1" hangingPunct="1"/>
              <a:t>27</a:t>
            </a:fld>
            <a:endParaRPr lang="en-US" sz="1400"/>
          </a:p>
        </p:txBody>
      </p:sp>
      <p:sp>
        <p:nvSpPr>
          <p:cNvPr id="8" name="Título 1"/>
          <p:cNvSpPr>
            <a:spLocks noGrp="1"/>
          </p:cNvSpPr>
          <p:nvPr>
            <p:ph type="title"/>
          </p:nvPr>
        </p:nvSpPr>
        <p:spPr>
          <a:xfrm>
            <a:off x="1547813" y="188913"/>
            <a:ext cx="7138987" cy="922337"/>
          </a:xfrm>
        </p:spPr>
        <p:txBody>
          <a:bodyPr/>
          <a:lstStyle/>
          <a:p>
            <a:r>
              <a:rPr lang="es-ES">
                <a:ea typeface="MS PGothic"/>
              </a:rPr>
              <a:t>Algoritmos</a:t>
            </a:r>
            <a:endParaRPr lang="es-ES"/>
          </a:p>
        </p:txBody>
      </p:sp>
      <p:sp>
        <p:nvSpPr>
          <p:cNvPr id="2" name="Rectángulo 1"/>
          <p:cNvSpPr/>
          <p:nvPr/>
        </p:nvSpPr>
        <p:spPr>
          <a:xfrm>
            <a:off x="361907" y="1569952"/>
            <a:ext cx="8504921" cy="3908762"/>
          </a:xfrm>
          <a:prstGeom prst="rect">
            <a:avLst/>
          </a:prstGeom>
        </p:spPr>
        <p:txBody>
          <a:bodyPr wrap="square" lIns="91440" tIns="45720" rIns="91440" bIns="45720" anchor="t">
            <a:spAutoFit/>
          </a:bodyPr>
          <a:lstStyle/>
          <a:p>
            <a:pPr marL="342900" indent="-342900">
              <a:buFont typeface="Wingdings,Sans-Serif"/>
              <a:buChar char="q"/>
            </a:pPr>
            <a:r>
              <a:rPr lang="es-ES" sz="2000" b="1" dirty="0">
                <a:latin typeface="Arial"/>
                <a:cs typeface="Arial"/>
              </a:rPr>
              <a:t>PDR: </a:t>
            </a:r>
            <a:r>
              <a:rPr lang="es-ES" sz="2000" dirty="0">
                <a:latin typeface="Arial"/>
                <a:cs typeface="Arial"/>
              </a:rPr>
              <a:t>Busca de forma </a:t>
            </a:r>
            <a:r>
              <a:rPr lang="es-ES" sz="2000" b="1" dirty="0">
                <a:latin typeface="Arial"/>
                <a:cs typeface="Arial"/>
              </a:rPr>
              <a:t>sistemática</a:t>
            </a:r>
            <a:r>
              <a:rPr lang="es-ES" sz="2000" dirty="0">
                <a:latin typeface="Arial"/>
                <a:cs typeface="Arial"/>
              </a:rPr>
              <a:t> el camino mínimo desde un vértice inicial a uno final haciendo uso de una heurística para eliminar caminos que se hacen inviable. A diferencia del BT la búsqueda se hace sobre un </a:t>
            </a:r>
            <a:r>
              <a:rPr lang="es-ES" sz="2000" b="1" dirty="0">
                <a:latin typeface="Arial"/>
                <a:cs typeface="Arial"/>
              </a:rPr>
              <a:t>grafo dirigido</a:t>
            </a:r>
            <a:r>
              <a:rPr lang="es-ES" sz="2000" dirty="0">
                <a:latin typeface="Arial"/>
                <a:cs typeface="Arial"/>
              </a:rPr>
              <a:t> donde los caminos pueden encontrar </a:t>
            </a:r>
            <a:r>
              <a:rPr lang="es-ES" sz="2000" b="1" dirty="0">
                <a:latin typeface="Arial"/>
                <a:cs typeface="Arial"/>
              </a:rPr>
              <a:t>vértices ya visitados </a:t>
            </a:r>
            <a:r>
              <a:rPr lang="es-ES" sz="2000" dirty="0">
                <a:latin typeface="Arial"/>
                <a:cs typeface="Arial"/>
              </a:rPr>
              <a:t>cuyas soluciones se reutiliza en vez de recalcularse. El tamaño del problema disminuye en cada nivel.</a:t>
            </a:r>
            <a:endParaRPr lang="es-ES" dirty="0"/>
          </a:p>
          <a:p>
            <a:pPr marL="342900" indent="-342900">
              <a:buFont typeface="Wingdings,Sans-Serif"/>
              <a:buChar char="q"/>
            </a:pPr>
            <a:endParaRPr lang="es-ES" sz="2000" dirty="0">
              <a:latin typeface="Arial"/>
              <a:cs typeface="Arial"/>
            </a:endParaRPr>
          </a:p>
          <a:p>
            <a:pPr algn="l"/>
            <a:r>
              <a:rPr lang="es-ES" dirty="0">
                <a:solidFill>
                  <a:srgbClr val="000000"/>
                </a:solidFill>
                <a:latin typeface="Consolas" panose="020B0609020204030204" pitchFamily="49" charset="0"/>
              </a:rPr>
              <a:t>DPR&lt;</a:t>
            </a:r>
            <a:r>
              <a:rPr lang="es-ES" dirty="0" err="1">
                <a:solidFill>
                  <a:srgbClr val="000000"/>
                </a:solidFill>
                <a:latin typeface="Consolas" panose="020B0609020204030204" pitchFamily="49" charset="0"/>
              </a:rPr>
              <a:t>MochilaVertex</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MochilaEdge</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SolucionMochila</a:t>
            </a:r>
            <a:r>
              <a:rPr lang="es-ES" dirty="0">
                <a:solidFill>
                  <a:srgbClr val="000000"/>
                </a:solidFill>
                <a:latin typeface="Consolas" panose="020B0609020204030204" pitchFamily="49" charset="0"/>
              </a:rPr>
              <a:t>&gt; ms = </a:t>
            </a:r>
          </a:p>
          <a:p>
            <a:pPr algn="l"/>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DPR.of</a:t>
            </a:r>
            <a:r>
              <a:rPr lang="en-US" dirty="0">
                <a:solidFill>
                  <a:srgbClr val="000000"/>
                </a:solidFill>
                <a:latin typeface="Consolas" panose="020B0609020204030204" pitchFamily="49" charset="0"/>
              </a:rPr>
              <a:t>(graph);</a:t>
            </a:r>
          </a:p>
          <a:p>
            <a:pPr algn="l"/>
            <a:endParaRPr lang="es-ES" dirty="0">
              <a:solidFill>
                <a:srgbClr val="000000"/>
              </a:solidFill>
              <a:latin typeface="Consolas" panose="020B0609020204030204" pitchFamily="49" charset="0"/>
            </a:endParaRPr>
          </a:p>
          <a:p>
            <a:pPr algn="l"/>
            <a:endParaRPr lang="es-E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Optional&lt;</a:t>
            </a:r>
            <a:r>
              <a:rPr lang="en-US" dirty="0" err="1">
                <a:solidFill>
                  <a:srgbClr val="000000"/>
                </a:solidFill>
                <a:latin typeface="Consolas" panose="020B0609020204030204" pitchFamily="49" charset="0"/>
              </a:rPr>
              <a:t>GraphPath</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MochilaVertex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MochilaEdge</a:t>
            </a:r>
            <a:r>
              <a:rPr lang="en-US" dirty="0">
                <a:solidFill>
                  <a:srgbClr val="000000"/>
                </a:solidFill>
                <a:latin typeface="Consolas" panose="020B0609020204030204" pitchFamily="49" charset="0"/>
              </a:rPr>
              <a:t>&gt;&gt;  </a:t>
            </a:r>
            <a:r>
              <a:rPr lang="en-US" dirty="0" err="1">
                <a:solidFill>
                  <a:srgbClr val="000000"/>
                </a:solidFill>
                <a:latin typeface="Consolas" panose="020B0609020204030204" pitchFamily="49" charset="0"/>
              </a:rPr>
              <a:t>sp</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ms.search</a:t>
            </a:r>
            <a:r>
              <a:rPr lang="en-US" dirty="0">
                <a:solidFill>
                  <a:srgbClr val="000000"/>
                </a:solidFill>
                <a:latin typeface="Consolas" panose="020B0609020204030204" pitchFamily="49" charset="0"/>
              </a:rPr>
              <a:t>();</a:t>
            </a:r>
          </a:p>
          <a:p>
            <a:pPr algn="l"/>
            <a:r>
              <a:rPr lang="es-ES" dirty="0" err="1">
                <a:solidFill>
                  <a:srgbClr val="000000"/>
                </a:solidFill>
                <a:latin typeface="Consolas" panose="020B0609020204030204" pitchFamily="49" charset="0"/>
              </a:rPr>
              <a:t>SolucionMochila</a:t>
            </a:r>
            <a:r>
              <a:rPr lang="es-ES" dirty="0">
                <a:solidFill>
                  <a:srgbClr val="000000"/>
                </a:solidFill>
                <a:latin typeface="Consolas" panose="020B0609020204030204" pitchFamily="49" charset="0"/>
              </a:rPr>
              <a:t> s = </a:t>
            </a:r>
            <a:r>
              <a:rPr lang="es-ES" dirty="0" err="1">
                <a:solidFill>
                  <a:srgbClr val="000000"/>
                </a:solidFill>
                <a:latin typeface="Consolas" panose="020B0609020204030204" pitchFamily="49" charset="0"/>
              </a:rPr>
              <a:t>MochilaVertex.getSolucion</a:t>
            </a:r>
            <a:r>
              <a:rPr lang="es-ES" dirty="0">
                <a:solidFill>
                  <a:srgbClr val="000000"/>
                </a:solidFill>
                <a:latin typeface="Consolas" panose="020B0609020204030204" pitchFamily="49" charset="0"/>
              </a:rPr>
              <a:t>(</a:t>
            </a:r>
            <a:r>
              <a:rPr lang="es-ES" dirty="0" err="1">
                <a:solidFill>
                  <a:srgbClr val="000000"/>
                </a:solidFill>
                <a:latin typeface="Consolas" panose="020B0609020204030204" pitchFamily="49" charset="0"/>
              </a:rPr>
              <a:t>sp.get</a:t>
            </a:r>
            <a:r>
              <a:rPr lang="es-ES" dirty="0">
                <a:solidFill>
                  <a:srgbClr val="000000"/>
                </a:solidFill>
                <a:latin typeface="Consolas" panose="020B0609020204030204" pitchFamily="49" charset="0"/>
              </a:rPr>
              <a:t>());  </a:t>
            </a:r>
            <a:r>
              <a:rPr lang="es-ES" dirty="0">
                <a:latin typeface="Consolas"/>
                <a:cs typeface="Arial"/>
              </a:rPr>
              <a:t>  </a:t>
            </a:r>
          </a:p>
        </p:txBody>
      </p:sp>
    </p:spTree>
    <p:extLst>
      <p:ext uri="{BB962C8B-B14F-4D97-AF65-F5344CB8AC3E}">
        <p14:creationId xmlns:p14="http://schemas.microsoft.com/office/powerpoint/2010/main" val="3197104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Marcador de pie de página">
            <a:extLst>
              <a:ext uri="{FF2B5EF4-FFF2-40B4-BE49-F238E27FC236}">
                <a16:creationId xmlns:a16="http://schemas.microsoft.com/office/drawing/2014/main" id="{5C8000A2-C511-4271-BC48-B0F060004587}"/>
              </a:ext>
            </a:extLst>
          </p:cNvPr>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s-ES" sz="1400">
                <a:solidFill>
                  <a:srgbClr val="000000"/>
                </a:solidFill>
              </a:rPr>
              <a:t>Análisis y Diseño de Algoritmos</a:t>
            </a:r>
          </a:p>
          <a:p>
            <a:pPr algn="ctr" eaLnBrk="1" hangingPunct="1">
              <a:spcBef>
                <a:spcPct val="0"/>
              </a:spcBef>
              <a:buClrTx/>
              <a:buFontTx/>
              <a:buNone/>
            </a:pPr>
            <a:endParaRPr lang="es-ES" altLang="es-ES" sz="1400">
              <a:solidFill>
                <a:srgbClr val="000000"/>
              </a:solidFill>
            </a:endParaRPr>
          </a:p>
        </p:txBody>
      </p:sp>
      <p:sp>
        <p:nvSpPr>
          <p:cNvPr id="32771" name="1 Título">
            <a:extLst>
              <a:ext uri="{FF2B5EF4-FFF2-40B4-BE49-F238E27FC236}">
                <a16:creationId xmlns:a16="http://schemas.microsoft.com/office/drawing/2014/main" id="{A9805FC8-AEE2-48AB-B867-6F4E1D80DECD}"/>
              </a:ext>
            </a:extLst>
          </p:cNvPr>
          <p:cNvSpPr>
            <a:spLocks noGrp="1"/>
          </p:cNvSpPr>
          <p:nvPr>
            <p:ph type="title" idx="4294967295"/>
          </p:nvPr>
        </p:nvSpPr>
        <p:spPr/>
        <p:txBody>
          <a:bodyPr/>
          <a:lstStyle/>
          <a:p>
            <a:r>
              <a:rPr lang="es-ES" altLang="es-ES" i="1"/>
              <a:t>Uso de las técnicas</a:t>
            </a:r>
          </a:p>
        </p:txBody>
      </p:sp>
      <p:sp>
        <p:nvSpPr>
          <p:cNvPr id="48131" name="2 Marcador de contenido">
            <a:extLst>
              <a:ext uri="{FF2B5EF4-FFF2-40B4-BE49-F238E27FC236}">
                <a16:creationId xmlns:a16="http://schemas.microsoft.com/office/drawing/2014/main" id="{E5546BB6-A774-434B-9681-146DCBCAB86D}"/>
              </a:ext>
            </a:extLst>
          </p:cNvPr>
          <p:cNvSpPr txBox="1">
            <a:spLocks/>
          </p:cNvSpPr>
          <p:nvPr/>
        </p:nvSpPr>
        <p:spPr bwMode="auto">
          <a:xfrm>
            <a:off x="549667" y="1755776"/>
            <a:ext cx="8229600" cy="4305978"/>
          </a:xfrm>
          <a:prstGeom prst="rect">
            <a:avLst/>
          </a:prstGeom>
          <a:solidFill>
            <a:schemeClr val="bg1"/>
          </a:solidFill>
          <a:ln>
            <a:noFill/>
          </a:ln>
        </p:spPr>
        <p:txBody>
          <a:bodyPr lIns="91440" tIns="45720" rIns="91440" bIns="45720" anchor="t"/>
          <a:lstStyle>
            <a:lvl1pPr marL="342900" indent="-342900"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marL="285750" indent="-285750" eaLnBrk="1" hangingPunct="1">
              <a:spcBef>
                <a:spcPct val="20000"/>
              </a:spcBef>
              <a:buClr>
                <a:srgbClr val="000000"/>
              </a:buClr>
              <a:buFont typeface="Arial" panose="020B0604020202020204" pitchFamily="34" charset="0"/>
              <a:buChar char="•"/>
              <a:defRPr/>
            </a:pPr>
            <a:r>
              <a:rPr lang="es-ES" dirty="0">
                <a:effectLst/>
                <a:latin typeface="Calibri"/>
                <a:ea typeface="Calibri" panose="020F0502020204030204" pitchFamily="34" charset="0"/>
                <a:cs typeface="Times New Roman"/>
              </a:rPr>
              <a:t>Los </a:t>
            </a:r>
            <a:r>
              <a:rPr lang="es-ES" i="1" dirty="0">
                <a:effectLst/>
                <a:latin typeface="Calibri"/>
                <a:ea typeface="Calibri" panose="020F0502020204030204" pitchFamily="34" charset="0"/>
                <a:cs typeface="Times New Roman"/>
              </a:rPr>
              <a:t>algoritmos</a:t>
            </a:r>
            <a:r>
              <a:rPr lang="es-ES" dirty="0">
                <a:effectLst/>
                <a:latin typeface="Calibri"/>
                <a:ea typeface="Calibri" panose="020F0502020204030204" pitchFamily="34" charset="0"/>
                <a:cs typeface="Times New Roman"/>
              </a:rPr>
              <a:t> </a:t>
            </a:r>
            <a:r>
              <a:rPr lang="es-ES" i="1" dirty="0">
                <a:effectLst/>
                <a:latin typeface="Calibri"/>
                <a:ea typeface="Calibri" panose="020F0502020204030204" pitchFamily="34" charset="0"/>
                <a:cs typeface="Times New Roman"/>
              </a:rPr>
              <a:t>voraces</a:t>
            </a:r>
            <a:r>
              <a:rPr lang="es-ES" i="1" dirty="0">
                <a:latin typeface="Calibri"/>
                <a:ea typeface="Calibri" panose="020F0502020204030204" pitchFamily="34" charset="0"/>
                <a:cs typeface="Times New Roman"/>
              </a:rPr>
              <a:t> </a:t>
            </a:r>
            <a:r>
              <a:rPr lang="es-ES" i="1" dirty="0">
                <a:effectLst/>
                <a:latin typeface="Calibri"/>
                <a:ea typeface="Calibri" panose="020F0502020204030204" pitchFamily="34" charset="0"/>
                <a:cs typeface="Times New Roman"/>
              </a:rPr>
              <a:t> </a:t>
            </a:r>
            <a:r>
              <a:rPr lang="es-ES" dirty="0">
                <a:effectLst/>
                <a:latin typeface="Calibri"/>
                <a:ea typeface="Calibri" panose="020F0502020204030204" pitchFamily="34" charset="0"/>
                <a:cs typeface="Times New Roman"/>
              </a:rPr>
              <a:t>pueden encontrar una aproximación a la solución. Pueden encontrar un camino o no y en su caso el peso del camino puede estar más o menos cercano al óptimo.</a:t>
            </a:r>
          </a:p>
          <a:p>
            <a:pPr marL="285750" indent="-285750" eaLnBrk="1" hangingPunct="1">
              <a:spcBef>
                <a:spcPct val="20000"/>
              </a:spcBef>
              <a:buClr>
                <a:srgbClr val="000000"/>
              </a:buClr>
              <a:buFont typeface="Arial" panose="020B0604020202020204" pitchFamily="34" charset="0"/>
              <a:buChar char="•"/>
              <a:defRPr/>
            </a:pPr>
            <a:r>
              <a:rPr lang="es-ES" dirty="0">
                <a:latin typeface="Calibri"/>
                <a:ea typeface="MS PGothic"/>
                <a:cs typeface="Times New Roman"/>
              </a:rPr>
              <a:t>En los algoritmos A* los grafos que necesitamos pueden tener caminos cerrados y entre los vértices no tiene porqué existir una noción de tamaño.</a:t>
            </a:r>
          </a:p>
          <a:p>
            <a:pPr marL="285750" indent="-285750" eaLnBrk="1" hangingPunct="1">
              <a:spcBef>
                <a:spcPct val="20000"/>
              </a:spcBef>
              <a:buClr>
                <a:srgbClr val="000000"/>
              </a:buClr>
              <a:buFont typeface="Arial" panose="020B0604020202020204" pitchFamily="34" charset="0"/>
              <a:buChar char="•"/>
              <a:defRPr/>
            </a:pPr>
            <a:r>
              <a:rPr lang="es-ES" dirty="0">
                <a:latin typeface="Calibri"/>
                <a:ea typeface="MS PGothic"/>
                <a:cs typeface="Times New Roman"/>
              </a:rPr>
              <a:t>En </a:t>
            </a:r>
            <a:r>
              <a:rPr lang="es-ES" i="1" dirty="0" err="1">
                <a:latin typeface="Calibri"/>
                <a:ea typeface="MS PGothic"/>
                <a:cs typeface="Times New Roman"/>
              </a:rPr>
              <a:t>Backtracking</a:t>
            </a:r>
            <a:r>
              <a:rPr lang="es-ES" dirty="0">
                <a:latin typeface="Calibri"/>
                <a:ea typeface="MS PGothic"/>
                <a:cs typeface="Times New Roman"/>
              </a:rPr>
              <a:t> los grafos que no pueden tener caminos cerrados y entre los vértices tiene que existir una noción de tamaño tal que el tamaño de los hijos es menor que el del padre. Pueden encontrar la solución del problema, un número dado de soluciones o todas las soluciones</a:t>
            </a:r>
            <a:endParaRPr lang="es-ES" dirty="0">
              <a:latin typeface="Calibri" panose="020F0502020204030204" pitchFamily="34" charset="0"/>
              <a:cs typeface="Times New Roman" panose="02020603050405020304" pitchFamily="18" charset="0"/>
            </a:endParaRPr>
          </a:p>
          <a:p>
            <a:pPr marL="0" indent="0" eaLnBrk="1" hangingPunct="1">
              <a:spcBef>
                <a:spcPct val="20000"/>
              </a:spcBef>
              <a:buClr>
                <a:srgbClr val="000000"/>
              </a:buClr>
              <a:defRPr/>
            </a:pPr>
            <a:endParaRPr lang="es-ES" sz="2400" dirty="0">
              <a:latin typeface="+mn-lt"/>
            </a:endParaRPr>
          </a:p>
          <a:p>
            <a:pPr marL="0" indent="0" eaLnBrk="1" hangingPunct="1">
              <a:spcBef>
                <a:spcPct val="20000"/>
              </a:spcBef>
              <a:buClr>
                <a:srgbClr val="000000"/>
              </a:buClr>
              <a:defRPr/>
            </a:pPr>
            <a:endParaRPr lang="es-ES" dirty="0">
              <a:latin typeface="+mn-lt"/>
              <a:ea typeface="MS PGothic"/>
              <a:cs typeface="Arial"/>
            </a:endParaRPr>
          </a:p>
          <a:p>
            <a:pPr eaLnBrk="1" hangingPunct="1">
              <a:spcBef>
                <a:spcPct val="20000"/>
              </a:spcBef>
              <a:buClr>
                <a:srgbClr val="000000"/>
              </a:buClr>
              <a:buFont typeface="Wingdings" pitchFamily="2" charset="2"/>
              <a:buChar char="q"/>
              <a:defRPr/>
            </a:pPr>
            <a:endParaRPr lang="es-ES" dirty="0">
              <a:latin typeface="+mn-lt"/>
              <a:ea typeface="MS PGothic"/>
              <a:cs typeface="Arial"/>
            </a:endParaRPr>
          </a:p>
        </p:txBody>
      </p:sp>
      <p:sp>
        <p:nvSpPr>
          <p:cNvPr id="32773" name="4 Marcador de número de diapositiva">
            <a:extLst>
              <a:ext uri="{FF2B5EF4-FFF2-40B4-BE49-F238E27FC236}">
                <a16:creationId xmlns:a16="http://schemas.microsoft.com/office/drawing/2014/main" id="{3F4F1518-27D8-4A39-972B-7C017307F692}"/>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FontTx/>
              <a:buNone/>
            </a:pPr>
            <a:fld id="{517F3506-C1EF-4AC1-869A-6552DA01DAAE}" type="slidenum">
              <a:rPr lang="es-ES" altLang="es-ES" sz="1400">
                <a:latin typeface="Tahoma" panose="020B0604030504040204" pitchFamily="34" charset="0"/>
              </a:rPr>
              <a:pPr algn="r" eaLnBrk="1" hangingPunct="1">
                <a:spcBef>
                  <a:spcPct val="0"/>
                </a:spcBef>
                <a:buClrTx/>
                <a:buFontTx/>
                <a:buNone/>
              </a:pPr>
              <a:t>28</a:t>
            </a:fld>
            <a:endParaRPr lang="es-ES" altLang="es-ES" sz="1400">
              <a:latin typeface="Tahoma" panose="020B0604030504040204" pitchFamily="34" charset="0"/>
            </a:endParaRPr>
          </a:p>
        </p:txBody>
      </p:sp>
    </p:spTree>
    <p:extLst>
      <p:ext uri="{BB962C8B-B14F-4D97-AF65-F5344CB8AC3E}">
        <p14:creationId xmlns:p14="http://schemas.microsoft.com/office/powerpoint/2010/main" val="2227618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Marcador de pie de página">
            <a:extLst>
              <a:ext uri="{FF2B5EF4-FFF2-40B4-BE49-F238E27FC236}">
                <a16:creationId xmlns:a16="http://schemas.microsoft.com/office/drawing/2014/main" id="{5C8000A2-C511-4271-BC48-B0F060004587}"/>
              </a:ext>
            </a:extLst>
          </p:cNvPr>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s-ES" sz="1400">
                <a:solidFill>
                  <a:srgbClr val="000000"/>
                </a:solidFill>
              </a:rPr>
              <a:t>Análisis y Diseño de Algoritmos</a:t>
            </a:r>
          </a:p>
          <a:p>
            <a:pPr algn="ctr" eaLnBrk="1" hangingPunct="1">
              <a:spcBef>
                <a:spcPct val="0"/>
              </a:spcBef>
              <a:buClrTx/>
              <a:buFontTx/>
              <a:buNone/>
            </a:pPr>
            <a:endParaRPr lang="es-ES" altLang="es-ES" sz="1400">
              <a:solidFill>
                <a:srgbClr val="000000"/>
              </a:solidFill>
            </a:endParaRPr>
          </a:p>
        </p:txBody>
      </p:sp>
      <p:sp>
        <p:nvSpPr>
          <p:cNvPr id="32771" name="1 Título">
            <a:extLst>
              <a:ext uri="{FF2B5EF4-FFF2-40B4-BE49-F238E27FC236}">
                <a16:creationId xmlns:a16="http://schemas.microsoft.com/office/drawing/2014/main" id="{A9805FC8-AEE2-48AB-B867-6F4E1D80DECD}"/>
              </a:ext>
            </a:extLst>
          </p:cNvPr>
          <p:cNvSpPr>
            <a:spLocks noGrp="1"/>
          </p:cNvSpPr>
          <p:nvPr>
            <p:ph type="title" idx="4294967295"/>
          </p:nvPr>
        </p:nvSpPr>
        <p:spPr/>
        <p:txBody>
          <a:bodyPr/>
          <a:lstStyle/>
          <a:p>
            <a:r>
              <a:rPr lang="es-ES" altLang="es-ES" i="1"/>
              <a:t>Uso de las técnicas</a:t>
            </a:r>
          </a:p>
        </p:txBody>
      </p:sp>
      <p:sp>
        <p:nvSpPr>
          <p:cNvPr id="48131" name="2 Marcador de contenido">
            <a:extLst>
              <a:ext uri="{FF2B5EF4-FFF2-40B4-BE49-F238E27FC236}">
                <a16:creationId xmlns:a16="http://schemas.microsoft.com/office/drawing/2014/main" id="{E5546BB6-A774-434B-9681-146DCBCAB86D}"/>
              </a:ext>
            </a:extLst>
          </p:cNvPr>
          <p:cNvSpPr txBox="1">
            <a:spLocks/>
          </p:cNvSpPr>
          <p:nvPr/>
        </p:nvSpPr>
        <p:spPr bwMode="auto">
          <a:xfrm>
            <a:off x="624840" y="1899285"/>
            <a:ext cx="8229600" cy="5102225"/>
          </a:xfrm>
          <a:prstGeom prst="rect">
            <a:avLst/>
          </a:prstGeom>
          <a:solidFill>
            <a:schemeClr val="bg1"/>
          </a:solidFill>
          <a:ln>
            <a:noFill/>
          </a:ln>
        </p:spPr>
        <p:txBody>
          <a:bodyPr lIns="91440" tIns="45720" rIns="91440" bIns="45720" anchor="t"/>
          <a:lstStyle>
            <a:lvl1pPr marL="342900" indent="-342900"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marL="285750" indent="-285750" eaLnBrk="1" hangingPunct="1">
              <a:spcBef>
                <a:spcPct val="20000"/>
              </a:spcBef>
              <a:buClr>
                <a:srgbClr val="000000"/>
              </a:buClr>
              <a:buFont typeface="Arial" panose="020B0604020202020204" pitchFamily="34" charset="0"/>
              <a:buChar char="•"/>
              <a:defRPr/>
            </a:pPr>
            <a:r>
              <a:rPr lang="es-ES">
                <a:latin typeface="Calibri"/>
                <a:ea typeface="MS PGothic"/>
                <a:cs typeface="Times New Roman"/>
              </a:rPr>
              <a:t>En PD los grafos que no pueden tener caminos cerrados y entre los vértices tiene que existir una noción de tamaño tal que el tamaño de los hijos es menor que el del padre. </a:t>
            </a:r>
            <a:endParaRPr lang="es-ES">
              <a:latin typeface="Calibri" panose="020F0502020204030204" pitchFamily="34" charset="0"/>
              <a:cs typeface="Times New Roman" panose="02020603050405020304" pitchFamily="18" charset="0"/>
            </a:endParaRPr>
          </a:p>
          <a:p>
            <a:pPr marL="285750" indent="-285750" eaLnBrk="1" hangingPunct="1">
              <a:spcBef>
                <a:spcPct val="20000"/>
              </a:spcBef>
              <a:buClr>
                <a:srgbClr val="000000"/>
              </a:buClr>
              <a:buFont typeface="Arial" panose="020B0604020202020204" pitchFamily="34" charset="0"/>
              <a:buChar char="•"/>
              <a:defRPr/>
            </a:pPr>
            <a:endParaRPr lang="es-ES">
              <a:latin typeface="Calibri" panose="020F0502020204030204" pitchFamily="34" charset="0"/>
              <a:cs typeface="Times New Roman" panose="02020603050405020304" pitchFamily="18" charset="0"/>
            </a:endParaRPr>
          </a:p>
          <a:p>
            <a:pPr eaLnBrk="1" hangingPunct="1">
              <a:spcBef>
                <a:spcPct val="20000"/>
              </a:spcBef>
              <a:buClr>
                <a:srgbClr val="000000"/>
              </a:buClr>
              <a:buFont typeface="Arial" panose="020B0604020202020204" pitchFamily="34" charset="0"/>
              <a:buChar char="•"/>
              <a:defRPr/>
            </a:pPr>
            <a:r>
              <a:rPr lang="es-ES">
                <a:latin typeface="Calibri" panose="020F0502020204030204" pitchFamily="34" charset="0"/>
                <a:cs typeface="Times New Roman" panose="02020603050405020304" pitchFamily="18" charset="0"/>
              </a:rPr>
              <a:t>Usaremos </a:t>
            </a:r>
            <a:r>
              <a:rPr lang="es-ES" i="1" err="1">
                <a:latin typeface="Calibri" panose="020F0502020204030204" pitchFamily="34" charset="0"/>
                <a:cs typeface="Times New Roman" panose="02020603050405020304" pitchFamily="18" charset="0"/>
              </a:rPr>
              <a:t>Backtracking</a:t>
            </a:r>
            <a:r>
              <a:rPr lang="es-ES">
                <a:latin typeface="Calibri" panose="020F0502020204030204" pitchFamily="34" charset="0"/>
                <a:cs typeface="Times New Roman" panose="02020603050405020304" pitchFamily="18" charset="0"/>
              </a:rPr>
              <a:t> cuando hay muy pocos vértices compartidos por los caminos que van del vértice inicial al final. Si hay muchos usaremos PD</a:t>
            </a:r>
          </a:p>
          <a:p>
            <a:pPr marL="0" indent="0" eaLnBrk="1" hangingPunct="1">
              <a:spcBef>
                <a:spcPct val="20000"/>
              </a:spcBef>
              <a:buClr>
                <a:srgbClr val="000000"/>
              </a:buClr>
              <a:defRPr/>
            </a:pPr>
            <a:endParaRPr lang="es-ES">
              <a:latin typeface="+mn-lt"/>
              <a:ea typeface="MS PGothic"/>
              <a:cs typeface="Arial"/>
            </a:endParaRPr>
          </a:p>
          <a:p>
            <a:pPr eaLnBrk="1" hangingPunct="1">
              <a:spcBef>
                <a:spcPct val="20000"/>
              </a:spcBef>
              <a:buClr>
                <a:srgbClr val="000000"/>
              </a:buClr>
              <a:buFont typeface="Wingdings" pitchFamily="2" charset="2"/>
              <a:buChar char="q"/>
              <a:defRPr/>
            </a:pPr>
            <a:endParaRPr lang="es-ES">
              <a:latin typeface="+mn-lt"/>
              <a:ea typeface="MS PGothic"/>
              <a:cs typeface="Arial"/>
            </a:endParaRPr>
          </a:p>
        </p:txBody>
      </p:sp>
      <p:sp>
        <p:nvSpPr>
          <p:cNvPr id="32773" name="4 Marcador de número de diapositiva">
            <a:extLst>
              <a:ext uri="{FF2B5EF4-FFF2-40B4-BE49-F238E27FC236}">
                <a16:creationId xmlns:a16="http://schemas.microsoft.com/office/drawing/2014/main" id="{3F4F1518-27D8-4A39-972B-7C017307F692}"/>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SzPct val="70000"/>
              <a:buFont typeface="Wingdings" panose="05000000000000000000" pitchFamily="2" charset="2"/>
              <a:buChar char="v"/>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FontTx/>
              <a:buNone/>
            </a:pPr>
            <a:fld id="{517F3506-C1EF-4AC1-869A-6552DA01DAAE}" type="slidenum">
              <a:rPr lang="es-ES" altLang="es-ES" sz="1400">
                <a:latin typeface="Tahoma" panose="020B0604030504040204" pitchFamily="34" charset="0"/>
              </a:rPr>
              <a:pPr algn="r" eaLnBrk="1" hangingPunct="1">
                <a:spcBef>
                  <a:spcPct val="0"/>
                </a:spcBef>
                <a:buClrTx/>
                <a:buFontTx/>
                <a:buNone/>
              </a:pPr>
              <a:t>29</a:t>
            </a:fld>
            <a:endParaRPr lang="es-ES" altLang="es-ES" sz="1400">
              <a:latin typeface="Tahoma" panose="020B0604030504040204" pitchFamily="34" charset="0"/>
            </a:endParaRPr>
          </a:p>
        </p:txBody>
      </p:sp>
    </p:spTree>
    <p:extLst>
      <p:ext uri="{BB962C8B-B14F-4D97-AF65-F5344CB8AC3E}">
        <p14:creationId xmlns:p14="http://schemas.microsoft.com/office/powerpoint/2010/main" val="319879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807B9-77B1-4CE9-A620-0316494941B0}"/>
              </a:ext>
            </a:extLst>
          </p:cNvPr>
          <p:cNvSpPr>
            <a:spLocks noGrp="1"/>
          </p:cNvSpPr>
          <p:nvPr>
            <p:ph type="title"/>
          </p:nvPr>
        </p:nvSpPr>
        <p:spPr/>
        <p:txBody>
          <a:bodyPr/>
          <a:lstStyle/>
          <a:p>
            <a:r>
              <a:rPr lang="es-ES">
                <a:cs typeface="Arial"/>
              </a:rPr>
              <a:t>Grafos</a:t>
            </a:r>
            <a:endParaRPr lang="es-ES"/>
          </a:p>
        </p:txBody>
      </p:sp>
      <p:sp>
        <p:nvSpPr>
          <p:cNvPr id="3" name="Marcador de contenido 2">
            <a:extLst>
              <a:ext uri="{FF2B5EF4-FFF2-40B4-BE49-F238E27FC236}">
                <a16:creationId xmlns:a16="http://schemas.microsoft.com/office/drawing/2014/main" id="{D673A3F2-790B-46B8-9440-4D7625572A6A}"/>
              </a:ext>
            </a:extLst>
          </p:cNvPr>
          <p:cNvSpPr>
            <a:spLocks noGrp="1"/>
          </p:cNvSpPr>
          <p:nvPr>
            <p:ph idx="1"/>
          </p:nvPr>
        </p:nvSpPr>
        <p:spPr>
          <a:xfrm>
            <a:off x="282252" y="1611864"/>
            <a:ext cx="8462864" cy="4700911"/>
          </a:xfrm>
        </p:spPr>
        <p:txBody>
          <a:bodyPr/>
          <a:lstStyle/>
          <a:p>
            <a:r>
              <a:rPr lang="es-ES" sz="2400" dirty="0">
                <a:ea typeface="+mn-lt"/>
                <a:cs typeface="+mn-lt"/>
              </a:rPr>
              <a:t>Grafo explícito: conocemos a priori el conjunto de vértices y las aristas (está disponible en memoria) </a:t>
            </a:r>
            <a:endParaRPr lang="es-ES" sz="2400" dirty="0">
              <a:cs typeface="Arial"/>
            </a:endParaRPr>
          </a:p>
          <a:p>
            <a:r>
              <a:rPr lang="es-ES" sz="2400" dirty="0">
                <a:ea typeface="+mn-lt"/>
                <a:cs typeface="+mn-lt"/>
              </a:rPr>
              <a:t>Grafo implícito o virtual: no conocemos a priori todos sus vértices y aristas </a:t>
            </a:r>
            <a:endParaRPr lang="es-ES" sz="2400" dirty="0">
              <a:cs typeface="Arial"/>
            </a:endParaRPr>
          </a:p>
          <a:p>
            <a:pPr lvl="1"/>
            <a:r>
              <a:rPr lang="es-ES" sz="2000" dirty="0">
                <a:ea typeface="+mn-lt"/>
                <a:cs typeface="+mn-lt"/>
              </a:rPr>
              <a:t>descrito por las propiedades que cumplen los vértices y por una función que dado un vértice nos calcula sus vecinos y las aristas que lo conectan a ellos. </a:t>
            </a:r>
            <a:endParaRPr lang="es-ES" sz="2000" dirty="0">
              <a:cs typeface="Arial"/>
            </a:endParaRPr>
          </a:p>
          <a:p>
            <a:pPr lvl="1"/>
            <a:r>
              <a:rPr lang="es-ES" sz="2000" dirty="0">
                <a:ea typeface="+mn-lt"/>
                <a:cs typeface="+mn-lt"/>
              </a:rPr>
              <a:t>el grafo estará constituido por el conjunto de vértices alcanzables desde el vértice dado. </a:t>
            </a:r>
            <a:endParaRPr lang="es-ES" sz="2000" dirty="0">
              <a:cs typeface="Arial"/>
            </a:endParaRPr>
          </a:p>
          <a:p>
            <a:pPr lvl="1"/>
            <a:r>
              <a:rPr lang="es-ES" sz="2000" dirty="0">
                <a:ea typeface="+mn-lt"/>
                <a:cs typeface="+mn-lt"/>
              </a:rPr>
              <a:t>los vértices del grafo se irán descubriendo a medida que el grafo se vaya recorriendo.</a:t>
            </a:r>
            <a:endParaRPr lang="es-ES" sz="2000" dirty="0">
              <a:cs typeface="Arial"/>
            </a:endParaRPr>
          </a:p>
          <a:p>
            <a:pPr marL="0" indent="0">
              <a:buNone/>
            </a:pPr>
            <a:endParaRPr lang="es-ES">
              <a:cs typeface="Arial"/>
            </a:endParaRPr>
          </a:p>
          <a:p>
            <a:pPr marL="0" indent="0">
              <a:buNone/>
            </a:pPr>
            <a:endParaRPr lang="es-ES">
              <a:cs typeface="Arial"/>
            </a:endParaRPr>
          </a:p>
        </p:txBody>
      </p:sp>
      <p:sp>
        <p:nvSpPr>
          <p:cNvPr id="4" name="Marcador de pie de página 3">
            <a:extLst>
              <a:ext uri="{FF2B5EF4-FFF2-40B4-BE49-F238E27FC236}">
                <a16:creationId xmlns:a16="http://schemas.microsoft.com/office/drawing/2014/main" id="{E264AAAA-1F63-43CB-80EF-170EAD9FC37B}"/>
              </a:ext>
            </a:extLst>
          </p:cNvPr>
          <p:cNvSpPr>
            <a:spLocks noGrp="1"/>
          </p:cNvSpPr>
          <p:nvPr>
            <p:ph type="ftr" sz="quarter" idx="11"/>
          </p:nvPr>
        </p:nvSpPr>
        <p:spPr/>
        <p:txBody>
          <a:bodyPr/>
          <a:lstStyle/>
          <a:p>
            <a:pPr>
              <a:defRPr/>
            </a:pPr>
            <a:r>
              <a:rPr lang="en-US" err="1"/>
              <a:t>Análisis</a:t>
            </a:r>
            <a:r>
              <a:rPr lang="en-US"/>
              <a:t> y </a:t>
            </a:r>
            <a:r>
              <a:rPr lang="en-US" err="1"/>
              <a:t>Diseño</a:t>
            </a:r>
            <a:r>
              <a:rPr lang="en-US"/>
              <a:t> de </a:t>
            </a:r>
            <a:r>
              <a:rPr lang="en-US" err="1"/>
              <a:t>Datos</a:t>
            </a:r>
            <a:r>
              <a:rPr lang="en-US"/>
              <a:t> y </a:t>
            </a:r>
            <a:r>
              <a:rPr lang="en-US" err="1"/>
              <a:t>Algoritmos</a:t>
            </a:r>
            <a:endParaRPr lang="en-US"/>
          </a:p>
        </p:txBody>
      </p:sp>
      <p:sp>
        <p:nvSpPr>
          <p:cNvPr id="5" name="Marcador de número de diapositiva 4">
            <a:extLst>
              <a:ext uri="{FF2B5EF4-FFF2-40B4-BE49-F238E27FC236}">
                <a16:creationId xmlns:a16="http://schemas.microsoft.com/office/drawing/2014/main" id="{C6C0B72B-5BE5-41F0-A5B6-781318965D72}"/>
              </a:ext>
            </a:extLst>
          </p:cNvPr>
          <p:cNvSpPr>
            <a:spLocks noGrp="1"/>
          </p:cNvSpPr>
          <p:nvPr>
            <p:ph type="sldNum" sz="quarter" idx="12"/>
          </p:nvPr>
        </p:nvSpPr>
        <p:spPr/>
        <p:txBody>
          <a:bodyPr/>
          <a:lstStyle/>
          <a:p>
            <a:pPr>
              <a:defRPr/>
            </a:pPr>
            <a:fld id="{4244ACB8-66BF-4A11-8F3E-E6E587267340}" type="slidenum">
              <a:rPr lang="en-US"/>
              <a:pPr>
                <a:defRPr/>
              </a:pPr>
              <a:t>3</a:t>
            </a:fld>
            <a:endParaRPr lang="en-US"/>
          </a:p>
        </p:txBody>
      </p:sp>
    </p:spTree>
    <p:extLst>
      <p:ext uri="{BB962C8B-B14F-4D97-AF65-F5344CB8AC3E}">
        <p14:creationId xmlns:p14="http://schemas.microsoft.com/office/powerpoint/2010/main" val="206790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A6B51F-1887-47E5-B314-55AC78CE7CA9}"/>
              </a:ext>
            </a:extLst>
          </p:cNvPr>
          <p:cNvSpPr>
            <a:spLocks noGrp="1"/>
          </p:cNvSpPr>
          <p:nvPr>
            <p:ph type="title"/>
          </p:nvPr>
        </p:nvSpPr>
        <p:spPr/>
        <p:txBody>
          <a:bodyPr/>
          <a:lstStyle/>
          <a:p>
            <a:r>
              <a:rPr lang="es-ES">
                <a:ea typeface="MS PGothic"/>
              </a:rPr>
              <a:t>Resumen uso de técnicas:</a:t>
            </a:r>
            <a:endParaRPr lang="es-ES" err="1"/>
          </a:p>
        </p:txBody>
      </p:sp>
      <p:sp>
        <p:nvSpPr>
          <p:cNvPr id="3" name="Marcador de contenido 2">
            <a:extLst>
              <a:ext uri="{FF2B5EF4-FFF2-40B4-BE49-F238E27FC236}">
                <a16:creationId xmlns:a16="http://schemas.microsoft.com/office/drawing/2014/main" id="{93BA9B8E-7627-48CF-A2EC-FA1DF01DA9A1}"/>
              </a:ext>
            </a:extLst>
          </p:cNvPr>
          <p:cNvSpPr>
            <a:spLocks noGrp="1"/>
          </p:cNvSpPr>
          <p:nvPr>
            <p:ph idx="1"/>
          </p:nvPr>
        </p:nvSpPr>
        <p:spPr>
          <a:xfrm>
            <a:off x="457200" y="1957387"/>
            <a:ext cx="8229600" cy="4525963"/>
          </a:xfrm>
        </p:spPr>
        <p:txBody>
          <a:bodyPr/>
          <a:lstStyle/>
          <a:p>
            <a:pPr marL="0" indent="0">
              <a:buNone/>
            </a:pPr>
            <a:r>
              <a:rPr lang="es-ES" sz="2400" dirty="0">
                <a:ea typeface="MS PGothic"/>
              </a:rPr>
              <a:t>Si el modelo es un grafo y</a:t>
            </a:r>
          </a:p>
          <a:p>
            <a:pPr marL="514350" indent="-514350">
              <a:buAutoNum type="arabicParenR"/>
            </a:pPr>
            <a:r>
              <a:rPr lang="es-ES" sz="2400" dirty="0">
                <a:ea typeface="MS PGothic"/>
              </a:rPr>
              <a:t>Si tiene caminos cerrados o ciclos =&gt; A*</a:t>
            </a:r>
            <a:endParaRPr lang="es-ES" sz="2400" dirty="0"/>
          </a:p>
          <a:p>
            <a:pPr marL="514350" indent="-514350">
              <a:buAutoNum type="arabicParenR"/>
            </a:pPr>
            <a:r>
              <a:rPr lang="es-ES" sz="2400" dirty="0">
                <a:ea typeface="MS PGothic"/>
              </a:rPr>
              <a:t>Si el tamaño del vértice hijo es menor que el del padre.</a:t>
            </a:r>
          </a:p>
          <a:p>
            <a:pPr marL="457200" lvl="1" indent="0">
              <a:buNone/>
            </a:pPr>
            <a:r>
              <a:rPr lang="es-ES" sz="2400" dirty="0">
                <a:ea typeface="MS PGothic"/>
              </a:rPr>
              <a:t>2.1) Si se repiten los vértices =&gt; PDR</a:t>
            </a:r>
            <a:endParaRPr lang="es-ES" sz="2400" dirty="0">
              <a:cs typeface="Arial"/>
            </a:endParaRPr>
          </a:p>
          <a:p>
            <a:pPr marL="457200" lvl="1" indent="0">
              <a:buNone/>
            </a:pPr>
            <a:r>
              <a:rPr lang="es-ES" sz="2400" dirty="0">
                <a:ea typeface="MS PGothic"/>
              </a:rPr>
              <a:t>2.2) Si queremos calcular más de una o todas las soluciones =&gt; BT</a:t>
            </a:r>
            <a:endParaRPr lang="es-ES" sz="2400" dirty="0">
              <a:ea typeface="MS PGothic"/>
              <a:cs typeface="Arial"/>
            </a:endParaRPr>
          </a:p>
          <a:p>
            <a:pPr marL="457200" lvl="1" indent="0">
              <a:buNone/>
            </a:pPr>
            <a:r>
              <a:rPr lang="es-ES" sz="2400" dirty="0">
                <a:ea typeface="MS PGothic"/>
                <a:cs typeface="Arial"/>
              </a:rPr>
              <a:t>2.3) Si queremos una búsqueda local =&gt; VZ</a:t>
            </a:r>
          </a:p>
          <a:p>
            <a:pPr marL="0" indent="0">
              <a:buClr>
                <a:srgbClr val="000000"/>
              </a:buClr>
              <a:buNone/>
            </a:pPr>
            <a:endParaRPr lang="es-ES" dirty="0">
              <a:ea typeface="MS PGothic"/>
              <a:cs typeface="Arial"/>
            </a:endParaRPr>
          </a:p>
        </p:txBody>
      </p:sp>
      <p:sp>
        <p:nvSpPr>
          <p:cNvPr id="4" name="Marcador de número de diapositiva 3">
            <a:extLst>
              <a:ext uri="{FF2B5EF4-FFF2-40B4-BE49-F238E27FC236}">
                <a16:creationId xmlns:a16="http://schemas.microsoft.com/office/drawing/2014/main" id="{2B7BB121-44E0-4822-8AC7-5089A0B70D28}"/>
              </a:ext>
            </a:extLst>
          </p:cNvPr>
          <p:cNvSpPr>
            <a:spLocks noGrp="1"/>
          </p:cNvSpPr>
          <p:nvPr>
            <p:ph type="sldNum" sz="quarter" idx="12"/>
          </p:nvPr>
        </p:nvSpPr>
        <p:spPr/>
        <p:txBody>
          <a:bodyPr/>
          <a:lstStyle/>
          <a:p>
            <a:pPr>
              <a:defRPr/>
            </a:pPr>
            <a:fld id="{C17CE2F0-1CAD-4D4D-B00F-A6662AAE51D2}" type="slidenum">
              <a:rPr lang="es-ES" altLang="es-ES"/>
              <a:pPr>
                <a:defRPr/>
              </a:pPr>
              <a:t>30</a:t>
            </a:fld>
            <a:endParaRPr lang="es-ES" altLang="es-ES"/>
          </a:p>
        </p:txBody>
      </p:sp>
    </p:spTree>
    <p:extLst>
      <p:ext uri="{BB962C8B-B14F-4D97-AF65-F5344CB8AC3E}">
        <p14:creationId xmlns:p14="http://schemas.microsoft.com/office/powerpoint/2010/main" val="1207099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ctrTitle" idx="4294967295"/>
          </p:nvPr>
        </p:nvSpPr>
        <p:spPr>
          <a:xfrm>
            <a:off x="809625" y="1714500"/>
            <a:ext cx="7772400" cy="1306513"/>
          </a:xfrm>
          <a:noFill/>
        </p:spPr>
        <p:txBody>
          <a:bodyPr lIns="91416" tIns="45708" rIns="91416" bIns="45708"/>
          <a:lstStyle/>
          <a:p>
            <a:pPr algn="ctr" defTabSz="863600" eaLnBrk="1" hangingPunct="1"/>
            <a:r>
              <a:rPr lang="es-ES" b="1">
                <a:latin typeface="Arial Narrow"/>
                <a:ea typeface="ＭＳ Ｐゴシック"/>
              </a:rPr>
              <a:t>Modelado de Problemas mediante Grafos Virtuales</a:t>
            </a:r>
            <a:br>
              <a:rPr lang="es-ES" sz="5100" b="1">
                <a:latin typeface="Arial Narrow"/>
                <a:ea typeface="ＭＳ Ｐゴシック"/>
              </a:rPr>
            </a:br>
            <a:r>
              <a:rPr lang="es-ES" sz="2400" b="1">
                <a:latin typeface="Arial Narrow"/>
                <a:ea typeface="ＭＳ Ｐゴシック"/>
              </a:rPr>
              <a:t>Análisis y Diseño de Datos y Algoritmos</a:t>
            </a:r>
          </a:p>
        </p:txBody>
      </p:sp>
      <p:sp>
        <p:nvSpPr>
          <p:cNvPr id="20482" name="Rectangle 3"/>
          <p:cNvSpPr>
            <a:spLocks noGrp="1" noChangeArrowheads="1"/>
          </p:cNvSpPr>
          <p:nvPr>
            <p:ph type="subTitle" idx="4294967295"/>
          </p:nvPr>
        </p:nvSpPr>
        <p:spPr>
          <a:xfrm>
            <a:off x="1371600" y="3886200"/>
            <a:ext cx="6400800" cy="708025"/>
          </a:xfrm>
          <a:noFill/>
        </p:spPr>
        <p:txBody>
          <a:bodyPr lIns="91416" tIns="45708" rIns="91416" bIns="45708"/>
          <a:lstStyle/>
          <a:p>
            <a:pPr marL="0" indent="0" algn="ctr" defTabSz="863600" eaLnBrk="1" hangingPunct="1">
              <a:spcBef>
                <a:spcPct val="0"/>
              </a:spcBef>
              <a:buClrTx/>
              <a:buNone/>
            </a:pPr>
            <a:r>
              <a:rPr lang="es-ES" sz="1900" b="1">
                <a:solidFill>
                  <a:srgbClr val="8E002F"/>
                </a:solidFill>
                <a:latin typeface="Arial Narrow"/>
                <a:ea typeface="ＭＳ Ｐゴシック"/>
              </a:rPr>
              <a:t>ESCUELA TÉCNICA SUPERIOR DE </a:t>
            </a:r>
            <a:endParaRPr lang="es-ES" sz="1900" b="1">
              <a:solidFill>
                <a:srgbClr val="8E002F"/>
              </a:solidFill>
              <a:latin typeface="Arial Narrow" pitchFamily="34" charset="0"/>
              <a:ea typeface="ＭＳ Ｐゴシック" pitchFamily="34" charset="-128"/>
            </a:endParaRPr>
          </a:p>
          <a:p>
            <a:pPr marL="0" indent="0" algn="ctr" defTabSz="863600" eaLnBrk="1" hangingPunct="1">
              <a:spcBef>
                <a:spcPct val="0"/>
              </a:spcBef>
              <a:buClrTx/>
              <a:buFont typeface="Wingdings" pitchFamily="2" charset="2"/>
              <a:buNone/>
            </a:pPr>
            <a:r>
              <a:rPr lang="es-ES" sz="1900" b="1">
                <a:solidFill>
                  <a:srgbClr val="8E002F"/>
                </a:solidFill>
                <a:latin typeface="Arial Narrow"/>
                <a:ea typeface="ＭＳ Ｐゴシック"/>
              </a:rPr>
              <a:t>INGENIERÍA INFORMÁTICA</a:t>
            </a:r>
          </a:p>
          <a:p>
            <a:pPr marL="0" indent="0" algn="ctr" defTabSz="863600" eaLnBrk="1" hangingPunct="1">
              <a:spcBef>
                <a:spcPct val="0"/>
              </a:spcBef>
              <a:buClrTx/>
              <a:buFont typeface="Wingdings" pitchFamily="2" charset="2"/>
              <a:buNone/>
            </a:pPr>
            <a:r>
              <a:rPr lang="es-ES" sz="1900" b="1">
                <a:solidFill>
                  <a:srgbClr val="8E002F"/>
                </a:solidFill>
                <a:latin typeface="Arial Narrow"/>
                <a:ea typeface="ＭＳ Ｐゴシック"/>
              </a:rPr>
              <a:t>Departamento de Lenguajes y Sistemas Informáticos</a:t>
            </a:r>
          </a:p>
          <a:p>
            <a:pPr marL="0" indent="0" algn="ctr" defTabSz="863600" eaLnBrk="1" hangingPunct="1">
              <a:spcBef>
                <a:spcPct val="0"/>
              </a:spcBef>
              <a:buClrTx/>
              <a:buFont typeface="Wingdings" pitchFamily="2" charset="2"/>
              <a:buNone/>
            </a:pPr>
            <a:r>
              <a:rPr lang="es-ES" sz="1900" b="1">
                <a:solidFill>
                  <a:srgbClr val="8E002F"/>
                </a:solidFill>
                <a:latin typeface="Arial Narrow"/>
                <a:ea typeface="ＭＳ Ｐゴシック"/>
              </a:rPr>
              <a:t>Curso 2021-2022</a:t>
            </a:r>
            <a:endParaRPr lang="es-ES" sz="1900" b="1">
              <a:solidFill>
                <a:srgbClr val="8E002F"/>
              </a:solidFill>
              <a:latin typeface="Arial Narrow" pitchFamily="34" charset="0"/>
              <a:ea typeface="ＭＳ Ｐゴシック" pitchFamily="34" charset="-128"/>
            </a:endParaRPr>
          </a:p>
        </p:txBody>
      </p:sp>
    </p:spTree>
    <p:extLst>
      <p:ext uri="{BB962C8B-B14F-4D97-AF65-F5344CB8AC3E}">
        <p14:creationId xmlns:p14="http://schemas.microsoft.com/office/powerpoint/2010/main" val="348100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5 Marcador de número de diapositiva"/>
          <p:cNvSpPr>
            <a:spLocks noGrp="1"/>
          </p:cNvSpPr>
          <p:nvPr>
            <p:ph type="sldNum" sz="quarter" idx="12"/>
          </p:nvPr>
        </p:nvSpPr>
        <p:spPr/>
        <p:txBody>
          <a:bodyPr/>
          <a:lstStyle/>
          <a:p>
            <a:pPr>
              <a:defRPr/>
            </a:pPr>
            <a:fld id="{71AD071B-AD65-475E-B40E-788A2C2F1F29}" type="slidenum">
              <a:rPr lang="en-US" smtClean="0">
                <a:latin typeface="Arial" pitchFamily="34" charset="0"/>
              </a:rPr>
              <a:pPr>
                <a:defRPr/>
              </a:pPr>
              <a:t>4</a:t>
            </a:fld>
            <a:endParaRPr lang="en-US">
              <a:latin typeface="Arial" pitchFamily="34" charset="0"/>
            </a:endParaRPr>
          </a:p>
        </p:txBody>
      </p:sp>
      <p:sp>
        <p:nvSpPr>
          <p:cNvPr id="204802" name="AutoShape 2" descr="data:image/jpg;base64,/9j/4AAQSkZJRgABAQAAAQABAAD/2wBDAAkGBwgHBgkIBwgKCgkLDRYPDQwMDRsUFRAWIB0iIiAdHx8kKDQsJCYxJx8fLT0tMTU3Ojo6Iys/RD84QzQ5Ojf/2wBDAQoKCg0MDRoPDxo3JR8lNzc3Nzc3Nzc3Nzc3Nzc3Nzc3Nzc3Nzc3Nzc3Nzc3Nzc3Nzc3Nzc3Nzc3Nzc3Nzc3Nzf/wAARCACNAIoDASIAAhEBAxEB/8QAGwABAQADAQEBAAAAAAAAAAAAAAYBBAUCAwf/xABAEAABAwMBBAUIBwgCAwAAAAABAgMEAAURBhIhMUETFFFhcQciMlKBkaKxFSRCocHR8BYjJkNigpLhU/ElM3L/xAAYAQEBAQEBAAAAAAAAAAAAAAAAAwIBBP/EACwRAAIBAgMHAwQDAAAAAAAAAAABAgMREiExEyJBUWJxkWGB0QQyobEzQuH/2gAMAwEAAhEDEQA/AP3ClKUApSlAKUpQCtK73WDZoS5tykJYjo3FauZ5AAbyTyA31t5O+o+K2m/64nSZGy7GsiW2YjZ3p6dadpbniAQkdm/nVKcFK7loszjZ906snupD0TSd6eineHFBptSh2hClBXvxXUsWorffA6mIpxEhg4fivoLbzJ/qSd/t4d9aMXUMp+DLJhMIuMef1IxS+cFRKcK2tnIBSrb4cK09eMJtzcTVEZOxMtzrYdUkYL0daglbau0b8jsIqkYwqPBhs3p/o0LGlYHjms15zopSlAKUpQClKUApSlAKZrw64hptS3FbKEglSjwAFRz+tX7g6qNpW2uz1jcZCwUNJ9p/HFYlNR1JzqRhqWLrqGkKW4pKEJGSpRwB41K3LXUFD3VLMw7dZh4IjDKR4q/LNazekLjeFpf1ZdFvpzkQ4x2Gk9x7f1vqpttrhWxgMwIzTCOYQnBPieftrF5z0yRi9Wem6vySgsuptQnavs/6Ohnf1SIfOI7FH/uvNljxtG6qethy3brshtUN1asjp0DZU2T2qGFD2gVc47q07tbIV3hLhXKMiRHc9JCxz5EdhHaKvQUabd801ZmoUlHPV+pznbAk6idvDMhTa3I4QWwnKelGQl3vIQpSfA1L6yksQbFC0tLnIckSXUqlPKJ/dRw5tqWricnASO0mvEm3To+qounrXqK8oiKYLr4U+lamkjOAlSkk9nEniKpU6NtjNnnQI7Sy7NT++lPLLjri/sqUs7zg+yqxqQheUZXa0y4+oxuSeHVFC2tK0JUggpIyCDuIr3Up5O7i5JsyoEvdMtyzHdSeOB6PyI9lVdeeElKKZqnPHFSQpSlaNilKUApSlAKUpQHJ1Y91fTVzdzgiK4B4kYHzrV0JHDGk7YkDBUzt7ueST+Na/lKe6HR83fvXsI96hXbsrBjWiCwdxbjoSR4JFR1q+xDWv2Ru0pSrFxWDWa5Wqbh9F2CdMBwptlWx/wDR3D7yK5J2VzMpKKbZPaK/8pqW/Xs70F3qzJ/pTxx7k1bVO6At5t2loKFDDjqemXntVv8AliqKsUlaCuToRapq+rz8kNcf4d15GnjzYd3T0Lx5BwYwfl7zVwOFcHW1oN50/IYbGZDY6VjHHbTvwPHePbXvR14F6sEWSo5eA6N4dixx9+4+2sw3ZuPPM5DcqOHPP5O5SlKsXFKUoBSlKAUpSgIzyonpLRAiDjJnNox7/wDVWSRspCRwG6ovXH1jUel4gwQZRdI7klP+6tBUoZ1JPsQp51ZvsZpSlVLioryjrVMNpsbZ3z5Q28eonj88+yqa63e3Wdjp7pNYitZwFPLCdo9g7T4VDQb9ar15Rm5KbjH6CPG2IgcVsFxZ47IVgnifcK5OjUnDdi2uxCvdxwrifozaEtoShAASkAADkK9Vgb6zXUXMEZqHtH8O67mWw+ZCug6eOOQc5gff8NXNSXlEt7r1qbucPdMtrgfbUOOyPSH3A+ypVVliXAhXTUca1WfyVgrNaVmuDV1tkacwfMebCseqeY9hyK3aommrosmmroUpSunRSlKAVg1msGgIu7fWfKbaGuIjxFu+GdoflVqKioH1nyo3FfERoSWx7dk/iatBUaX9n6kKGeJ+pmtS6zWrZbZU+SSGYzSnV444SCT8q264+r4Dt00vdYMfe8/FcQ2O1WycD316IJOST0Lk5Z48aFEY1VqpBeuc5bYSotlaYaXCA20gfYHnAFXMneapLpHtl5ces9yhplDoUuLS41lKQokDCuSvNPDfurTtioWrtFNIV/6JkTonAPSbVjZUO5SVD3ivNijXiLGgu3LZXPkPfX1N4KdlLSkp496UHdzUarVlLG23Zr8HEfHST0m3XSfpqdIXI6mhD8N9w5WuOvIAUeZSQRnmMVV1JWxwXDyh3SUxvjwILcFaxwU6VlxQ/tGM+NVtcr/dfi0m+9ghXzcQlxC0OJCkKBCgeYNfSsGonSJ0Mtdnu1z0y+olLKy/FJ5tq5feD76t6idfMrtky26mipJVDcDcgJ+00r/sj+6rGO6h9pDzSgpDiQpJHAgjINRpZXhyPPR3b03w/R9aUpVj0ClKUArB51msHA3mgIvRo6xqzVEvjiQlpJ8M5+Qq1qL8mI6WFdZh4ybg4rPu/OrSpUfsuQ+m/jT5/Irgat1AixQAW09LOfOxGZG8rV2+Az8hzrpXe5R7Tb3psxey00nJ7SeQHealdJW6RebidUXlHnrGILB4NN8j4/7POlSTvhjqdqzd8ENX+FzPjZdK3+1xxNt93bZuElRdmRZLW3HcUd/2cFKhzUONdB2HrK4joJVxtdtYO5bkBtxx4jsSV4CfHBIqsA3UwK9MarUUrJ+r1NxgoxsfnlnmSdCOptV3ZCrW44pTM9pH2lHJ2+/7/EcL9l5t9pLrK0rbWMpUk5BHaDXmbEjzYzkaWyh1lwYUhYyDUO7Dumh3lSLb0k+xqUVOxlHK2M8Snu/R7a8rlKDu80R3qOucf0X9K59nu8K8QkS4D4cbVx5FJ7CORroDhVU01dHoTUldGrdITVygPwnxlt9BQr28/wAamvJzNd6jJssw/W7Y6WiDzRk7J+Y91V9Q2oc6e1lAvafNizvq0s8gfsqP3f4mpVN1qZCruSVT2fYuaV5BzXqrHoFKUoBWrdHur26W9/xsrV7kk1skgVwtbSkx9L3LKwFrjqQlJOCdrdu99Zl9rMVHaLZpeTFnotHxFEYLq3HD/kR8gKqHFpbQpa1BKUjKiTuArkaOaEfS1rbxg9WSo+JGfxqf1POkaju37MWhwpaTvuEhPBCfVHf+O7tqals6a5koy2dKPZHxbCtdXzpl7QsEBzCAeElwc/D8N3M4v0pCQAkYA3ADlWtboLFthNQ4jYQy0nZSPxPfW1WoQsrvVm6VPCrvV6ilKVQqK8lIIIr1SgIq8aZl2uaq8aTWGZHF6H/LfHYByPd7sV1tMaoi3xCmVJMae1ueiublJPPHaPlzrv1N6m0qzd1pmxHDDujW9qS3uJxyVjj+vCouDg8UPB53TlT3qfgo+NcnVdoTerFKhYBcUnaaJ5LG8fl7a41h1U81MFn1O2IlxG5t3g2/2EHhk+49x3VXk9laTjUi0bUo1YtE7oS7m7afYLpPWY/7h8K47SeZ8Rg1R1Csfw55QFs52YN5Ttp7A8OXvz/kKuciuUm8NnqjlCTcbPVZGaUpVSxN6tus1hcK0WYoTdLktSW3FpylhtIyt0jngEYHMkVpW/SmlA6+mUmPdbiyAZUicsPvAkZyrPodwAFfSeeg8pdrceOESLW+yyT/AMgWlZA7yn5Vm/wZzN+ak2ttZRdWeozFI/kkZUh4+CS4nxKBXpbcIRjF2ur98zOpyL5aF2GzyL5oeUpuP0KnHojbhcYdbxvcbBJ2VDiMbjjhVHoq1RLbZGFxXA+qUhL7kgfzSoZz24wd1BcGGrLdlPdWTCgocbHRk4DaUbwQeY3jvxUvpSPriPpm1tRPoxLCYrfRpfzthJTkA9++o1Xemqkldp29rE5pRkpWb7H6RSozGv8A1rN8VMa/9azfFXn2vSzm36X4LOlRmNf+tZvipjX/AK1m+Km16WNv0vwWdKjMa/8AWs3xUxr/ANazfFTa9LG36X4LOlRmNf8ArWb4qY1/61m+Km16WNv0vwd++2ODfIhjTmgocULG5SD2g1LRrrc9HPohagUuValHZYnpSSWx2K/WezPLa2df+tZvi/KuVqtrWa9NXMXL6NVD6ssvCPnpNgJOdndxxWVac1ZNexKcrvFGLT7GwzAVrQMXbUL64tqUoqt0FCw0paOTji/SyobwkEYGONdB3RVujKV+z8+Zap6RkLZlKcH97ayQofrNbd3tjd70iwi3BoutstSbevAIS4gBTZHcSAD3E18rJcOtORr07DLarqpDSQsFLjLaUqIBGOa9viR6Sa97rTTeF2XL55nqUVqbelLzJuLcqFdGkM3W3uBqUhv0VZGUuJ/pUN49o5V36koBC/KbdCxvQi1R0v44dIVrKc9+zVZWa0UpXXFJ+TqOTqSxt3yClkvOR5LLgeiym/TYdHBQ7ewjmDXJau+qYA6C5acVPWncJVukICHe8oWQUnu31W0xWYVLLDJXXqLEY9bb3qp1tF+jottnbWFqgJdDrsog5AcUPNSjOPNGc4qySAAAMbqzilcnUc7K1kuAsKUpWDopSlAKUpQClKUArw6hLjakLSFJUMEEZBHMV7pQEVDbvOjiqExAeu1iCiY4jqBkRE8dgpJG2kciDkcK+z2pp07CLFpq4uSsFKXrgx1ZprPNRV5x8EjfVcRnjTFWdaMneUbs5Y4ul7GqzRnlyn+tXGY6X5knGOkWd2AOSQNwHZ4126UqUpSlJyZ0/9k="/>
          <p:cNvSpPr>
            <a:spLocks noChangeAspect="1" noChangeArrowheads="1"/>
          </p:cNvSpPr>
          <p:nvPr/>
        </p:nvSpPr>
        <p:spPr bwMode="auto">
          <a:xfrm>
            <a:off x="80963" y="-525463"/>
            <a:ext cx="1085850" cy="11049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04" name="AutoShape 4" descr="data:image/jpg;base64,/9j/4AAQSkZJRgABAQAAAQABAAD/2wBDAAkGBwgHBgkIBwgKCgkLDRYPDQwMDRsUFRAWIB0iIiAdHx8kKDQsJCYxJx8fLT0tMTU3Ojo6Iys/RD84QzQ5Ojf/2wBDAQoKCg0MDRoPDxo3JR8lNzc3Nzc3Nzc3Nzc3Nzc3Nzc3Nzc3Nzc3Nzc3Nzc3Nzc3Nzc3Nzc3Nzc3Nzc3Nzc3Nzf/wAARCACNAIoDASIAAhEBAxEB/8QAGwABAQADAQEBAAAAAAAAAAAAAAYBBAUCAwf/xABAEAABAwMBBAUIBwgCAwAAAAABAgMEAAURBhIhMUETFFFhcQciMlKBkaKxFSRCocHR8BYjJkNigpLhU/ElM3L/xAAYAQEBAQEBAAAAAAAAAAAAAAAAAwIBBP/EACwRAAIBAgMHAwQDAAAAAAAAAAABAgMREiExEyJBUWJxkWGB0QQyobEzQuH/2gAMAwEAAhEDEQA/AP3ClKUApSlAKUpQCtK73WDZoS5tykJYjo3FauZ5AAbyTyA31t5O+o+K2m/64nSZGy7GsiW2YjZ3p6dadpbniAQkdm/nVKcFK7loszjZ906snupD0TSd6eineHFBptSh2hClBXvxXUsWorffA6mIpxEhg4fivoLbzJ/qSd/t4d9aMXUMp+DLJhMIuMef1IxS+cFRKcK2tnIBSrb4cK09eMJtzcTVEZOxMtzrYdUkYL0daglbau0b8jsIqkYwqPBhs3p/o0LGlYHjms15zopSlAKUpQClKUApSlAKZrw64hptS3FbKEglSjwAFRz+tX7g6qNpW2uz1jcZCwUNJ9p/HFYlNR1JzqRhqWLrqGkKW4pKEJGSpRwB41K3LXUFD3VLMw7dZh4IjDKR4q/LNazekLjeFpf1ZdFvpzkQ4x2Gk9x7f1vqpttrhWxgMwIzTCOYQnBPieftrF5z0yRi9Wem6vySgsuptQnavs/6Ohnf1SIfOI7FH/uvNljxtG6qethy3brshtUN1asjp0DZU2T2qGFD2gVc47q07tbIV3hLhXKMiRHc9JCxz5EdhHaKvQUabd801ZmoUlHPV+pznbAk6idvDMhTa3I4QWwnKelGQl3vIQpSfA1L6yksQbFC0tLnIckSXUqlPKJ/dRw5tqWricnASO0mvEm3To+qounrXqK8oiKYLr4U+lamkjOAlSkk9nEniKpU6NtjNnnQI7Sy7NT++lPLLjri/sqUs7zg+yqxqQheUZXa0y4+oxuSeHVFC2tK0JUggpIyCDuIr3Up5O7i5JsyoEvdMtyzHdSeOB6PyI9lVdeeElKKZqnPHFSQpSlaNilKUApSlAKUpQHJ1Y91fTVzdzgiK4B4kYHzrV0JHDGk7YkDBUzt7ueST+Na/lKe6HR83fvXsI96hXbsrBjWiCwdxbjoSR4JFR1q+xDWv2Ru0pSrFxWDWa5Wqbh9F2CdMBwptlWx/wDR3D7yK5J2VzMpKKbZPaK/8pqW/Xs70F3qzJ/pTxx7k1bVO6At5t2loKFDDjqemXntVv8AliqKsUlaCuToRapq+rz8kNcf4d15GnjzYd3T0Lx5BwYwfl7zVwOFcHW1oN50/IYbGZDY6VjHHbTvwPHePbXvR14F6sEWSo5eA6N4dixx9+4+2sw3ZuPPM5DcqOHPP5O5SlKsXFKUoBSlKAUpSgIzyonpLRAiDjJnNox7/wDVWSRspCRwG6ovXH1jUel4gwQZRdI7klP+6tBUoZ1JPsQp51ZvsZpSlVLioryjrVMNpsbZ3z5Q28eonj88+yqa63e3Wdjp7pNYitZwFPLCdo9g7T4VDQb9ar15Rm5KbjH6CPG2IgcVsFxZ47IVgnifcK5OjUnDdi2uxCvdxwrifozaEtoShAASkAADkK9Vgb6zXUXMEZqHtH8O67mWw+ZCug6eOOQc5gff8NXNSXlEt7r1qbucPdMtrgfbUOOyPSH3A+ypVVliXAhXTUca1WfyVgrNaVmuDV1tkacwfMebCseqeY9hyK3aommrosmmroUpSunRSlKAVg1msGgIu7fWfKbaGuIjxFu+GdoflVqKioH1nyo3FfERoSWx7dk/iatBUaX9n6kKGeJ+pmtS6zWrZbZU+SSGYzSnV444SCT8q264+r4Dt00vdYMfe8/FcQ2O1WycD316IJOST0Lk5Z48aFEY1VqpBeuc5bYSotlaYaXCA20gfYHnAFXMneapLpHtl5ces9yhplDoUuLS41lKQokDCuSvNPDfurTtioWrtFNIV/6JkTonAPSbVjZUO5SVD3ivNijXiLGgu3LZXPkPfX1N4KdlLSkp496UHdzUarVlLG23Zr8HEfHST0m3XSfpqdIXI6mhD8N9w5WuOvIAUeZSQRnmMVV1JWxwXDyh3SUxvjwILcFaxwU6VlxQ/tGM+NVtcr/dfi0m+9ghXzcQlxC0OJCkKBCgeYNfSsGonSJ0Mtdnu1z0y+olLKy/FJ5tq5feD76t6idfMrtky26mipJVDcDcgJ+00r/sj+6rGO6h9pDzSgpDiQpJHAgjINRpZXhyPPR3b03w/R9aUpVj0ClKUArB51msHA3mgIvRo6xqzVEvjiQlpJ8M5+Qq1qL8mI6WFdZh4ybg4rPu/OrSpUfsuQ+m/jT5/Irgat1AixQAW09LOfOxGZG8rV2+Az8hzrpXe5R7Tb3psxey00nJ7SeQHealdJW6RebidUXlHnrGILB4NN8j4/7POlSTvhjqdqzd8ENX+FzPjZdK3+1xxNt93bZuElRdmRZLW3HcUd/2cFKhzUONdB2HrK4joJVxtdtYO5bkBtxx4jsSV4CfHBIqsA3UwK9MarUUrJ+r1NxgoxsfnlnmSdCOptV3ZCrW44pTM9pH2lHJ2+/7/EcL9l5t9pLrK0rbWMpUk5BHaDXmbEjzYzkaWyh1lwYUhYyDUO7Dumh3lSLb0k+xqUVOxlHK2M8Snu/R7a8rlKDu80R3qOucf0X9K59nu8K8QkS4D4cbVx5FJ7CORroDhVU01dHoTUldGrdITVygPwnxlt9BQr28/wAamvJzNd6jJssw/W7Y6WiDzRk7J+Y91V9Q2oc6e1lAvafNizvq0s8gfsqP3f4mpVN1qZCruSVT2fYuaV5BzXqrHoFKUoBWrdHur26W9/xsrV7kk1skgVwtbSkx9L3LKwFrjqQlJOCdrdu99Zl9rMVHaLZpeTFnotHxFEYLq3HD/kR8gKqHFpbQpa1BKUjKiTuArkaOaEfS1rbxg9WSo+JGfxqf1POkaju37MWhwpaTvuEhPBCfVHf+O7tqals6a5koy2dKPZHxbCtdXzpl7QsEBzCAeElwc/D8N3M4v0pCQAkYA3ADlWtboLFthNQ4jYQy0nZSPxPfW1WoQsrvVm6VPCrvV6ilKVQqK8lIIIr1SgIq8aZl2uaq8aTWGZHF6H/LfHYByPd7sV1tMaoi3xCmVJMae1ueiublJPPHaPlzrv1N6m0qzd1pmxHDDujW9qS3uJxyVjj+vCouDg8UPB53TlT3qfgo+NcnVdoTerFKhYBcUnaaJ5LG8fl7a41h1U81MFn1O2IlxG5t3g2/2EHhk+49x3VXk9laTjUi0bUo1YtE7oS7m7afYLpPWY/7h8K47SeZ8Rg1R1Csfw55QFs52YN5Ttp7A8OXvz/kKuciuUm8NnqjlCTcbPVZGaUpVSxN6tus1hcK0WYoTdLktSW3FpylhtIyt0jngEYHMkVpW/SmlA6+mUmPdbiyAZUicsPvAkZyrPodwAFfSeeg8pdrceOESLW+yyT/AMgWlZA7yn5Vm/wZzN+ak2ttZRdWeozFI/kkZUh4+CS4nxKBXpbcIRjF2ur98zOpyL5aF2GzyL5oeUpuP0KnHojbhcYdbxvcbBJ2VDiMbjjhVHoq1RLbZGFxXA+qUhL7kgfzSoZz24wd1BcGGrLdlPdWTCgocbHRk4DaUbwQeY3jvxUvpSPriPpm1tRPoxLCYrfRpfzthJTkA9++o1Xemqkldp29rE5pRkpWb7H6RSozGv8A1rN8VMa/9azfFXn2vSzm36X4LOlRmNf+tZvipjX/AK1m+Km16WNv0vwWdKjMa/8AWs3xUxr/ANazfFTa9LG36X4LOlRmNf8ArWb4qY1/61m+Km16WNv0vwd++2ODfIhjTmgocULG5SD2g1LRrrc9HPohagUuValHZYnpSSWx2K/WezPLa2df+tZvi/KuVqtrWa9NXMXL6NVD6ssvCPnpNgJOdndxxWVac1ZNexKcrvFGLT7GwzAVrQMXbUL64tqUoqt0FCw0paOTji/SyobwkEYGONdB3RVujKV+z8+Zap6RkLZlKcH97ayQofrNbd3tjd70iwi3BoutstSbevAIS4gBTZHcSAD3E18rJcOtORr07DLarqpDSQsFLjLaUqIBGOa9viR6Sa97rTTeF2XL55nqUVqbelLzJuLcqFdGkM3W3uBqUhv0VZGUuJ/pUN49o5V36koBC/KbdCxvQi1R0v44dIVrKc9+zVZWa0UpXXFJ+TqOTqSxt3yClkvOR5LLgeiym/TYdHBQ7ewjmDXJau+qYA6C5acVPWncJVukICHe8oWQUnu31W0xWYVLLDJXXqLEY9bb3qp1tF+jottnbWFqgJdDrsog5AcUPNSjOPNGc4qySAAAMbqzilcnUc7K1kuAsKUpWDopSlAKUpQClKUArw6hLjakLSFJUMEEZBHMV7pQEVDbvOjiqExAeu1iCiY4jqBkRE8dgpJG2kciDkcK+z2pp07CLFpq4uSsFKXrgx1ZprPNRV5x8EjfVcRnjTFWdaMneUbs5Y4ul7GqzRnlyn+tXGY6X5knGOkWd2AOSQNwHZ4126UqUpSlJyZ0/9k="/>
          <p:cNvSpPr>
            <a:spLocks noChangeAspect="1" noChangeArrowheads="1"/>
          </p:cNvSpPr>
          <p:nvPr/>
        </p:nvSpPr>
        <p:spPr bwMode="auto">
          <a:xfrm>
            <a:off x="80963" y="-525463"/>
            <a:ext cx="1085850" cy="11049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06" name="Picture 6" descr="http://www.ugr.es/~rruizb/cognosfera/sala_de_estudio/ciencimetria_redes_conocimiento/images/grafo.jpg"/>
          <p:cNvPicPr>
            <a:picLocks noChangeAspect="1" noChangeArrowheads="1"/>
          </p:cNvPicPr>
          <p:nvPr/>
        </p:nvPicPr>
        <p:blipFill>
          <a:blip r:embed="rId3" cstate="print"/>
          <a:srcRect/>
          <a:stretch>
            <a:fillRect/>
          </a:stretch>
        </p:blipFill>
        <p:spPr bwMode="auto">
          <a:xfrm>
            <a:off x="431540" y="2024844"/>
            <a:ext cx="3219450" cy="3295651"/>
          </a:xfrm>
          <a:prstGeom prst="rect">
            <a:avLst/>
          </a:prstGeom>
          <a:noFill/>
        </p:spPr>
      </p:pic>
      <p:sp>
        <p:nvSpPr>
          <p:cNvPr id="35" name="34 Rectángulo redondeado"/>
          <p:cNvSpPr/>
          <p:nvPr/>
        </p:nvSpPr>
        <p:spPr bwMode="auto">
          <a:xfrm>
            <a:off x="71500" y="5229200"/>
            <a:ext cx="4356484" cy="147616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a:lnSpc>
                <a:spcPct val="80000"/>
              </a:lnSpc>
              <a:spcBef>
                <a:spcPct val="20000"/>
              </a:spcBef>
            </a:pPr>
            <a:r>
              <a:rPr lang="es-ES" sz="2000" dirty="0"/>
              <a:t>Se tienen todos los vértices y aristas del grafo desde el principio. Por ejemplo, se puede acceder al conjunto de vértices del grafo. </a:t>
            </a:r>
            <a:endParaRPr lang="en-US" sz="1600" b="0" i="0" u="none" strike="noStrike" cap="none" normalizeH="0" baseline="0">
              <a:ln>
                <a:noFill/>
              </a:ln>
              <a:solidFill>
                <a:schemeClr val="tx1"/>
              </a:solidFill>
              <a:effectLst/>
              <a:latin typeface="Arial" charset="0"/>
              <a:cs typeface="Arial" charset="0"/>
            </a:endParaRPr>
          </a:p>
        </p:txBody>
      </p:sp>
      <p:sp>
        <p:nvSpPr>
          <p:cNvPr id="36" name="35 Rectángulo redondeado"/>
          <p:cNvSpPr/>
          <p:nvPr/>
        </p:nvSpPr>
        <p:spPr bwMode="auto">
          <a:xfrm>
            <a:off x="323528" y="1412776"/>
            <a:ext cx="2844316" cy="54868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Tx/>
              <a:buSzTx/>
              <a:tabLst/>
            </a:pPr>
            <a:r>
              <a:rPr kumimoji="0" lang="en-US" sz="2400" b="0" i="0" u="none" strike="noStrike" cap="none" normalizeH="0" baseline="0" err="1">
                <a:ln>
                  <a:noFill/>
                </a:ln>
                <a:solidFill>
                  <a:schemeClr val="tx1"/>
                </a:solidFill>
                <a:effectLst/>
                <a:latin typeface="Arial" charset="0"/>
              </a:rPr>
              <a:t>Grafos</a:t>
            </a:r>
            <a:r>
              <a:rPr kumimoji="0" lang="en-US" sz="2400" b="0" i="0" u="none" strike="noStrike" cap="none" normalizeH="0">
                <a:ln>
                  <a:noFill/>
                </a:ln>
                <a:solidFill>
                  <a:schemeClr val="tx1"/>
                </a:solidFill>
                <a:effectLst/>
                <a:latin typeface="Arial" charset="0"/>
              </a:rPr>
              <a:t> </a:t>
            </a:r>
            <a:r>
              <a:rPr kumimoji="0" lang="en-US" sz="2400" b="0" i="0" u="none" strike="noStrike" cap="none" normalizeH="0" err="1">
                <a:ln>
                  <a:noFill/>
                </a:ln>
                <a:solidFill>
                  <a:schemeClr val="tx1"/>
                </a:solidFill>
                <a:effectLst/>
                <a:latin typeface="Arial" charset="0"/>
              </a:rPr>
              <a:t>explícitos</a:t>
            </a:r>
            <a:endParaRPr kumimoji="0" lang="en-US" sz="2400" b="0" i="0" u="none" strike="noStrike" cap="none" normalizeH="0" baseline="0">
              <a:ln>
                <a:noFill/>
              </a:ln>
              <a:solidFill>
                <a:schemeClr val="tx1"/>
              </a:solidFill>
              <a:effectLst/>
              <a:latin typeface="Arial" charset="0"/>
            </a:endParaRPr>
          </a:p>
        </p:txBody>
      </p:sp>
      <p:sp>
        <p:nvSpPr>
          <p:cNvPr id="37" name="36 Rectángulo redondeado"/>
          <p:cNvSpPr/>
          <p:nvPr/>
        </p:nvSpPr>
        <p:spPr bwMode="auto">
          <a:xfrm>
            <a:off x="5328084" y="1412776"/>
            <a:ext cx="2844316" cy="79208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Tx/>
              <a:buSzTx/>
              <a:tabLst/>
            </a:pPr>
            <a:r>
              <a:rPr kumimoji="0" lang="en-US" sz="2400" b="0" i="0" u="none" strike="noStrike" cap="none" normalizeH="0" baseline="0" err="1">
                <a:ln>
                  <a:noFill/>
                </a:ln>
                <a:solidFill>
                  <a:schemeClr val="tx1"/>
                </a:solidFill>
                <a:effectLst/>
                <a:latin typeface="Arial" charset="0"/>
              </a:rPr>
              <a:t>Grafos</a:t>
            </a:r>
            <a:r>
              <a:rPr kumimoji="0" lang="en-US" sz="2400" b="0" i="0" u="none" strike="noStrike" cap="none" normalizeH="0">
                <a:ln>
                  <a:noFill/>
                </a:ln>
                <a:solidFill>
                  <a:schemeClr val="tx1"/>
                </a:solidFill>
                <a:effectLst/>
                <a:latin typeface="Arial" charset="0"/>
              </a:rPr>
              <a:t> </a:t>
            </a:r>
            <a:r>
              <a:rPr kumimoji="0" lang="en-US" sz="2400" b="0" i="0" u="none" strike="noStrike" cap="none" normalizeH="0" err="1">
                <a:ln>
                  <a:noFill/>
                </a:ln>
                <a:solidFill>
                  <a:schemeClr val="tx1"/>
                </a:solidFill>
                <a:effectLst/>
                <a:latin typeface="Arial" charset="0"/>
              </a:rPr>
              <a:t>implícitos</a:t>
            </a:r>
            <a:endParaRPr kumimoji="0" lang="en-US" sz="2400" b="0" i="0" u="none" strike="noStrike" cap="none" normalizeH="0">
              <a:ln>
                <a:noFill/>
              </a:ln>
              <a:solidFill>
                <a:schemeClr val="tx1"/>
              </a:solidFill>
              <a:effectLst/>
              <a:latin typeface="Arial" charset="0"/>
            </a:endParaRPr>
          </a:p>
          <a:p>
            <a:pPr marL="342900" marR="0" indent="-342900" algn="ctr" defTabSz="914400" rtl="0" eaLnBrk="1" fontAlgn="base" latinLnBrk="0" hangingPunct="1">
              <a:lnSpc>
                <a:spcPct val="80000"/>
              </a:lnSpc>
              <a:spcBef>
                <a:spcPct val="20000"/>
              </a:spcBef>
              <a:spcAft>
                <a:spcPct val="0"/>
              </a:spcAft>
              <a:buClrTx/>
              <a:buSzTx/>
              <a:tabLst/>
            </a:pPr>
            <a:r>
              <a:rPr lang="en-US" sz="2400" baseline="0">
                <a:solidFill>
                  <a:schemeClr val="tx1"/>
                </a:solidFill>
                <a:latin typeface="Arial" charset="0"/>
              </a:rPr>
              <a:t>(</a:t>
            </a:r>
            <a:r>
              <a:rPr lang="en-US" sz="2400" baseline="0" err="1">
                <a:solidFill>
                  <a:schemeClr val="tx1"/>
                </a:solidFill>
                <a:latin typeface="Arial" charset="0"/>
              </a:rPr>
              <a:t>Virtuales</a:t>
            </a:r>
            <a:r>
              <a:rPr lang="en-US" sz="2400" baseline="0">
                <a:solidFill>
                  <a:schemeClr val="tx1"/>
                </a:solidFill>
                <a:latin typeface="Arial" charset="0"/>
              </a:rPr>
              <a:t>)</a:t>
            </a:r>
            <a:endParaRPr kumimoji="0" lang="en-US" sz="2400" b="0" i="0" u="none" strike="noStrike" cap="none" normalizeH="0" baseline="0">
              <a:ln>
                <a:noFill/>
              </a:ln>
              <a:solidFill>
                <a:schemeClr val="tx1"/>
              </a:solidFill>
              <a:effectLst/>
              <a:latin typeface="Arial" charset="0"/>
            </a:endParaRPr>
          </a:p>
        </p:txBody>
      </p:sp>
      <p:sp>
        <p:nvSpPr>
          <p:cNvPr id="38" name="37 Rectángulo redondeado"/>
          <p:cNvSpPr/>
          <p:nvPr/>
        </p:nvSpPr>
        <p:spPr bwMode="auto">
          <a:xfrm>
            <a:off x="4644008" y="5229200"/>
            <a:ext cx="4356484" cy="147616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a:lnSpc>
                <a:spcPct val="80000"/>
              </a:lnSpc>
              <a:spcBef>
                <a:spcPct val="20000"/>
              </a:spcBef>
            </a:pPr>
            <a:r>
              <a:rPr lang="es-ES" sz="2000" dirty="0"/>
              <a:t>No se conocen todos los vértices y aristas por su tamaño o su complejidad. </a:t>
            </a:r>
            <a:endParaRPr lang="en-US"/>
          </a:p>
          <a:p>
            <a:pPr algn="ctr">
              <a:lnSpc>
                <a:spcPct val="80000"/>
              </a:lnSpc>
              <a:spcBef>
                <a:spcPct val="20000"/>
              </a:spcBef>
            </a:pPr>
            <a:r>
              <a:rPr lang="es-ES" sz="2000" dirty="0"/>
              <a:t>También conocidos como Grafos Virtuales</a:t>
            </a:r>
            <a:endParaRPr lang="en-US" sz="1600" b="0" i="0" u="none" strike="noStrike" cap="none" normalizeH="0" baseline="0" dirty="0">
              <a:ln>
                <a:noFill/>
              </a:ln>
              <a:solidFill>
                <a:schemeClr val="tx1"/>
              </a:solidFill>
              <a:effectLst/>
              <a:latin typeface="Arial" charset="0"/>
              <a:cs typeface="Arial" charset="0"/>
            </a:endParaRPr>
          </a:p>
        </p:txBody>
      </p:sp>
      <p:pic>
        <p:nvPicPr>
          <p:cNvPr id="305153" name="Picture 1"/>
          <p:cNvPicPr>
            <a:picLocks noChangeAspect="1" noChangeArrowheads="1"/>
          </p:cNvPicPr>
          <p:nvPr/>
        </p:nvPicPr>
        <p:blipFill>
          <a:blip r:embed="rId4" cstate="print"/>
          <a:srcRect/>
          <a:stretch>
            <a:fillRect/>
          </a:stretch>
        </p:blipFill>
        <p:spPr bwMode="auto">
          <a:xfrm>
            <a:off x="4968044" y="2204864"/>
            <a:ext cx="3419475" cy="2771775"/>
          </a:xfrm>
          <a:prstGeom prst="rect">
            <a:avLst/>
          </a:prstGeom>
          <a:noFill/>
          <a:ln w="9525">
            <a:noFill/>
            <a:miter lim="800000"/>
            <a:headEnd/>
            <a:tailEnd/>
          </a:ln>
        </p:spPr>
      </p:pic>
      <p:sp>
        <p:nvSpPr>
          <p:cNvPr id="2" name="Título 1"/>
          <p:cNvSpPr>
            <a:spLocks noGrp="1"/>
          </p:cNvSpPr>
          <p:nvPr>
            <p:ph type="title"/>
          </p:nvPr>
        </p:nvSpPr>
        <p:spPr/>
        <p:txBody>
          <a:bodyPr/>
          <a:lstStyle/>
          <a:p>
            <a:r>
              <a:rPr lang="es-ES"/>
              <a:t>Grafos virtuales</a:t>
            </a:r>
          </a:p>
        </p:txBody>
      </p:sp>
    </p:spTree>
    <p:extLst>
      <p:ext uri="{BB962C8B-B14F-4D97-AF65-F5344CB8AC3E}">
        <p14:creationId xmlns:p14="http://schemas.microsoft.com/office/powerpoint/2010/main" val="261924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err="1"/>
              <a:t>Grafos</a:t>
            </a:r>
            <a:r>
              <a:rPr lang="en-GB"/>
              <a:t> </a:t>
            </a:r>
            <a:r>
              <a:rPr lang="en-GB" err="1"/>
              <a:t>virtuales</a:t>
            </a:r>
            <a:endParaRPr lang="en-GB"/>
          </a:p>
        </p:txBody>
      </p:sp>
      <p:sp>
        <p:nvSpPr>
          <p:cNvPr id="4" name="Marcador de pie de página 3"/>
          <p:cNvSpPr>
            <a:spLocks noGrp="1"/>
          </p:cNvSpPr>
          <p:nvPr>
            <p:ph type="ftr" sz="quarter" idx="11"/>
          </p:nvPr>
        </p:nvSpPr>
        <p:spPr/>
        <p:txBody>
          <a:bodyPr/>
          <a:lstStyle/>
          <a:p>
            <a:pPr>
              <a:defRPr/>
            </a:pPr>
            <a:r>
              <a:rPr lang="en-US"/>
              <a:t>Análisis y Diseño de Datos y Algoritmos</a:t>
            </a:r>
          </a:p>
        </p:txBody>
      </p:sp>
      <p:sp>
        <p:nvSpPr>
          <p:cNvPr id="5" name="Marcador de número de diapositiva 4"/>
          <p:cNvSpPr>
            <a:spLocks noGrp="1"/>
          </p:cNvSpPr>
          <p:nvPr>
            <p:ph type="sldNum" sz="quarter" idx="12"/>
          </p:nvPr>
        </p:nvSpPr>
        <p:spPr/>
        <p:txBody>
          <a:bodyPr/>
          <a:lstStyle/>
          <a:p>
            <a:pPr>
              <a:defRPr/>
            </a:pPr>
            <a:fld id="{4244ACB8-66BF-4A11-8F3E-E6E587267340}" type="slidenum">
              <a:rPr lang="en-US" smtClean="0"/>
              <a:pPr>
                <a:defRPr/>
              </a:pPr>
              <a:t>5</a:t>
            </a:fld>
            <a:endParaRPr lang="en-US"/>
          </a:p>
        </p:txBody>
      </p:sp>
      <p:pic>
        <p:nvPicPr>
          <p:cNvPr id="6" name="Imagen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7804" y="1520788"/>
            <a:ext cx="5714836" cy="4392488"/>
          </a:xfrm>
          <a:prstGeom prst="rect">
            <a:avLst/>
          </a:prstGeom>
          <a:noFill/>
          <a:ln>
            <a:noFill/>
          </a:ln>
        </p:spPr>
      </p:pic>
      <p:pic>
        <p:nvPicPr>
          <p:cNvPr id="8" name="Imagen 7"/>
          <p:cNvPicPr>
            <a:picLocks noChangeAspect="1"/>
          </p:cNvPicPr>
          <p:nvPr/>
        </p:nvPicPr>
        <p:blipFill>
          <a:blip r:embed="rId3"/>
          <a:stretch>
            <a:fillRect/>
          </a:stretch>
        </p:blipFill>
        <p:spPr>
          <a:xfrm>
            <a:off x="647564" y="1484784"/>
            <a:ext cx="2679700" cy="2679700"/>
          </a:xfrm>
          <a:prstGeom prst="rect">
            <a:avLst/>
          </a:prstGeom>
        </p:spPr>
      </p:pic>
    </p:spTree>
    <p:extLst>
      <p:ext uri="{BB962C8B-B14F-4D97-AF65-F5344CB8AC3E}">
        <p14:creationId xmlns:p14="http://schemas.microsoft.com/office/powerpoint/2010/main" val="264258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0832D-0265-4E06-8251-8C7F93F422BC}"/>
              </a:ext>
            </a:extLst>
          </p:cNvPr>
          <p:cNvSpPr>
            <a:spLocks noGrp="1"/>
          </p:cNvSpPr>
          <p:nvPr>
            <p:ph type="title"/>
          </p:nvPr>
        </p:nvSpPr>
        <p:spPr/>
        <p:txBody>
          <a:bodyPr/>
          <a:lstStyle/>
          <a:p>
            <a:r>
              <a:rPr lang="es-ES" dirty="0">
                <a:ea typeface="MS PGothic"/>
              </a:rPr>
              <a:t>Grafos Virtuales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A715295-500E-4CA7-8EDA-1649CD6569DF}"/>
                  </a:ext>
                </a:extLst>
              </p:cNvPr>
              <p:cNvSpPr>
                <a:spLocks noGrp="1"/>
              </p:cNvSpPr>
              <p:nvPr>
                <p:ph idx="1"/>
              </p:nvPr>
            </p:nvSpPr>
            <p:spPr>
              <a:xfrm>
                <a:off x="457200" y="1360219"/>
                <a:ext cx="8292522" cy="4885006"/>
              </a:xfrm>
            </p:spPr>
            <p:txBody>
              <a:bodyPr/>
              <a:lstStyle/>
              <a:p>
                <a:pPr marL="0" indent="0" algn="just">
                  <a:lnSpc>
                    <a:spcPct val="115000"/>
                  </a:lnSpc>
                  <a:spcAft>
                    <a:spcPts val="600"/>
                  </a:spcAft>
                  <a:buNone/>
                </a:pPr>
                <a:r>
                  <a:rPr lang="es-ES" sz="1800" dirty="0">
                    <a:effectLst/>
                    <a:latin typeface="Cambria" panose="02040503050406030204" pitchFamily="18" charset="0"/>
                    <a:ea typeface="Calibri" panose="020F0502020204030204" pitchFamily="34" charset="0"/>
                    <a:cs typeface="Times New Roman" panose="02020603050405020304" pitchFamily="18" charset="0"/>
                  </a:rPr>
                  <a:t>Un grafo virtual </a:t>
                </a:r>
                <a:r>
                  <a:rPr lang="es-ES" sz="1800" i="1" dirty="0">
                    <a:effectLst/>
                    <a:latin typeface="Cambria" panose="02040503050406030204" pitchFamily="18" charset="0"/>
                    <a:ea typeface="Calibri" panose="020F0502020204030204" pitchFamily="34" charset="0"/>
                    <a:cs typeface="Times New Roman" panose="02020603050405020304" pitchFamily="18" charset="0"/>
                  </a:rPr>
                  <a:t>g</a:t>
                </a:r>
                <a:r>
                  <a:rPr lang="es-ES" sz="1800" dirty="0">
                    <a:effectLst/>
                    <a:latin typeface="Cambria" panose="02040503050406030204" pitchFamily="18" charset="0"/>
                    <a:ea typeface="Calibri" panose="020F0502020204030204" pitchFamily="34" charset="0"/>
                    <a:cs typeface="Times New Roman" panose="02020603050405020304" pitchFamily="18" charset="0"/>
                  </a:rPr>
                  <a:t> de tipo </a:t>
                </a:r>
                <a:r>
                  <a:rPr lang="es-ES" sz="1800" i="1" dirty="0" err="1">
                    <a:effectLst/>
                    <a:latin typeface="Cambria" panose="02040503050406030204" pitchFamily="18" charset="0"/>
                    <a:ea typeface="Calibri" panose="020F0502020204030204" pitchFamily="34" charset="0"/>
                    <a:cs typeface="Times New Roman" panose="02020603050405020304" pitchFamily="18" charset="0"/>
                  </a:rPr>
                  <a:t>Graph</a:t>
                </a:r>
                <a:r>
                  <a:rPr lang="es-ES" sz="1800" i="1" dirty="0">
                    <a:effectLst/>
                    <a:latin typeface="Cambria" panose="02040503050406030204" pitchFamily="18" charset="0"/>
                    <a:ea typeface="Calibri" panose="020F0502020204030204" pitchFamily="34" charset="0"/>
                    <a:cs typeface="Times New Roman" panose="02020603050405020304" pitchFamily="18" charset="0"/>
                  </a:rPr>
                  <a:t>&lt;V,E&gt;</a:t>
                </a:r>
                <a:r>
                  <a:rPr lang="es-ES" sz="1800" dirty="0">
                    <a:effectLst/>
                    <a:latin typeface="Cambria" panose="02040503050406030204" pitchFamily="18" charset="0"/>
                    <a:ea typeface="Calibri" panose="020F0502020204030204" pitchFamily="34" charset="0"/>
                    <a:cs typeface="Times New Roman" panose="02020603050405020304" pitchFamily="18" charset="0"/>
                  </a:rPr>
                  <a:t> lo podemos definir como </a:t>
                </a:r>
                <a14:m>
                  <m:oMath xmlns:m="http://schemas.openxmlformats.org/officeDocument/2006/math">
                    <m:r>
                      <a:rPr lang="es-ES" sz="1800" i="1">
                        <a:effectLst/>
                        <a:latin typeface="Cambria Math" panose="02040503050406030204" pitchFamily="18" charset="0"/>
                        <a:ea typeface="Calibri" panose="020F0502020204030204" pitchFamily="34" charset="0"/>
                        <a:cs typeface="Times New Roman" panose="02020603050405020304" pitchFamily="18" charset="0"/>
                      </a:rPr>
                      <m:t>𝑔</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𝑠𝑣</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𝑠𝑒</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s-ES" sz="1800" dirty="0">
                    <a:effectLst/>
                    <a:latin typeface="Cambria" panose="02040503050406030204" pitchFamily="18" charset="0"/>
                    <a:ea typeface="Times New Roman" panose="02020603050405020304" pitchFamily="18" charset="0"/>
                    <a:cs typeface="Times New Roman" panose="02020603050405020304" pitchFamily="18" charset="0"/>
                  </a:rPr>
                  <a:t>. Donde </a:t>
                </a:r>
                <a14:m>
                  <m:oMath xmlns:m="http://schemas.openxmlformats.org/officeDocument/2006/math">
                    <m:r>
                      <a:rPr lang="es-ES" sz="1800" i="1">
                        <a:effectLst/>
                        <a:latin typeface="Cambria Math" panose="02040503050406030204" pitchFamily="18" charset="0"/>
                        <a:ea typeface="Calibri" panose="020F0502020204030204" pitchFamily="34" charset="0"/>
                        <a:cs typeface="Times New Roman" panose="02020603050405020304" pitchFamily="18" charset="0"/>
                      </a:rPr>
                      <m:t>𝑠𝑣</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𝑠𝑒</m:t>
                    </m:r>
                    <m:r>
                      <a:rPr lang="es-ES" sz="1800" b="0" i="0"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s-ES" sz="1800" dirty="0">
                    <a:effectLst/>
                    <a:latin typeface="Cambria" panose="02040503050406030204" pitchFamily="18" charset="0"/>
                    <a:ea typeface="Times New Roman" panose="02020603050405020304" pitchFamily="18" charset="0"/>
                    <a:cs typeface="Times New Roman" panose="02020603050405020304" pitchFamily="18" charset="0"/>
                  </a:rPr>
                  <a:t>son el conjunto de sus vértices y el de sus aristas de tipos respectivos </a:t>
                </a:r>
                <a:r>
                  <a:rPr lang="es-ES" sz="1800" i="1" dirty="0">
                    <a:latin typeface="Cambria" panose="02040503050406030204" pitchFamily="18" charset="0"/>
                    <a:ea typeface="Calibri" panose="020F0502020204030204" pitchFamily="34" charset="0"/>
                    <a:cs typeface="Times New Roman" panose="02020603050405020304" pitchFamily="18" charset="0"/>
                  </a:rPr>
                  <a:t>V,E</a:t>
                </a:r>
                <a:r>
                  <a:rPr lang="es-ES" sz="1800" dirty="0">
                    <a:effectLst/>
                    <a:latin typeface="Cambria" panose="02040503050406030204" pitchFamily="18" charset="0"/>
                    <a:ea typeface="Times New Roman" panose="02020603050405020304" pitchFamily="18" charset="0"/>
                    <a:cs typeface="Times New Roman" panose="02020603050405020304" pitchFamily="18" charset="0"/>
                  </a:rPr>
                  <a:t>. Cada uno de estos conjuntos vienen definidos por un predicado:</a:t>
                </a:r>
                <a:endParaRPr lang="es-ES" sz="1800" dirty="0">
                  <a:effectLst/>
                  <a:latin typeface="Cambria" panose="02040503050406030204" pitchFamily="18" charset="0"/>
                  <a:ea typeface="Calibri" panose="020F0502020204030204" pitchFamily="34" charset="0"/>
                  <a:cs typeface="Times New Roman" panose="02020603050405020304" pitchFamily="18" charset="0"/>
                </a:endParaRPr>
              </a:p>
              <a:p>
                <a:pPr marL="0" indent="0" algn="just">
                  <a:lnSpc>
                    <a:spcPct val="115000"/>
                  </a:lnSpc>
                  <a:spcAft>
                    <a:spcPts val="600"/>
                  </a:spcAft>
                  <a:buNone/>
                </a:pPr>
                <a14:m>
                  <m:oMathPara xmlns:m="http://schemas.openxmlformats.org/officeDocument/2006/math">
                    <m:oMathParaPr>
                      <m:jc m:val="centerGroup"/>
                    </m:oMathParaPr>
                    <m:oMath xmlns:m="http://schemas.openxmlformats.org/officeDocument/2006/math">
                      <m:r>
                        <a:rPr lang="es-ES" sz="1800" i="1">
                          <a:effectLst/>
                          <a:latin typeface="Cambria Math" panose="02040503050406030204" pitchFamily="18" charset="0"/>
                          <a:ea typeface="Calibri" panose="020F0502020204030204" pitchFamily="34" charset="0"/>
                          <a:cs typeface="Times New Roman" panose="02020603050405020304" pitchFamily="18" charset="0"/>
                        </a:rPr>
                        <m:t>𝑠𝑣</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𝑣</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𝑉</m:t>
                          </m:r>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e>
                      </m:d>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𝑣𝑎𝑙𝑖𝑑</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𝑣</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sz="1800" dirty="0">
                  <a:effectLst/>
                  <a:latin typeface="Cambria" panose="02040503050406030204" pitchFamily="18" charset="0"/>
                  <a:ea typeface="Calibri" panose="020F0502020204030204" pitchFamily="34" charset="0"/>
                  <a:cs typeface="Times New Roman" panose="02020603050405020304" pitchFamily="18" charset="0"/>
                </a:endParaRPr>
              </a:p>
              <a:p>
                <a:pPr marL="0" indent="0" algn="just">
                  <a:lnSpc>
                    <a:spcPct val="115000"/>
                  </a:lnSpc>
                  <a:spcAft>
                    <a:spcPts val="600"/>
                  </a:spcAft>
                  <a:buNone/>
                </a:pPr>
                <a14:m>
                  <m:oMathPara xmlns:m="http://schemas.openxmlformats.org/officeDocument/2006/math">
                    <m:oMathParaPr>
                      <m:jc m:val="centerGroup"/>
                    </m:oMathParaPr>
                    <m:oMath xmlns:m="http://schemas.openxmlformats.org/officeDocument/2006/math">
                      <m:r>
                        <a:rPr lang="es-ES" sz="1800" i="1">
                          <a:effectLst/>
                          <a:latin typeface="Cambria Math" panose="02040503050406030204" pitchFamily="18" charset="0"/>
                          <a:ea typeface="Calibri" panose="020F0502020204030204" pitchFamily="34" charset="0"/>
                          <a:cs typeface="Times New Roman" panose="02020603050405020304" pitchFamily="18" charset="0"/>
                        </a:rPr>
                        <m:t>𝑠𝑒</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E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s-ES" sz="1800" i="1">
                              <a:effectLst/>
                              <a:latin typeface="Cambria Math" panose="02040503050406030204" pitchFamily="18" charset="0"/>
                              <a:ea typeface="Calibri" panose="020F0502020204030204" pitchFamily="34" charset="0"/>
                              <a:cs typeface="Times New Roman" panose="02020603050405020304" pitchFamily="18" charset="0"/>
                            </a:rPr>
                            <m:t>𝑣</m:t>
                          </m:r>
                          <m:r>
                            <a:rPr lang="es-ES" sz="1800" i="1">
                              <a:effectLst/>
                              <a:latin typeface="Cambria Math" panose="02040503050406030204" pitchFamily="18" charset="0"/>
                              <a:ea typeface="Calibri" panose="020F0502020204030204" pitchFamily="34" charset="0"/>
                              <a:cs typeface="Times New Roman" panose="02020603050405020304" pitchFamily="18" charset="0"/>
                            </a:rPr>
                            <m:t>1:</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𝑠𝑣</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𝑣</m:t>
                          </m:r>
                          <m:r>
                            <a:rPr lang="es-ES" sz="1800" i="1">
                              <a:effectLst/>
                              <a:latin typeface="Cambria Math" panose="02040503050406030204" pitchFamily="18" charset="0"/>
                              <a:ea typeface="Calibri" panose="020F0502020204030204" pitchFamily="34" charset="0"/>
                              <a:cs typeface="Times New Roman" panose="02020603050405020304" pitchFamily="18" charset="0"/>
                            </a:rPr>
                            <m:t>2:</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𝑠𝑣</m:t>
                          </m:r>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e>
                      </m:d>
                      <m:r>
                        <a:rPr lang="es-ES" sz="1800" i="1">
                          <a:effectLst/>
                          <a:latin typeface="Cambria Math" panose="02040503050406030204" pitchFamily="18" charset="0"/>
                          <a:ea typeface="Calibri" panose="020F0502020204030204" pitchFamily="34" charset="0"/>
                          <a:cs typeface="Times New Roman" panose="02020603050405020304" pitchFamily="18" charset="0"/>
                        </a:rPr>
                        <m:t> </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𝑛𝑒𝑖𝑔𝑏𝑜𝑟𝑑</m:t>
                      </m:r>
                      <m:r>
                        <a:rPr lang="es-ES" sz="1800" i="1">
                          <a:effectLst/>
                          <a:latin typeface="Cambria Math" panose="02040503050406030204" pitchFamily="18" charset="0"/>
                          <a:ea typeface="Calibri" panose="020F0502020204030204" pitchFamily="34" charset="0"/>
                          <a:cs typeface="Times New Roman" panose="02020603050405020304" pitchFamily="18" charset="0"/>
                        </a:rPr>
                        <m:t>(</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𝑣</m:t>
                      </m:r>
                      <m:r>
                        <a:rPr lang="es-ES" sz="1800" i="1">
                          <a:effectLst/>
                          <a:latin typeface="Cambria Math" panose="02040503050406030204" pitchFamily="18" charset="0"/>
                          <a:ea typeface="Calibri" panose="020F0502020204030204" pitchFamily="34" charset="0"/>
                          <a:cs typeface="Times New Roman" panose="02020603050405020304" pitchFamily="18" charset="0"/>
                        </a:rPr>
                        <m:t>1,</m:t>
                      </m:r>
                      <m:r>
                        <a:rPr lang="es-ES" sz="1800" i="1">
                          <a:effectLst/>
                          <a:latin typeface="Cambria Math" panose="02040503050406030204" pitchFamily="18" charset="0"/>
                          <a:ea typeface="Calibri" panose="020F0502020204030204" pitchFamily="34" charset="0"/>
                          <a:cs typeface="Times New Roman" panose="02020603050405020304" pitchFamily="18" charset="0"/>
                        </a:rPr>
                        <m:t>𝑣</m:t>
                      </m:r>
                      <m:r>
                        <a:rPr lang="es-ES" sz="1800" i="1">
                          <a:effectLst/>
                          <a:latin typeface="Cambria Math" panose="02040503050406030204" pitchFamily="18" charset="0"/>
                          <a:ea typeface="Calibri" panose="020F0502020204030204" pitchFamily="34" charset="0"/>
                          <a:cs typeface="Times New Roman" panose="02020603050405020304" pitchFamily="18" charset="0"/>
                        </a:rPr>
                        <m:t>2)}</m:t>
                      </m:r>
                    </m:oMath>
                  </m:oMathPara>
                </a14:m>
                <a:endParaRPr lang="es-ES" sz="1800" dirty="0">
                  <a:effectLst/>
                  <a:latin typeface="Cambria" panose="02040503050406030204" pitchFamily="18" charset="0"/>
                  <a:ea typeface="Calibri" panose="020F0502020204030204" pitchFamily="34" charset="0"/>
                  <a:cs typeface="Times New Roman" panose="02020603050405020304" pitchFamily="18" charset="0"/>
                </a:endParaRPr>
              </a:p>
              <a:p>
                <a:pPr marL="57150" indent="0">
                  <a:buNone/>
                </a:pPr>
                <a:r>
                  <a:rPr lang="es-ES" sz="1800" dirty="0">
                    <a:latin typeface="Cambria" panose="02040503050406030204" pitchFamily="18" charset="0"/>
                    <a:cs typeface="Times New Roman" panose="02020603050405020304" pitchFamily="18" charset="0"/>
                  </a:rPr>
                  <a:t>Además, a cada arista se le asocia una acción de un conjunto finito de acciones </a:t>
                </a: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𝐴</m:t>
                    </m:r>
                  </m:oMath>
                </a14:m>
                <a:r>
                  <a:rPr lang="es-ES" sz="1800" dirty="0">
                    <a:latin typeface="Cambria" panose="02040503050406030204" pitchFamily="18" charset="0"/>
                    <a:cs typeface="Times New Roman" panose="02020603050405020304" pitchFamily="18" charset="0"/>
                  </a:rPr>
                  <a:t> y para cada vértice </a:t>
                </a:r>
                <a14:m>
                  <m:oMath xmlns:m="http://schemas.openxmlformats.org/officeDocument/2006/math">
                    <m:r>
                      <a:rPr lang="es-ES" sz="1800" i="1">
                        <a:latin typeface="Cambria Math" panose="02040503050406030204" pitchFamily="18" charset="0"/>
                        <a:ea typeface="Times New Roman" panose="02020603050405020304" pitchFamily="18" charset="0"/>
                        <a:cs typeface="Times New Roman" panose="02020603050405020304" pitchFamily="18" charset="0"/>
                      </a:rPr>
                      <m:t>𝑣</m:t>
                    </m:r>
                    <m:r>
                      <a:rPr lang="es-ES" sz="1800" i="1">
                        <a:latin typeface="Cambria Math" panose="02040503050406030204" pitchFamily="18" charset="0"/>
                        <a:ea typeface="Times New Roman" panose="02020603050405020304" pitchFamily="18" charset="0"/>
                        <a:cs typeface="Times New Roman" panose="02020603050405020304" pitchFamily="18" charset="0"/>
                      </a:rPr>
                      <m:t> </m:t>
                    </m:r>
                  </m:oMath>
                </a14:m>
                <a:r>
                  <a:rPr lang="es-ES" sz="1800" dirty="0">
                    <a:latin typeface="Cambria" panose="02040503050406030204" pitchFamily="18" charset="0"/>
                    <a:cs typeface="Times New Roman" panose="02020603050405020304" pitchFamily="18" charset="0"/>
                  </a:rPr>
                  <a:t>un vecino </a:t>
                </a:r>
                <a14:m>
                  <m:oMath xmlns:m="http://schemas.openxmlformats.org/officeDocument/2006/math">
                    <m:r>
                      <a:rPr lang="es-ES" sz="1800" i="1">
                        <a:latin typeface="Cambria Math" panose="02040503050406030204" pitchFamily="18" charset="0"/>
                        <a:ea typeface="Times New Roman" panose="02020603050405020304" pitchFamily="18" charset="0"/>
                        <a:cs typeface="Times New Roman" panose="02020603050405020304" pitchFamily="18" charset="0"/>
                      </a:rPr>
                      <m:t>𝑣</m:t>
                    </m:r>
                    <m:r>
                      <a:rPr lang="es-ES" sz="1800" i="1">
                        <a:latin typeface="Cambria Math" panose="02040503050406030204" pitchFamily="18" charset="0"/>
                        <a:ea typeface="Times New Roman" panose="02020603050405020304" pitchFamily="18" charset="0"/>
                        <a:cs typeface="Times New Roman" panose="02020603050405020304" pitchFamily="18" charset="0"/>
                      </a:rPr>
                      <m:t>.</m:t>
                    </m:r>
                    <m:r>
                      <a:rPr lang="es-ES" sz="1800" i="1">
                        <a:latin typeface="Cambria Math" panose="02040503050406030204" pitchFamily="18" charset="0"/>
                        <a:ea typeface="Times New Roman" panose="02020603050405020304" pitchFamily="18" charset="0"/>
                        <a:cs typeface="Times New Roman" panose="02020603050405020304" pitchFamily="18" charset="0"/>
                      </a:rPr>
                      <m:t>𝑛𝑒𝑖𝑔h𝑏𝑜𝑟</m:t>
                    </m:r>
                    <m:r>
                      <a:rPr lang="es-ES" sz="1800" i="1">
                        <a:latin typeface="Cambria Math" panose="02040503050406030204" pitchFamily="18" charset="0"/>
                        <a:ea typeface="Times New Roman" panose="02020603050405020304" pitchFamily="18" charset="0"/>
                        <a:cs typeface="Times New Roman" panose="02020603050405020304" pitchFamily="18" charset="0"/>
                      </a:rPr>
                      <m:t>(</m:t>
                    </m:r>
                    <m:r>
                      <a:rPr lang="es-ES" sz="1800" i="1">
                        <a:latin typeface="Cambria Math" panose="02040503050406030204" pitchFamily="18" charset="0"/>
                        <a:ea typeface="Times New Roman" panose="02020603050405020304" pitchFamily="18" charset="0"/>
                        <a:cs typeface="Times New Roman" panose="02020603050405020304" pitchFamily="18" charset="0"/>
                      </a:rPr>
                      <m:t>𝑎</m:t>
                    </m:r>
                    <m:r>
                      <a:rPr lang="es-ES" sz="1800" i="1">
                        <a:latin typeface="Cambria Math" panose="02040503050406030204" pitchFamily="18" charset="0"/>
                        <a:ea typeface="Times New Roman" panose="02020603050405020304" pitchFamily="18" charset="0"/>
                        <a:cs typeface="Times New Roman" panose="02020603050405020304" pitchFamily="18" charset="0"/>
                      </a:rPr>
                      <m:t>)</m:t>
                    </m:r>
                  </m:oMath>
                </a14:m>
                <a:r>
                  <a:rPr lang="es-ES" sz="1800" dirty="0">
                    <a:latin typeface="Cambria" panose="02040503050406030204" pitchFamily="18" charset="0"/>
                    <a:cs typeface="Times New Roman" panose="02020603050405020304" pitchFamily="18" charset="0"/>
                  </a:rPr>
                  <a:t> cuando se toma esa acción. Sea</a:t>
                </a:r>
                <a:r>
                  <a:rPr lang="es-ES" sz="1800" dirty="0">
                    <a:ea typeface="Times New Roman" panose="02020603050405020304" pitchFamily="18" charset="0"/>
                    <a:cs typeface="Times New Roman" panose="02020603050405020304" pitchFamily="18" charset="0"/>
                  </a:rPr>
                  <a:t> </a:t>
                </a:r>
                <a14:m>
                  <m:oMath xmlns:m="http://schemas.openxmlformats.org/officeDocument/2006/math">
                    <m:r>
                      <a:rPr lang="es-ES" sz="1800" i="1">
                        <a:latin typeface="Cambria Math" panose="02040503050406030204" pitchFamily="18" charset="0"/>
                        <a:ea typeface="Times New Roman" panose="02020603050405020304" pitchFamily="18" charset="0"/>
                        <a:cs typeface="Times New Roman" panose="02020603050405020304" pitchFamily="18" charset="0"/>
                      </a:rPr>
                      <m:t>𝐴</m:t>
                    </m:r>
                    <m:r>
                      <a:rPr lang="es-ES" sz="1800" i="1">
                        <a:latin typeface="Cambria Math" panose="02040503050406030204" pitchFamily="18" charset="0"/>
                        <a:ea typeface="Times New Roman" panose="02020603050405020304" pitchFamily="18" charset="0"/>
                        <a:cs typeface="Times New Roman" panose="02020603050405020304" pitchFamily="18" charset="0"/>
                      </a:rPr>
                      <m:t>(</m:t>
                    </m:r>
                    <m:r>
                      <a:rPr lang="es-ES" sz="1800" i="1">
                        <a:latin typeface="Cambria Math" panose="02040503050406030204" pitchFamily="18" charset="0"/>
                        <a:ea typeface="Times New Roman" panose="02020603050405020304" pitchFamily="18" charset="0"/>
                        <a:cs typeface="Times New Roman" panose="02020603050405020304" pitchFamily="18" charset="0"/>
                      </a:rPr>
                      <m:t>𝑣</m:t>
                    </m:r>
                    <m:r>
                      <a:rPr lang="es-ES" sz="1800" i="1">
                        <a:latin typeface="Cambria Math" panose="02040503050406030204" pitchFamily="18" charset="0"/>
                        <a:ea typeface="Times New Roman" panose="02020603050405020304" pitchFamily="18" charset="0"/>
                        <a:cs typeface="Times New Roman" panose="02020603050405020304" pitchFamily="18" charset="0"/>
                      </a:rPr>
                      <m:t>)</m:t>
                    </m:r>
                  </m:oMath>
                </a14:m>
                <a:r>
                  <a:rPr lang="es-ES" sz="1800" dirty="0">
                    <a:latin typeface="Cambria" panose="02040503050406030204" pitchFamily="18" charset="0"/>
                    <a:cs typeface="Times New Roman" panose="02020603050405020304" pitchFamily="18" charset="0"/>
                  </a:rPr>
                  <a:t> conjunto de acciones disponibles en el vértice </a:t>
                </a:r>
                <a14:m>
                  <m:oMath xmlns:m="http://schemas.openxmlformats.org/officeDocument/2006/math">
                    <m:r>
                      <a:rPr lang="es-ES" sz="1800" i="1">
                        <a:latin typeface="Cambria Math" panose="02040503050406030204" pitchFamily="18" charset="0"/>
                        <a:ea typeface="Times New Roman" panose="02020603050405020304" pitchFamily="18" charset="0"/>
                        <a:cs typeface="Times New Roman" panose="02020603050405020304" pitchFamily="18" charset="0"/>
                      </a:rPr>
                      <m:t>𝑣</m:t>
                    </m:r>
                  </m:oMath>
                </a14:m>
                <a:r>
                  <a:rPr lang="es-ES" sz="1800" dirty="0">
                    <a:latin typeface="Cambria" panose="02040503050406030204" pitchFamily="18" charset="0"/>
                    <a:cs typeface="Times New Roman" panose="02020603050405020304" pitchFamily="18" charset="0"/>
                  </a:rPr>
                  <a:t>.</a:t>
                </a:r>
              </a:p>
              <a:p>
                <a:pPr marL="57150" indent="0">
                  <a:buNone/>
                </a:pPr>
                <a:endParaRPr lang="es-ES" sz="2200" dirty="0">
                  <a:latin typeface="Cambria" panose="020405030504060302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𝐴</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𝑣</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𝑎</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𝐴</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𝑣</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𝑛𝑒𝑖𝑔h𝑏𝑜𝑟</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𝑎</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𝑖𝑠𝑉𝑎𝑙𝑖𝑑</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ES" dirty="0">
                  <a:cs typeface="Arial"/>
                </a:endParaRPr>
              </a:p>
              <a:p>
                <a:pPr marL="57150" indent="0">
                  <a:buNone/>
                </a:pPr>
                <a:endParaRPr lang="es-ES" sz="1800" dirty="0">
                  <a:latin typeface="Cambria" panose="02040503050406030204" pitchFamily="18" charset="0"/>
                  <a:cs typeface="Times New Roman" panose="02020603050405020304" pitchFamily="18" charset="0"/>
                </a:endParaRPr>
              </a:p>
              <a:p>
                <a:pPr marL="57150" indent="0">
                  <a:buNone/>
                </a:pPr>
                <a:r>
                  <a:rPr lang="es-ES" sz="1800" dirty="0">
                    <a:latin typeface="Cambria" panose="02040503050406030204" pitchFamily="18" charset="0"/>
                    <a:cs typeface="Times New Roman" panose="02020603050405020304" pitchFamily="18" charset="0"/>
                  </a:rPr>
                  <a:t>Podemos definir el conjunto de los vecinos</a:t>
                </a:r>
              </a:p>
              <a:p>
                <a:pPr marL="57150" indent="0">
                  <a:buNone/>
                </a:pPr>
                <a:r>
                  <a:rPr lang="es-ES" sz="1800" dirty="0">
                    <a:latin typeface="Cambria" panose="02040503050406030204" pitchFamily="18" charset="0"/>
                    <a:cs typeface="Times New Roman" panose="02020603050405020304" pitchFamily="18" charset="0"/>
                  </a:rPr>
                  <a:t> </a:t>
                </a:r>
                <a:endParaRPr lang="es-ES" sz="2200" dirty="0">
                  <a:latin typeface="Cambria" panose="02040503050406030204" pitchFamily="18" charset="0"/>
                  <a:cs typeface="Times New Roman" panose="02020603050405020304" pitchFamily="18" charset="0"/>
                </a:endParaRPr>
              </a:p>
              <a:p>
                <a:pPr marL="57150" indent="0" algn="ctr">
                  <a:buNone/>
                </a:pPr>
                <a14:m>
                  <m:oMath xmlns:m="http://schemas.openxmlformats.org/officeDocument/2006/math">
                    <m:r>
                      <a:rPr lang="es-ES" sz="1800" i="1">
                        <a:latin typeface="Cambria Math" panose="02040503050406030204" pitchFamily="18" charset="0"/>
                        <a:ea typeface="Times New Roman" panose="02020603050405020304" pitchFamily="18" charset="0"/>
                        <a:cs typeface="Times New Roman" panose="02020603050405020304" pitchFamily="18" charset="0"/>
                      </a:rPr>
                      <m:t>𝑛𝑒𝑖𝑔𝑏𝑜𝑟𝑑</m:t>
                    </m:r>
                    <m:d>
                      <m:dPr>
                        <m:ctrlPr>
                          <a:rPr lang="es-ES" sz="1800" i="1">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latin typeface="Cambria Math" panose="02040503050406030204" pitchFamily="18" charset="0"/>
                            <a:ea typeface="Times New Roman" panose="02020603050405020304" pitchFamily="18" charset="0"/>
                            <a:cs typeface="Times New Roman" panose="02020603050405020304" pitchFamily="18" charset="0"/>
                          </a:rPr>
                          <m:t>𝑣</m:t>
                        </m:r>
                        <m:r>
                          <a:rPr lang="es-ES" sz="1800" i="1">
                            <a:latin typeface="Cambria Math" panose="02040503050406030204" pitchFamily="18" charset="0"/>
                            <a:ea typeface="Times New Roman" panose="02020603050405020304" pitchFamily="18" charset="0"/>
                            <a:cs typeface="Times New Roman" panose="02020603050405020304" pitchFamily="18" charset="0"/>
                          </a:rPr>
                          <m:t>1,</m:t>
                        </m:r>
                        <m:r>
                          <a:rPr lang="es-ES" sz="1800" i="1">
                            <a:latin typeface="Cambria Math" panose="02040503050406030204" pitchFamily="18" charset="0"/>
                            <a:ea typeface="Times New Roman" panose="02020603050405020304" pitchFamily="18" charset="0"/>
                            <a:cs typeface="Times New Roman" panose="02020603050405020304" pitchFamily="18" charset="0"/>
                          </a:rPr>
                          <m:t>𝑣</m:t>
                        </m:r>
                        <m:r>
                          <a:rPr lang="es-ES" sz="1800" i="1">
                            <a:latin typeface="Cambria Math" panose="02040503050406030204" pitchFamily="18" charset="0"/>
                            <a:ea typeface="Times New Roman" panose="02020603050405020304" pitchFamily="18" charset="0"/>
                            <a:cs typeface="Times New Roman" panose="02020603050405020304" pitchFamily="18" charset="0"/>
                          </a:rPr>
                          <m:t>2</m:t>
                        </m:r>
                      </m:e>
                    </m:d>
                    <m:r>
                      <a:rPr lang="es-ES" sz="180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pHide m:val="on"/>
                        <m:ctrlPr>
                          <a:rPr lang="es-ES" sz="180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7"/>
                          </m:rPr>
                          <a:rPr lang="es-ES" sz="1800" b="0" i="1" smtClean="0">
                            <a:latin typeface="Cambria Math" panose="02040503050406030204" pitchFamily="18" charset="0"/>
                            <a:ea typeface="Cambria Math" panose="02040503050406030204" pitchFamily="18" charset="0"/>
                            <a:cs typeface="Times New Roman" panose="02020603050405020304" pitchFamily="18" charset="0"/>
                          </a:rPr>
                          <m:t>𝑎</m:t>
                        </m:r>
                        <m:r>
                          <a:rPr lang="es-E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s-ES" sz="1800" i="1">
                            <a:latin typeface="Cambria Math" panose="02040503050406030204" pitchFamily="18" charset="0"/>
                            <a:ea typeface="Times New Roman" panose="02020603050405020304" pitchFamily="18" charset="0"/>
                            <a:cs typeface="Times New Roman" panose="02020603050405020304" pitchFamily="18" charset="0"/>
                          </a:rPr>
                          <m:t>𝐴</m:t>
                        </m:r>
                        <m:r>
                          <a:rPr lang="es-ES" sz="1800" i="1">
                            <a:latin typeface="Cambria Math" panose="02040503050406030204" pitchFamily="18" charset="0"/>
                            <a:ea typeface="Times New Roman" panose="02020603050405020304" pitchFamily="18" charset="0"/>
                            <a:cs typeface="Times New Roman" panose="02020603050405020304" pitchFamily="18" charset="0"/>
                          </a:rPr>
                          <m:t>(</m:t>
                        </m:r>
                        <m:r>
                          <a:rPr lang="es-ES" sz="1800" i="1">
                            <a:latin typeface="Cambria Math" panose="02040503050406030204" pitchFamily="18" charset="0"/>
                            <a:ea typeface="Times New Roman" panose="02020603050405020304" pitchFamily="18" charset="0"/>
                            <a:cs typeface="Times New Roman" panose="02020603050405020304" pitchFamily="18" charset="0"/>
                          </a:rPr>
                          <m:t>𝑣</m:t>
                        </m:r>
                        <m:r>
                          <a:rPr lang="es-ES" sz="1800" i="1">
                            <a:latin typeface="Cambria Math" panose="02040503050406030204" pitchFamily="18" charset="0"/>
                            <a:ea typeface="Times New Roman" panose="02020603050405020304" pitchFamily="18" charset="0"/>
                            <a:cs typeface="Times New Roman" panose="02020603050405020304" pitchFamily="18" charset="0"/>
                          </a:rPr>
                          <m:t>)</m:t>
                        </m:r>
                      </m:sub>
                      <m:sup/>
                      <m:e>
                        <m:r>
                          <a:rPr lang="es-ES" sz="1800" b="0" i="1" smtClean="0">
                            <a:latin typeface="Cambria Math" panose="02040503050406030204" pitchFamily="18" charset="0"/>
                            <a:ea typeface="Cambria Math" panose="02040503050406030204" pitchFamily="18" charset="0"/>
                            <a:cs typeface="Times New Roman" panose="02020603050405020304" pitchFamily="18" charset="0"/>
                          </a:rPr>
                          <m:t>𝑣</m:t>
                        </m:r>
                        <m:r>
                          <a:rPr lang="es-ES" sz="1800" b="0" i="1" smtClean="0">
                            <a:latin typeface="Cambria Math" panose="02040503050406030204" pitchFamily="18" charset="0"/>
                            <a:ea typeface="Cambria Math" panose="02040503050406030204" pitchFamily="18" charset="0"/>
                            <a:cs typeface="Times New Roman" panose="02020603050405020304" pitchFamily="18" charset="0"/>
                          </a:rPr>
                          <m:t>2=</m:t>
                        </m:r>
                      </m:e>
                    </m:nary>
                  </m:oMath>
                </a14:m>
                <a:r>
                  <a:rPr lang="es-ES" sz="1800" dirty="0">
                    <a:ea typeface="Times New Roman" panose="02020603050405020304" pitchFamily="18" charset="0"/>
                    <a:cs typeface="Times New Roman" panose="02020603050405020304" pitchFamily="18" charset="0"/>
                  </a:rPr>
                  <a:t> </a:t>
                </a:r>
                <a14:m>
                  <m:oMath xmlns:m="http://schemas.openxmlformats.org/officeDocument/2006/math">
                    <m:r>
                      <a:rPr lang="es-ES" sz="1800" i="1">
                        <a:latin typeface="Cambria Math" panose="02040503050406030204" pitchFamily="18" charset="0"/>
                        <a:ea typeface="Times New Roman" panose="02020603050405020304" pitchFamily="18" charset="0"/>
                        <a:cs typeface="Times New Roman" panose="02020603050405020304" pitchFamily="18" charset="0"/>
                      </a:rPr>
                      <m:t>𝑣</m:t>
                    </m:r>
                    <m:r>
                      <a:rPr lang="es-ES" sz="1800" i="1">
                        <a:latin typeface="Cambria Math" panose="02040503050406030204" pitchFamily="18" charset="0"/>
                        <a:ea typeface="Times New Roman" panose="02020603050405020304" pitchFamily="18" charset="0"/>
                        <a:cs typeface="Times New Roman" panose="02020603050405020304" pitchFamily="18" charset="0"/>
                      </a:rPr>
                      <m:t>.</m:t>
                    </m:r>
                    <m:r>
                      <a:rPr lang="es-ES" sz="1800" i="1">
                        <a:latin typeface="Cambria Math" panose="02040503050406030204" pitchFamily="18" charset="0"/>
                        <a:ea typeface="Times New Roman" panose="02020603050405020304" pitchFamily="18" charset="0"/>
                        <a:cs typeface="Times New Roman" panose="02020603050405020304" pitchFamily="18" charset="0"/>
                      </a:rPr>
                      <m:t>𝑛𝑒𝑖𝑔h𝑏𝑜𝑟</m:t>
                    </m:r>
                    <m:r>
                      <a:rPr lang="es-ES" sz="1800" i="1">
                        <a:latin typeface="Cambria Math" panose="02040503050406030204" pitchFamily="18" charset="0"/>
                        <a:ea typeface="Times New Roman" panose="02020603050405020304" pitchFamily="18" charset="0"/>
                        <a:cs typeface="Times New Roman" panose="02020603050405020304" pitchFamily="18" charset="0"/>
                      </a:rPr>
                      <m:t>(</m:t>
                    </m:r>
                    <m:r>
                      <a:rPr lang="es-ES" sz="1800" i="1">
                        <a:latin typeface="Cambria Math" panose="02040503050406030204" pitchFamily="18" charset="0"/>
                        <a:ea typeface="Times New Roman" panose="02020603050405020304" pitchFamily="18" charset="0"/>
                        <a:cs typeface="Times New Roman" panose="02020603050405020304" pitchFamily="18" charset="0"/>
                      </a:rPr>
                      <m:t>𝑎</m:t>
                    </m:r>
                    <m:r>
                      <a:rPr lang="es-ES" sz="1800" i="1">
                        <a:latin typeface="Cambria Math" panose="02040503050406030204" pitchFamily="18" charset="0"/>
                        <a:ea typeface="Times New Roman" panose="02020603050405020304" pitchFamily="18" charset="0"/>
                        <a:cs typeface="Times New Roman" panose="02020603050405020304" pitchFamily="18" charset="0"/>
                      </a:rPr>
                      <m:t>)</m:t>
                    </m:r>
                  </m:oMath>
                </a14:m>
                <a:endParaRPr lang="es-ES" sz="1800" i="1" dirty="0">
                  <a:latin typeface="Cambria Math" panose="02040503050406030204" pitchFamily="18" charset="0"/>
                  <a:ea typeface="Times New Roman" panose="02020603050405020304" pitchFamily="18"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EA715295-500E-4CA7-8EDA-1649CD6569DF}"/>
                  </a:ext>
                </a:extLst>
              </p:cNvPr>
              <p:cNvSpPr>
                <a:spLocks noGrp="1" noRot="1" noChangeAspect="1" noMove="1" noResize="1" noEditPoints="1" noAdjustHandles="1" noChangeArrowheads="1" noChangeShapeType="1" noTextEdit="1"/>
              </p:cNvSpPr>
              <p:nvPr>
                <p:ph idx="1"/>
              </p:nvPr>
            </p:nvSpPr>
            <p:spPr>
              <a:xfrm>
                <a:off x="457200" y="1360219"/>
                <a:ext cx="8292522" cy="4885006"/>
              </a:xfrm>
              <a:blipFill>
                <a:blip r:embed="rId2"/>
                <a:stretch>
                  <a:fillRect l="-588" t="-375" r="-588" b="-8989"/>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9A0B4F89-254A-4612-A1FC-3478651A6A19}"/>
              </a:ext>
            </a:extLst>
          </p:cNvPr>
          <p:cNvSpPr>
            <a:spLocks noGrp="1"/>
          </p:cNvSpPr>
          <p:nvPr>
            <p:ph type="sldNum" sz="quarter" idx="12"/>
          </p:nvPr>
        </p:nvSpPr>
        <p:spPr/>
        <p:txBody>
          <a:bodyPr/>
          <a:lstStyle/>
          <a:p>
            <a:pPr>
              <a:defRPr/>
            </a:pPr>
            <a:fld id="{C17CE2F0-1CAD-4D4D-B00F-A6662AAE51D2}" type="slidenum">
              <a:rPr lang="es-ES" altLang="es-ES"/>
              <a:pPr>
                <a:defRPr/>
              </a:pPr>
              <a:t>6</a:t>
            </a:fld>
            <a:endParaRPr lang="es-ES" altLang="es-ES"/>
          </a:p>
        </p:txBody>
      </p:sp>
    </p:spTree>
    <p:extLst>
      <p:ext uri="{BB962C8B-B14F-4D97-AF65-F5344CB8AC3E}">
        <p14:creationId xmlns:p14="http://schemas.microsoft.com/office/powerpoint/2010/main" val="98879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0832D-0265-4E06-8251-8C7F93F422BC}"/>
              </a:ext>
            </a:extLst>
          </p:cNvPr>
          <p:cNvSpPr>
            <a:spLocks noGrp="1"/>
          </p:cNvSpPr>
          <p:nvPr>
            <p:ph type="title"/>
          </p:nvPr>
        </p:nvSpPr>
        <p:spPr/>
        <p:txBody>
          <a:bodyPr/>
          <a:lstStyle/>
          <a:p>
            <a:r>
              <a:rPr lang="es-ES" dirty="0">
                <a:ea typeface="MS PGothic"/>
              </a:rPr>
              <a:t>Grafos Virtuales: Puzle</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A715295-500E-4CA7-8EDA-1649CD6569DF}"/>
                  </a:ext>
                </a:extLst>
              </p:cNvPr>
              <p:cNvSpPr>
                <a:spLocks noGrp="1"/>
              </p:cNvSpPr>
              <p:nvPr>
                <p:ph idx="1"/>
              </p:nvPr>
            </p:nvSpPr>
            <p:spPr>
              <a:xfrm>
                <a:off x="457200" y="1360219"/>
                <a:ext cx="8292522" cy="5133048"/>
              </a:xfrm>
            </p:spPr>
            <p:txBody>
              <a:bodyPr/>
              <a:lstStyle/>
              <a:p>
                <a:pPr marL="0" indent="0" algn="just">
                  <a:lnSpc>
                    <a:spcPct val="115000"/>
                  </a:lnSpc>
                  <a:spcAft>
                    <a:spcPts val="600"/>
                  </a:spcAft>
                  <a:buNone/>
                </a:pPr>
                <a:r>
                  <a:rPr lang="es-ES" sz="1800" i="1" dirty="0">
                    <a:latin typeface="Cambria Math" panose="02040503050406030204" pitchFamily="18" charset="0"/>
                    <a:ea typeface="Times New Roman" panose="02020603050405020304" pitchFamily="18" charset="0"/>
                    <a:cs typeface="Times New Roman" panose="02020603050405020304" pitchFamily="18" charset="0"/>
                  </a:rPr>
                  <a:t>Tipo </a:t>
                </a:r>
                <a:r>
                  <a:rPr lang="es-ES" sz="1800" i="1" dirty="0" err="1">
                    <a:latin typeface="Cambria Math" panose="02040503050406030204" pitchFamily="18" charset="0"/>
                    <a:ea typeface="Times New Roman" panose="02020603050405020304" pitchFamily="18" charset="0"/>
                    <a:cs typeface="Times New Roman" panose="02020603050405020304" pitchFamily="18" charset="0"/>
                  </a:rPr>
                  <a:t>Vp</a:t>
                </a:r>
                <a:r>
                  <a:rPr lang="es-ES" sz="1800" i="1" dirty="0">
                    <a:latin typeface="Cambria Math" panose="02040503050406030204" pitchFamily="18" charset="0"/>
                    <a:ea typeface="Times New Roman" panose="02020603050405020304" pitchFamily="18" charset="0"/>
                    <a:cs typeface="Times New Roman" panose="02020603050405020304" pitchFamily="18" charset="0"/>
                  </a:rPr>
                  <a:t>:</a:t>
                </a:r>
              </a:p>
              <a:p>
                <a:pPr marL="400050" lvl="1" indent="0">
                  <a:lnSpc>
                    <a:spcPct val="115000"/>
                  </a:lnSpc>
                  <a:buNone/>
                </a:pP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Integer</a:t>
                </a:r>
                <a:r>
                  <a:rPr lang="es-ES" sz="1400" i="1" dirty="0">
                    <a:effectLst/>
                    <a:latin typeface="Cambria" panose="02040503050406030204" pitchFamily="18" charset="0"/>
                    <a:ea typeface="Calibri" panose="020F0502020204030204" pitchFamily="34" charset="0"/>
                    <a:cs typeface="Times New Roman" panose="02020603050405020304" pitchFamily="18" charset="0"/>
                  </a:rPr>
                  <a:t> n: </a:t>
                </a:r>
                <a:r>
                  <a:rPr lang="es-ES" sz="1400" dirty="0">
                    <a:effectLst/>
                    <a:latin typeface="Cambria" panose="02040503050406030204" pitchFamily="18" charset="0"/>
                    <a:ea typeface="Calibri" panose="020F0502020204030204" pitchFamily="34" charset="0"/>
                    <a:cs typeface="Times New Roman" panose="02020603050405020304" pitchFamily="18" charset="0"/>
                  </a:rPr>
                  <a:t>Número de filas</a:t>
                </a:r>
              </a:p>
              <a:p>
                <a:pPr marL="400050" lvl="1" indent="0">
                  <a:lnSpc>
                    <a:spcPct val="115000"/>
                  </a:lnSpc>
                  <a:buNone/>
                </a:pPr>
                <a14:m>
                  <m:oMath xmlns:m="http://schemas.openxmlformats.org/officeDocument/2006/math">
                    <m:r>
                      <a:rPr lang="es-ES" sz="1400" i="1">
                        <a:effectLst/>
                        <a:latin typeface="Cambria Math" panose="02040503050406030204" pitchFamily="18" charset="0"/>
                        <a:ea typeface="Calibri" panose="020F0502020204030204" pitchFamily="34" charset="0"/>
                        <a:cs typeface="Times New Roman" panose="02020603050405020304" pitchFamily="18" charset="0"/>
                      </a:rPr>
                      <m:t>𝐼𝑛𝑡𝑃𝑎𝑖𝑟</m:t>
                    </m:r>
                    <m:r>
                      <a:rPr lang="es-ES" sz="1400" i="1">
                        <a:effectLst/>
                        <a:latin typeface="Cambria Math" panose="02040503050406030204" pitchFamily="18" charset="0"/>
                        <a:ea typeface="Calibri" panose="020F0502020204030204" pitchFamily="34" charset="0"/>
                        <a:cs typeface="Times New Roman" panose="02020603050405020304" pitchFamily="18" charset="0"/>
                      </a:rPr>
                      <m:t> </m:t>
                    </m:r>
                    <m:r>
                      <a:rPr lang="es-ES" sz="1400" i="1">
                        <a:effectLst/>
                        <a:latin typeface="Cambria Math" panose="02040503050406030204" pitchFamily="18" charset="0"/>
                        <a:ea typeface="Calibri" panose="020F0502020204030204" pitchFamily="34" charset="0"/>
                        <a:cs typeface="Times New Roman" panose="02020603050405020304" pitchFamily="18" charset="0"/>
                      </a:rPr>
                      <m:t>𝑏𝑝</m:t>
                    </m:r>
                    <m:r>
                      <a:rPr lang="es-ES" sz="14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s-ES" sz="1400" i="1" dirty="0">
                    <a:effectLst/>
                    <a:latin typeface="Cambria" panose="02040503050406030204" pitchFamily="18" charset="0"/>
                    <a:ea typeface="Calibri" panose="020F0502020204030204" pitchFamily="34" charset="0"/>
                    <a:cs typeface="Times New Roman" panose="02020603050405020304" pitchFamily="18" charset="0"/>
                  </a:rPr>
                  <a:t> </a:t>
                </a:r>
                <a:r>
                  <a:rPr lang="es-ES" sz="1400" dirty="0">
                    <a:effectLst/>
                    <a:latin typeface="Cambria" panose="02040503050406030204" pitchFamily="18" charset="0"/>
                    <a:ea typeface="Calibri" panose="020F0502020204030204" pitchFamily="34" charset="0"/>
                    <a:cs typeface="Times New Roman" panose="02020603050405020304" pitchFamily="18" charset="0"/>
                  </a:rPr>
                  <a:t>Una tupla </a:t>
                </a:r>
                <a:r>
                  <a:rPr lang="es-ES" sz="1400" i="1" dirty="0">
                    <a:effectLst/>
                    <a:latin typeface="Cambria" panose="02040503050406030204" pitchFamily="18" charset="0"/>
                    <a:ea typeface="Calibri" panose="020F0502020204030204" pitchFamily="34" charset="0"/>
                    <a:cs typeface="Times New Roman" panose="02020603050405020304" pitchFamily="18" charset="0"/>
                  </a:rPr>
                  <a:t>(</a:t>
                </a: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f,c</a:t>
                </a:r>
                <a:r>
                  <a:rPr lang="es-ES" sz="1400" i="1" dirty="0">
                    <a:effectLst/>
                    <a:latin typeface="Cambria" panose="02040503050406030204" pitchFamily="18" charset="0"/>
                    <a:ea typeface="Calibri" panose="020F0502020204030204" pitchFamily="34" charset="0"/>
                    <a:cs typeface="Times New Roman" panose="02020603050405020304" pitchFamily="18" charset="0"/>
                  </a:rPr>
                  <a:t>)</a:t>
                </a:r>
                <a:r>
                  <a:rPr lang="es-ES" sz="1400" dirty="0">
                    <a:effectLst/>
                    <a:latin typeface="Cambria" panose="02040503050406030204" pitchFamily="18" charset="0"/>
                    <a:ea typeface="Calibri" panose="020F0502020204030204" pitchFamily="34" charset="0"/>
                    <a:cs typeface="Times New Roman" panose="02020603050405020304" pitchFamily="18" charset="0"/>
                  </a:rPr>
                  <a:t> con la posición de la casilla negra</a:t>
                </a:r>
              </a:p>
              <a:p>
                <a:pPr marL="400050" lvl="1" indent="0">
                  <a:lnSpc>
                    <a:spcPct val="115000"/>
                  </a:lnSpc>
                  <a:spcAft>
                    <a:spcPts val="600"/>
                  </a:spcAft>
                  <a:buNone/>
                </a:pPr>
                <a14:m>
                  <m:oMath xmlns:m="http://schemas.openxmlformats.org/officeDocument/2006/math">
                    <m:r>
                      <a:rPr lang="es-ES" sz="1400" i="1">
                        <a:effectLst/>
                        <a:latin typeface="Cambria Math" panose="02040503050406030204" pitchFamily="18" charset="0"/>
                        <a:ea typeface="Calibri" panose="020F0502020204030204" pitchFamily="34" charset="0"/>
                        <a:cs typeface="Times New Roman" panose="02020603050405020304" pitchFamily="18" charset="0"/>
                      </a:rPr>
                      <m:t>𝐼𝑛𝑡𝑒𝑔𝑒𝑟</m:t>
                    </m:r>
                    <m:r>
                      <a:rPr lang="es-ES" sz="1400" i="1">
                        <a:effectLst/>
                        <a:latin typeface="Cambria Math" panose="02040503050406030204" pitchFamily="18" charset="0"/>
                        <a:ea typeface="Calibri" panose="020F0502020204030204" pitchFamily="34" charset="0"/>
                        <a:cs typeface="Times New Roman" panose="02020603050405020304" pitchFamily="18" charset="0"/>
                      </a:rPr>
                      <m:t> </m:t>
                    </m:r>
                    <m:r>
                      <a:rPr lang="es-ES" sz="1400" i="1">
                        <a:effectLst/>
                        <a:latin typeface="Cambria Math" panose="02040503050406030204" pitchFamily="18" charset="0"/>
                        <a:ea typeface="Calibri" panose="020F0502020204030204" pitchFamily="34" charset="0"/>
                        <a:cs typeface="Times New Roman" panose="02020603050405020304" pitchFamily="18" charset="0"/>
                      </a:rPr>
                      <m:t>𝑔𝑒𝑡</m:t>
                    </m:r>
                    <m:d>
                      <m:dPr>
                        <m:ctrlPr>
                          <a:rPr lang="es-ES" sz="1400" i="1">
                            <a:effectLst/>
                            <a:latin typeface="Cambria Math" panose="02040503050406030204" pitchFamily="18" charset="0"/>
                            <a:ea typeface="Calibri" panose="020F0502020204030204" pitchFamily="34" charset="0"/>
                            <a:cs typeface="Times New Roman" panose="02020603050405020304" pitchFamily="18" charset="0"/>
                          </a:rPr>
                        </m:ctrlPr>
                      </m:dPr>
                      <m:e>
                        <m:r>
                          <a:rPr lang="es-ES" sz="1400" b="0" i="1" smtClean="0">
                            <a:effectLst/>
                            <a:latin typeface="Cambria Math" panose="02040503050406030204" pitchFamily="18" charset="0"/>
                            <a:ea typeface="Calibri" panose="020F0502020204030204" pitchFamily="34" charset="0"/>
                            <a:cs typeface="Times New Roman" panose="02020603050405020304" pitchFamily="18" charset="0"/>
                          </a:rPr>
                          <m:t>𝐼𝑛𝑡𝑃𝑎𝑖𝑟</m:t>
                        </m:r>
                        <m:r>
                          <a:rPr lang="es-E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1400" b="0" i="1" smtClean="0">
                            <a:effectLst/>
                            <a:latin typeface="Cambria Math" panose="02040503050406030204" pitchFamily="18" charset="0"/>
                            <a:ea typeface="Calibri" panose="020F0502020204030204" pitchFamily="34" charset="0"/>
                            <a:cs typeface="Times New Roman" panose="02020603050405020304" pitchFamily="18" charset="0"/>
                          </a:rPr>
                          <m:t>𝑝</m:t>
                        </m:r>
                      </m:e>
                    </m:d>
                    <m:r>
                      <a:rPr lang="es-ES" sz="1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14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s-ES" sz="1400" dirty="0">
                    <a:effectLst/>
                    <a:latin typeface="Cambria" panose="02040503050406030204" pitchFamily="18" charset="0"/>
                    <a:ea typeface="Calibri" panose="020F0502020204030204" pitchFamily="34" charset="0"/>
                    <a:cs typeface="Times New Roman" panose="02020603050405020304" pitchFamily="18" charset="0"/>
                  </a:rPr>
                  <a:t>Valor entero contenido en la casilla </a:t>
                </a:r>
                <a:r>
                  <a:rPr lang="es-ES" sz="1400" i="1" dirty="0">
                    <a:effectLst/>
                    <a:latin typeface="Cambria" panose="02040503050406030204" pitchFamily="18" charset="0"/>
                    <a:ea typeface="Calibri" panose="020F0502020204030204" pitchFamily="34" charset="0"/>
                    <a:cs typeface="Times New Roman" panose="02020603050405020304" pitchFamily="18" charset="0"/>
                  </a:rPr>
                  <a:t>p=(</a:t>
                </a: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f,c</a:t>
                </a:r>
                <a:r>
                  <a:rPr lang="es-ES" sz="1400" i="1" dirty="0">
                    <a:effectLst/>
                    <a:latin typeface="Cambria" panose="02040503050406030204" pitchFamily="18" charset="0"/>
                    <a:ea typeface="Calibri" panose="020F0502020204030204" pitchFamily="34" charset="0"/>
                    <a:cs typeface="Times New Roman" panose="02020603050405020304" pitchFamily="18" charset="0"/>
                  </a:rPr>
                  <a:t>). </a:t>
                </a:r>
                <a:r>
                  <a:rPr lang="es-ES" sz="1400" dirty="0">
                    <a:effectLst/>
                    <a:latin typeface="Cambria" panose="02040503050406030204" pitchFamily="18" charset="0"/>
                    <a:ea typeface="Calibri" panose="020F0502020204030204" pitchFamily="34" charset="0"/>
                    <a:cs typeface="Times New Roman" panose="02020603050405020304" pitchFamily="18" charset="0"/>
                  </a:rPr>
                  <a:t>Con </a:t>
                </a:r>
                <a14:m>
                  <m:oMath xmlns:m="http://schemas.openxmlformats.org/officeDocument/2006/math">
                    <m:r>
                      <a:rPr lang="es-ES" sz="1400" i="1">
                        <a:latin typeface="Cambria Math" panose="02040503050406030204" pitchFamily="18" charset="0"/>
                        <a:ea typeface="Calibri" panose="020F0502020204030204" pitchFamily="34" charset="0"/>
                        <a:cs typeface="Times New Roman" panose="02020603050405020304" pitchFamily="18" charset="0"/>
                      </a:rPr>
                      <m:t>0≤</m:t>
                    </m:r>
                    <m:r>
                      <a:rPr lang="es-ES" sz="1400" i="1">
                        <a:latin typeface="Cambria Math" panose="02040503050406030204" pitchFamily="18" charset="0"/>
                        <a:ea typeface="Calibri" panose="020F0502020204030204" pitchFamily="34" charset="0"/>
                        <a:cs typeface="Times New Roman" panose="02020603050405020304" pitchFamily="18" charset="0"/>
                      </a:rPr>
                      <m:t>𝑓</m:t>
                    </m:r>
                    <m:r>
                      <a:rPr lang="es-ES" sz="1400" i="1">
                        <a:latin typeface="Cambria Math" panose="02040503050406030204" pitchFamily="18" charset="0"/>
                        <a:ea typeface="Calibri" panose="020F0502020204030204" pitchFamily="34" charset="0"/>
                        <a:cs typeface="Times New Roman" panose="02020603050405020304" pitchFamily="18" charset="0"/>
                      </a:rPr>
                      <m:t>&lt;</m:t>
                    </m:r>
                    <m:r>
                      <a:rPr lang="es-ES" sz="1400" i="1">
                        <a:latin typeface="Cambria Math" panose="02040503050406030204" pitchFamily="18" charset="0"/>
                        <a:ea typeface="Calibri" panose="020F0502020204030204" pitchFamily="34" charset="0"/>
                        <a:cs typeface="Times New Roman" panose="02020603050405020304" pitchFamily="18" charset="0"/>
                      </a:rPr>
                      <m:t>𝑛</m:t>
                    </m:r>
                    <m:r>
                      <a:rPr lang="es-ES" sz="1400" i="1">
                        <a:latin typeface="Cambria Math" panose="02040503050406030204" pitchFamily="18" charset="0"/>
                        <a:ea typeface="Calibri" panose="020F0502020204030204" pitchFamily="34" charset="0"/>
                        <a:cs typeface="Times New Roman" panose="02020603050405020304" pitchFamily="18" charset="0"/>
                      </a:rPr>
                      <m:t>,0≤</m:t>
                    </m:r>
                    <m:r>
                      <a:rPr lang="es-ES" sz="1400" i="1">
                        <a:latin typeface="Cambria Math" panose="02040503050406030204" pitchFamily="18" charset="0"/>
                        <a:ea typeface="Calibri" panose="020F0502020204030204" pitchFamily="34" charset="0"/>
                        <a:cs typeface="Times New Roman" panose="02020603050405020304" pitchFamily="18" charset="0"/>
                      </a:rPr>
                      <m:t>𝑐</m:t>
                    </m:r>
                    <m:r>
                      <a:rPr lang="es-ES" sz="1400" i="1">
                        <a:latin typeface="Cambria Math" panose="02040503050406030204" pitchFamily="18" charset="0"/>
                        <a:ea typeface="Calibri" panose="020F0502020204030204" pitchFamily="34" charset="0"/>
                        <a:cs typeface="Times New Roman" panose="02020603050405020304" pitchFamily="18" charset="0"/>
                      </a:rPr>
                      <m:t>&lt;</m:t>
                    </m:r>
                    <m:r>
                      <a:rPr lang="es-ES" sz="1400" i="1">
                        <a:latin typeface="Cambria Math" panose="02040503050406030204" pitchFamily="18" charset="0"/>
                        <a:ea typeface="Calibri" panose="020F0502020204030204" pitchFamily="34" charset="0"/>
                        <a:cs typeface="Times New Roman" panose="02020603050405020304" pitchFamily="18" charset="0"/>
                      </a:rPr>
                      <m:t>𝑛</m:t>
                    </m:r>
                  </m:oMath>
                </a14:m>
                <a:r>
                  <a:rPr lang="es-ES" sz="1400" i="1" dirty="0">
                    <a:latin typeface="Cambria" panose="02040503050406030204" pitchFamily="18" charset="0"/>
                    <a:ea typeface="Calibri" panose="020F0502020204030204" pitchFamily="34" charset="0"/>
                    <a:cs typeface="Times New Roman" panose="02020603050405020304" pitchFamily="18" charset="0"/>
                  </a:rPr>
                  <a:t> </a:t>
                </a:r>
                <a:br>
                  <a:rPr lang="es-ES" sz="1400" i="1" dirty="0">
                    <a:latin typeface="Cambria" panose="02040503050406030204" pitchFamily="18" charset="0"/>
                    <a:ea typeface="Calibri" panose="020F0502020204030204" pitchFamily="34" charset="0"/>
                    <a:cs typeface="Times New Roman" panose="02020603050405020304" pitchFamily="18" charset="0"/>
                  </a:rPr>
                </a:br>
                <a:r>
                  <a:rPr lang="es-ES" sz="1400" i="1" dirty="0" err="1">
                    <a:latin typeface="Cambria" panose="02040503050406030204" pitchFamily="18" charset="0"/>
                    <a:ea typeface="Calibri" panose="020F0502020204030204" pitchFamily="34" charset="0"/>
                    <a:cs typeface="Times New Roman" panose="02020603050405020304" pitchFamily="18" charset="0"/>
                  </a:rPr>
                  <a:t>Vp</a:t>
                </a:r>
                <a:r>
                  <a:rPr lang="es-ES" sz="1400" i="1" dirty="0">
                    <a:latin typeface="Cambria" panose="02040503050406030204" pitchFamily="18" charset="0"/>
                    <a:ea typeface="Calibri" panose="020F0502020204030204" pitchFamily="34" charset="0"/>
                    <a:cs typeface="Times New Roman" panose="02020603050405020304" pitchFamily="18" charset="0"/>
                  </a:rPr>
                  <a:t> swap(</a:t>
                </a:r>
                <a14:m>
                  <m:oMath xmlns:m="http://schemas.openxmlformats.org/officeDocument/2006/math">
                    <m:r>
                      <a:rPr lang="es-ES" sz="1400" i="1" smtClean="0">
                        <a:effectLst/>
                        <a:latin typeface="Cambria Math" panose="02040503050406030204" pitchFamily="18" charset="0"/>
                        <a:ea typeface="Calibri" panose="020F0502020204030204" pitchFamily="34" charset="0"/>
                        <a:cs typeface="Times New Roman" panose="02020603050405020304" pitchFamily="18" charset="0"/>
                      </a:rPr>
                      <m:t>𝐼𝑛𝑡𝑃𝑎𝑖𝑟</m:t>
                    </m:r>
                  </m:oMath>
                </a14:m>
                <a:r>
                  <a:rPr lang="es-ES" sz="1400" i="1" dirty="0">
                    <a:effectLst/>
                    <a:latin typeface="Cambria" panose="02040503050406030204" pitchFamily="18" charset="0"/>
                    <a:ea typeface="Calibri" panose="020F0502020204030204" pitchFamily="34" charset="0"/>
                    <a:cs typeface="Times New Roman" panose="02020603050405020304" pitchFamily="18" charset="0"/>
                  </a:rPr>
                  <a:t> </a:t>
                </a: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np</a:t>
                </a:r>
                <a:r>
                  <a:rPr lang="es-ES" sz="1400" i="1" dirty="0">
                    <a:effectLst/>
                    <a:latin typeface="Cambria" panose="02040503050406030204" pitchFamily="18" charset="0"/>
                    <a:ea typeface="Calibri" panose="020F0502020204030204" pitchFamily="34" charset="0"/>
                    <a:cs typeface="Times New Roman" panose="02020603050405020304" pitchFamily="18" charset="0"/>
                  </a:rPr>
                  <a:t>): Un nuevo puzle con la casilla negra cambiada a </a:t>
                </a: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np</a:t>
                </a:r>
                <a:r>
                  <a:rPr lang="es-ES" sz="1400" i="1" dirty="0">
                    <a:effectLst/>
                    <a:latin typeface="Cambria" panose="02040503050406030204" pitchFamily="18" charset="0"/>
                    <a:ea typeface="Calibri" panose="020F0502020204030204" pitchFamily="34" charset="0"/>
                    <a:cs typeface="Times New Roman" panose="02020603050405020304" pitchFamily="18" charset="0"/>
                  </a:rPr>
                  <a:t>.</a:t>
                </a:r>
                <a:br>
                  <a:rPr lang="es-ES" sz="1400" i="1" dirty="0">
                    <a:effectLst/>
                    <a:latin typeface="Cambria" panose="02040503050406030204" pitchFamily="18" charset="0"/>
                    <a:ea typeface="Calibri" panose="020F0502020204030204" pitchFamily="34" charset="0"/>
                    <a:cs typeface="Times New Roman" panose="02020603050405020304" pitchFamily="18" charset="0"/>
                  </a:rPr>
                </a:b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Boolean</a:t>
                </a:r>
                <a:r>
                  <a:rPr lang="es-ES" sz="1400" i="1" dirty="0">
                    <a:effectLst/>
                    <a:latin typeface="Cambria" panose="02040503050406030204" pitchFamily="18" charset="0"/>
                    <a:ea typeface="Calibri" panose="020F0502020204030204" pitchFamily="34" charset="0"/>
                    <a:cs typeface="Times New Roman" panose="02020603050405020304" pitchFamily="18" charset="0"/>
                  </a:rPr>
                  <a:t> </a:t>
                </a: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isValid</a:t>
                </a:r>
                <a:r>
                  <a:rPr lang="es-ES" sz="1400" i="1" dirty="0">
                    <a:effectLst/>
                    <a:latin typeface="Cambria" panose="02040503050406030204" pitchFamily="18" charset="0"/>
                    <a:ea typeface="Calibri" panose="020F0502020204030204" pitchFamily="34" charset="0"/>
                    <a:cs typeface="Times New Roman" panose="02020603050405020304" pitchFamily="18" charset="0"/>
                  </a:rPr>
                  <a:t>(): Si es válido</a:t>
                </a:r>
                <a:br>
                  <a:rPr lang="es-ES" sz="1400" i="1" dirty="0">
                    <a:effectLst/>
                    <a:latin typeface="Cambria" panose="02040503050406030204" pitchFamily="18" charset="0"/>
                    <a:ea typeface="Calibri" panose="020F0502020204030204" pitchFamily="34" charset="0"/>
                    <a:cs typeface="Times New Roman" panose="02020603050405020304" pitchFamily="18" charset="0"/>
                  </a:rPr>
                </a:b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Vp</a:t>
                </a:r>
                <a:r>
                  <a:rPr lang="es-ES" sz="1400" i="1" dirty="0">
                    <a:effectLst/>
                    <a:latin typeface="Cambria" panose="02040503050406030204" pitchFamily="18" charset="0"/>
                    <a:ea typeface="Calibri" panose="020F0502020204030204" pitchFamily="34" charset="0"/>
                    <a:cs typeface="Times New Roman" panose="02020603050405020304" pitchFamily="18" charset="0"/>
                  </a:rPr>
                  <a:t> </a:t>
                </a: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neighbord</a:t>
                </a:r>
                <a:r>
                  <a:rPr lang="es-ES" sz="1400" i="1" dirty="0">
                    <a:effectLst/>
                    <a:latin typeface="Cambria" panose="02040503050406030204" pitchFamily="18" charset="0"/>
                    <a:ea typeface="Calibri" panose="020F0502020204030204" pitchFamily="34" charset="0"/>
                    <a:cs typeface="Times New Roman" panose="02020603050405020304" pitchFamily="18" charset="0"/>
                  </a:rPr>
                  <a:t>(A a): El vecino siguiendo a</a:t>
                </a:r>
                <a:br>
                  <a:rPr lang="es-ES" sz="1400" i="1" dirty="0">
                    <a:effectLst/>
                    <a:latin typeface="Cambria" panose="02040503050406030204" pitchFamily="18" charset="0"/>
                    <a:ea typeface="Calibri" panose="020F0502020204030204" pitchFamily="34" charset="0"/>
                    <a:cs typeface="Times New Roman" panose="02020603050405020304" pitchFamily="18" charset="0"/>
                  </a:rPr>
                </a:br>
                <a:r>
                  <a:rPr lang="es-ES" sz="1400" i="1" dirty="0">
                    <a:effectLst/>
                    <a:latin typeface="Cambria" panose="02040503050406030204" pitchFamily="18" charset="0"/>
                    <a:ea typeface="Calibri" panose="020F0502020204030204" pitchFamily="34" charset="0"/>
                    <a:cs typeface="Times New Roman" panose="02020603050405020304" pitchFamily="18" charset="0"/>
                  </a:rPr>
                  <a:t>Set&lt;A&gt; </a:t>
                </a: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actions</a:t>
                </a:r>
                <a:r>
                  <a:rPr lang="es-ES" sz="1400" i="1" dirty="0">
                    <a:effectLst/>
                    <a:latin typeface="Cambria" panose="02040503050406030204" pitchFamily="18" charset="0"/>
                    <a:ea typeface="Calibri" panose="020F0502020204030204" pitchFamily="34" charset="0"/>
                    <a:cs typeface="Times New Roman" panose="02020603050405020304" pitchFamily="18" charset="0"/>
                  </a:rPr>
                  <a:t>(): El conjunto </a:t>
                </a:r>
                <a14:m>
                  <m:oMath xmlns:m="http://schemas.openxmlformats.org/officeDocument/2006/math">
                    <m:r>
                      <a:rPr lang="es-ES" sz="1400" i="1">
                        <a:latin typeface="Cambria Math" panose="02040503050406030204" pitchFamily="18" charset="0"/>
                        <a:ea typeface="Times New Roman" panose="02020603050405020304" pitchFamily="18" charset="0"/>
                        <a:cs typeface="Times New Roman" panose="02020603050405020304" pitchFamily="18" charset="0"/>
                      </a:rPr>
                      <m:t>𝐴</m:t>
                    </m:r>
                    <m:r>
                      <a:rPr lang="es-ES" sz="1400" i="1">
                        <a:latin typeface="Cambria Math" panose="02040503050406030204" pitchFamily="18" charset="0"/>
                        <a:ea typeface="Times New Roman" panose="02020603050405020304" pitchFamily="18" charset="0"/>
                        <a:cs typeface="Times New Roman" panose="02020603050405020304" pitchFamily="18" charset="0"/>
                      </a:rPr>
                      <m:t>(</m:t>
                    </m:r>
                    <m:r>
                      <a:rPr lang="es-ES" sz="1400" i="1">
                        <a:latin typeface="Cambria Math" panose="02040503050406030204" pitchFamily="18" charset="0"/>
                        <a:ea typeface="Times New Roman" panose="02020603050405020304" pitchFamily="18" charset="0"/>
                        <a:cs typeface="Times New Roman" panose="02020603050405020304" pitchFamily="18" charset="0"/>
                      </a:rPr>
                      <m:t>𝑣</m:t>
                    </m:r>
                    <m:r>
                      <a:rPr lang="es-ES" sz="1400" i="1">
                        <a:latin typeface="Cambria Math" panose="02040503050406030204" pitchFamily="18" charset="0"/>
                        <a:ea typeface="Times New Roman" panose="02020603050405020304" pitchFamily="18" charset="0"/>
                        <a:cs typeface="Times New Roman" panose="02020603050405020304" pitchFamily="18" charset="0"/>
                      </a:rPr>
                      <m:t>)</m:t>
                    </m:r>
                  </m:oMath>
                </a14:m>
                <a:br>
                  <a:rPr lang="es-ES" sz="1400" i="1" dirty="0">
                    <a:effectLst/>
                    <a:latin typeface="Cambria" panose="02040503050406030204" pitchFamily="18" charset="0"/>
                    <a:ea typeface="Calibri" panose="020F0502020204030204" pitchFamily="34" charset="0"/>
                    <a:cs typeface="Times New Roman" panose="02020603050405020304" pitchFamily="18" charset="0"/>
                  </a:rPr>
                </a:b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Ep</a:t>
                </a:r>
                <a:r>
                  <a:rPr lang="es-ES" sz="1400" i="1" dirty="0">
                    <a:effectLst/>
                    <a:latin typeface="Cambria" panose="02040503050406030204" pitchFamily="18" charset="0"/>
                    <a:ea typeface="Calibri" panose="020F0502020204030204" pitchFamily="34" charset="0"/>
                    <a:cs typeface="Times New Roman" panose="02020603050405020304" pitchFamily="18" charset="0"/>
                  </a:rPr>
                  <a:t> </a:t>
                </a:r>
                <a:r>
                  <a:rPr lang="es-ES" sz="1400" i="1" dirty="0" err="1">
                    <a:effectLst/>
                    <a:latin typeface="Cambria" panose="02040503050406030204" pitchFamily="18" charset="0"/>
                    <a:ea typeface="Calibri" panose="020F0502020204030204" pitchFamily="34" charset="0"/>
                    <a:cs typeface="Times New Roman" panose="02020603050405020304" pitchFamily="18" charset="0"/>
                  </a:rPr>
                  <a:t>edge</a:t>
                </a:r>
                <a:r>
                  <a:rPr lang="es-ES" sz="1400" i="1" dirty="0">
                    <a:effectLst/>
                    <a:latin typeface="Cambria" panose="02040503050406030204" pitchFamily="18" charset="0"/>
                    <a:ea typeface="Calibri" panose="020F0502020204030204" pitchFamily="34" charset="0"/>
                    <a:cs typeface="Times New Roman" panose="02020603050405020304" pitchFamily="18" charset="0"/>
                  </a:rPr>
                  <a:t>(a): La arista según a.</a:t>
                </a:r>
              </a:p>
              <a:p>
                <a:pPr marL="0" indent="0">
                  <a:lnSpc>
                    <a:spcPct val="115000"/>
                  </a:lnSpc>
                  <a:spcAft>
                    <a:spcPts val="600"/>
                  </a:spcAft>
                  <a:buNone/>
                </a:pPr>
                <a:r>
                  <a:rPr lang="es-ES" sz="1800" i="1" dirty="0">
                    <a:latin typeface="Cambria" panose="02040503050406030204" pitchFamily="18" charset="0"/>
                    <a:ea typeface="Calibri" panose="020F0502020204030204" pitchFamily="34" charset="0"/>
                    <a:cs typeface="Times New Roman" panose="02020603050405020304" pitchFamily="18" charset="0"/>
                  </a:rPr>
                  <a:t>El tipo de las acciones </a:t>
                </a:r>
                <a:br>
                  <a:rPr lang="es-ES" sz="1800" i="1" dirty="0">
                    <a:effectLst/>
                    <a:latin typeface="Cambria Math" panose="02040503050406030204" pitchFamily="18" charset="0"/>
                    <a:ea typeface="Times New Roman" panose="02020603050405020304" pitchFamily="18" charset="0"/>
                    <a:cs typeface="Times New Roman" panose="02020603050405020304" pitchFamily="18" charset="0"/>
                  </a:rPr>
                </a:br>
                <a:r>
                  <a:rPr lang="es-ES" sz="1800" i="1" dirty="0">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s-ES" sz="1400" smtClean="0">
                        <a:latin typeface="Cambria Math" panose="02040503050406030204" pitchFamily="18" charset="0"/>
                        <a:ea typeface="Calibri" panose="020F0502020204030204" pitchFamily="34" charset="0"/>
                        <a:cs typeface="Times New Roman" panose="02020603050405020304" pitchFamily="18" charset="0"/>
                      </a:rPr>
                      <m:t>𝐴𝑝</m:t>
                    </m:r>
                    <m:r>
                      <a:rPr lang="es-ES" sz="1400" smtClean="0">
                        <a:latin typeface="Cambria Math" panose="02040503050406030204" pitchFamily="18" charset="0"/>
                        <a:ea typeface="Calibri" panose="020F0502020204030204" pitchFamily="34" charset="0"/>
                        <a:cs typeface="Times New Roman" panose="02020603050405020304" pitchFamily="18" charset="0"/>
                      </a:rPr>
                      <m:t>={</m:t>
                    </m:r>
                    <m:r>
                      <a:rPr lang="es-ES" sz="1400">
                        <a:latin typeface="Cambria Math" panose="02040503050406030204" pitchFamily="18" charset="0"/>
                        <a:ea typeface="Calibri" panose="020F0502020204030204" pitchFamily="34" charset="0"/>
                        <a:cs typeface="Times New Roman" panose="02020603050405020304" pitchFamily="18" charset="0"/>
                      </a:rPr>
                      <m:t>𝑈𝑝</m:t>
                    </m:r>
                    <m:r>
                      <a:rPr lang="es-ES" sz="1400">
                        <a:latin typeface="Cambria Math" panose="02040503050406030204" pitchFamily="18" charset="0"/>
                        <a:ea typeface="Calibri" panose="020F0502020204030204" pitchFamily="34" charset="0"/>
                        <a:cs typeface="Times New Roman" panose="02020603050405020304" pitchFamily="18" charset="0"/>
                      </a:rPr>
                      <m:t>, </m:t>
                    </m:r>
                    <m:r>
                      <a:rPr lang="es-ES" sz="1400">
                        <a:latin typeface="Cambria Math" panose="02040503050406030204" pitchFamily="18" charset="0"/>
                        <a:ea typeface="Calibri" panose="020F0502020204030204" pitchFamily="34" charset="0"/>
                        <a:cs typeface="Times New Roman" panose="02020603050405020304" pitchFamily="18" charset="0"/>
                      </a:rPr>
                      <m:t>𝐿𝑒𝑓𝑡</m:t>
                    </m:r>
                    <m:r>
                      <a:rPr lang="es-ES" sz="1400">
                        <a:latin typeface="Cambria Math" panose="02040503050406030204" pitchFamily="18" charset="0"/>
                        <a:ea typeface="Calibri" panose="020F0502020204030204" pitchFamily="34" charset="0"/>
                        <a:cs typeface="Times New Roman" panose="02020603050405020304" pitchFamily="18" charset="0"/>
                      </a:rPr>
                      <m:t>, </m:t>
                    </m:r>
                    <m:r>
                      <a:rPr lang="es-ES" sz="1400">
                        <a:latin typeface="Cambria Math" panose="02040503050406030204" pitchFamily="18" charset="0"/>
                        <a:ea typeface="Calibri" panose="020F0502020204030204" pitchFamily="34" charset="0"/>
                        <a:cs typeface="Times New Roman" panose="02020603050405020304" pitchFamily="18" charset="0"/>
                      </a:rPr>
                      <m:t>𝐷𝑜𝑤𝑛</m:t>
                    </m:r>
                    <m:r>
                      <a:rPr lang="es-ES" sz="1400">
                        <a:latin typeface="Cambria Math" panose="02040503050406030204" pitchFamily="18" charset="0"/>
                        <a:ea typeface="Calibri" panose="020F0502020204030204" pitchFamily="34" charset="0"/>
                        <a:cs typeface="Times New Roman" panose="02020603050405020304" pitchFamily="18" charset="0"/>
                      </a:rPr>
                      <m:t>,</m:t>
                    </m:r>
                    <m:r>
                      <a:rPr lang="es-ES" sz="1400">
                        <a:latin typeface="Cambria Math" panose="02040503050406030204" pitchFamily="18" charset="0"/>
                        <a:ea typeface="Calibri" panose="020F0502020204030204" pitchFamily="34" charset="0"/>
                        <a:cs typeface="Times New Roman" panose="02020603050405020304" pitchFamily="18" charset="0"/>
                      </a:rPr>
                      <m:t>𝑅𝑖𝑔h𝑡</m:t>
                    </m:r>
                    <m:r>
                      <a:rPr lang="es-ES" sz="1400">
                        <a:latin typeface="Cambria Math" panose="02040503050406030204" pitchFamily="18" charset="0"/>
                        <a:ea typeface="Calibri" panose="020F0502020204030204" pitchFamily="34" charset="0"/>
                        <a:cs typeface="Times New Roman" panose="02020603050405020304" pitchFamily="18" charset="0"/>
                      </a:rPr>
                      <m:t>}</m:t>
                    </m:r>
                  </m:oMath>
                </a14:m>
                <a:r>
                  <a:rPr lang="es-ES" sz="1400" dirty="0">
                    <a:latin typeface="Cambria" panose="02040503050406030204" pitchFamily="18" charset="0"/>
                    <a:ea typeface="Calibri" panose="020F0502020204030204" pitchFamily="34" charset="0"/>
                    <a:cs typeface="Times New Roman" panose="02020603050405020304" pitchFamily="18" charset="0"/>
                  </a:rPr>
                  <a:t>  </a:t>
                </a:r>
                <a:br>
                  <a:rPr lang="es-ES" sz="1400" dirty="0">
                    <a:latin typeface="Cambria" panose="02040503050406030204" pitchFamily="18" charset="0"/>
                    <a:ea typeface="Calibri" panose="020F0502020204030204" pitchFamily="34" charset="0"/>
                    <a:cs typeface="Times New Roman" panose="02020603050405020304" pitchFamily="18" charset="0"/>
                  </a:rPr>
                </a:br>
                <a:r>
                  <a:rPr lang="es-ES" sz="1400" dirty="0">
                    <a:latin typeface="Cambria" panose="02040503050406030204" pitchFamily="18" charset="0"/>
                    <a:ea typeface="Calibri" panose="020F0502020204030204" pitchFamily="34" charset="0"/>
                    <a:cs typeface="Times New Roman" panose="02020603050405020304" pitchFamily="18" charset="0"/>
                  </a:rPr>
                  <a:t>            Cada acción a tiene asociada una dirección de tipo </a:t>
                </a:r>
                <a:r>
                  <a:rPr lang="es-ES" sz="1400" i="1" dirty="0" err="1">
                    <a:latin typeface="Cambria" panose="02040503050406030204" pitchFamily="18" charset="0"/>
                    <a:ea typeface="Calibri" panose="020F0502020204030204" pitchFamily="34" charset="0"/>
                    <a:cs typeface="Times New Roman" panose="02020603050405020304" pitchFamily="18" charset="0"/>
                  </a:rPr>
                  <a:t>IntPair</a:t>
                </a:r>
                <a:r>
                  <a:rPr lang="es-ES" sz="1400" dirty="0">
                    <a:latin typeface="Cambria" panose="02040503050406030204" pitchFamily="18" charset="0"/>
                    <a:ea typeface="Calibri" panose="020F0502020204030204" pitchFamily="34" charset="0"/>
                    <a:cs typeface="Times New Roman" panose="02020603050405020304" pitchFamily="18" charset="0"/>
                  </a:rPr>
                  <a:t>.</a:t>
                </a:r>
              </a:p>
              <a:p>
                <a:pPr marL="0" indent="0">
                  <a:lnSpc>
                    <a:spcPct val="115000"/>
                  </a:lnSpc>
                  <a:spcAft>
                    <a:spcPts val="600"/>
                  </a:spcAft>
                  <a:buNone/>
                </a:pPr>
                <a:r>
                  <a:rPr lang="es-ES" sz="1800" i="1" dirty="0">
                    <a:latin typeface="Cambria" panose="02040503050406030204" pitchFamily="18" charset="0"/>
                    <a:ea typeface="Calibri" panose="020F0502020204030204" pitchFamily="34" charset="0"/>
                    <a:cs typeface="Times New Roman" panose="02020603050405020304" pitchFamily="18" charset="0"/>
                  </a:rPr>
                  <a:t>El tipo </a:t>
                </a:r>
                <a:r>
                  <a:rPr lang="es-ES" sz="1800" i="1" dirty="0" err="1">
                    <a:latin typeface="Cambria" panose="02040503050406030204" pitchFamily="18" charset="0"/>
                    <a:ea typeface="Calibri" panose="020F0502020204030204" pitchFamily="34" charset="0"/>
                    <a:cs typeface="Times New Roman" panose="02020603050405020304" pitchFamily="18" charset="0"/>
                  </a:rPr>
                  <a:t>Ep</a:t>
                </a:r>
                <a:r>
                  <a:rPr lang="es-ES" sz="1800" i="1" dirty="0">
                    <a:latin typeface="Cambria" panose="02040503050406030204" pitchFamily="18" charset="0"/>
                    <a:ea typeface="Calibri" panose="020F0502020204030204" pitchFamily="34" charset="0"/>
                    <a:cs typeface="Times New Roman" panose="02020603050405020304" pitchFamily="18" charset="0"/>
                  </a:rPr>
                  <a:t> de las aristas:</a:t>
                </a:r>
                <a:br>
                  <a:rPr lang="es-ES" sz="1800" i="1" dirty="0">
                    <a:latin typeface="Cambria" panose="02040503050406030204" pitchFamily="18" charset="0"/>
                    <a:ea typeface="Calibri" panose="020F0502020204030204" pitchFamily="34" charset="0"/>
                    <a:cs typeface="Times New Roman" panose="02020603050405020304" pitchFamily="18" charset="0"/>
                  </a:rPr>
                </a:br>
                <a:r>
                  <a:rPr lang="es-ES" sz="1800" i="1" dirty="0">
                    <a:latin typeface="Cambria" panose="02040503050406030204" pitchFamily="18" charset="0"/>
                    <a:ea typeface="Calibri" panose="020F0502020204030204" pitchFamily="34" charset="0"/>
                    <a:cs typeface="Times New Roman" panose="02020603050405020304" pitchFamily="18" charset="0"/>
                  </a:rPr>
                  <a:t>          </a:t>
                </a:r>
                <a:r>
                  <a:rPr lang="es-ES" sz="1400" i="1" dirty="0">
                    <a:latin typeface="Cambria" panose="02040503050406030204" pitchFamily="18" charset="0"/>
                    <a:cs typeface="Times New Roman" panose="02020603050405020304" pitchFamily="18" charset="0"/>
                  </a:rPr>
                  <a:t>A </a:t>
                </a:r>
                <a:r>
                  <a:rPr lang="es-ES" sz="1400" i="1" dirty="0" err="1">
                    <a:latin typeface="Cambria" panose="02040503050406030204" pitchFamily="18" charset="0"/>
                    <a:cs typeface="Times New Roman" panose="02020603050405020304" pitchFamily="18" charset="0"/>
                  </a:rPr>
                  <a:t>action</a:t>
                </a:r>
                <a:r>
                  <a:rPr lang="es-ES" sz="1400" i="1" dirty="0">
                    <a:latin typeface="Cambria" panose="02040503050406030204" pitchFamily="18" charset="0"/>
                    <a:cs typeface="Times New Roman" panose="02020603050405020304" pitchFamily="18" charset="0"/>
                  </a:rPr>
                  <a:t>().</a:t>
                </a:r>
                <a:br>
                  <a:rPr lang="es-ES" sz="1400" i="1" dirty="0">
                    <a:latin typeface="Cambria" panose="02040503050406030204" pitchFamily="18" charset="0"/>
                    <a:cs typeface="Times New Roman" panose="02020603050405020304" pitchFamily="18" charset="0"/>
                  </a:rPr>
                </a:br>
                <a:r>
                  <a:rPr lang="es-ES" sz="1400" i="1" dirty="0">
                    <a:latin typeface="Cambria" panose="02040503050406030204" pitchFamily="18" charset="0"/>
                    <a:cs typeface="Times New Roman" panose="02020603050405020304" pitchFamily="18" charset="0"/>
                  </a:rPr>
                  <a:t>            </a:t>
                </a:r>
                <a:r>
                  <a:rPr lang="es-ES" sz="1400" i="1" dirty="0" err="1">
                    <a:latin typeface="Cambria" panose="02040503050406030204" pitchFamily="18" charset="0"/>
                    <a:cs typeface="Times New Roman" panose="02020603050405020304" pitchFamily="18" charset="0"/>
                  </a:rPr>
                  <a:t>Double</a:t>
                </a:r>
                <a:r>
                  <a:rPr lang="es-ES" sz="1400" i="1" dirty="0">
                    <a:latin typeface="Cambria" panose="02040503050406030204" pitchFamily="18" charset="0"/>
                    <a:cs typeface="Times New Roman" panose="02020603050405020304" pitchFamily="18" charset="0"/>
                  </a:rPr>
                  <a:t> </a:t>
                </a:r>
                <a:r>
                  <a:rPr lang="es-ES" sz="1400" i="1" dirty="0" err="1">
                    <a:latin typeface="Cambria" panose="02040503050406030204" pitchFamily="18" charset="0"/>
                    <a:cs typeface="Times New Roman" panose="02020603050405020304" pitchFamily="18" charset="0"/>
                  </a:rPr>
                  <a:t>weight</a:t>
                </a:r>
                <a:r>
                  <a:rPr lang="es-ES" sz="1400" i="1" dirty="0">
                    <a:latin typeface="Cambria" panose="02040503050406030204" pitchFamily="18" charset="0"/>
                    <a:cs typeface="Times New Roman" panose="02020603050405020304" pitchFamily="18" charset="0"/>
                  </a:rPr>
                  <a:t>().  Peso 1</a:t>
                </a:r>
                <a:br>
                  <a:rPr lang="es-ES" sz="1400" i="1" dirty="0">
                    <a:latin typeface="Cambria" panose="02040503050406030204" pitchFamily="18" charset="0"/>
                    <a:cs typeface="Times New Roman" panose="02020603050405020304" pitchFamily="18" charset="0"/>
                  </a:rPr>
                </a:br>
                <a:r>
                  <a:rPr lang="es-ES" sz="1400" i="1" dirty="0">
                    <a:latin typeface="Cambria" panose="02040503050406030204" pitchFamily="18" charset="0"/>
                    <a:cs typeface="Times New Roman" panose="02020603050405020304" pitchFamily="18" charset="0"/>
                  </a:rPr>
                  <a:t>            </a:t>
                </a:r>
                <a:r>
                  <a:rPr lang="es-ES" sz="1400" i="1" dirty="0" err="1">
                    <a:latin typeface="Cambria" panose="02040503050406030204" pitchFamily="18" charset="0"/>
                    <a:cs typeface="Times New Roman" panose="02020603050405020304" pitchFamily="18" charset="0"/>
                  </a:rPr>
                  <a:t>Vp</a:t>
                </a:r>
                <a:r>
                  <a:rPr lang="es-ES" sz="1400" i="1" dirty="0">
                    <a:latin typeface="Cambria" panose="02040503050406030204" pitchFamily="18" charset="0"/>
                    <a:cs typeface="Times New Roman" panose="02020603050405020304" pitchFamily="18" charset="0"/>
                  </a:rPr>
                  <a:t> </a:t>
                </a:r>
                <a:r>
                  <a:rPr lang="es-ES" sz="1400" i="1" dirty="0" err="1">
                    <a:latin typeface="Cambria" panose="02040503050406030204" pitchFamily="18" charset="0"/>
                    <a:cs typeface="Times New Roman" panose="02020603050405020304" pitchFamily="18" charset="0"/>
                  </a:rPr>
                  <a:t>source</a:t>
                </a:r>
                <a:r>
                  <a:rPr lang="es-ES" sz="1400" i="1" dirty="0">
                    <a:latin typeface="Cambria" panose="02040503050406030204" pitchFamily="18" charset="0"/>
                    <a:cs typeface="Times New Roman" panose="02020603050405020304" pitchFamily="18" charset="0"/>
                  </a:rPr>
                  <a:t>(). </a:t>
                </a:r>
                <a:br>
                  <a:rPr lang="es-ES" sz="1400" i="1" dirty="0">
                    <a:latin typeface="Cambria" panose="02040503050406030204" pitchFamily="18" charset="0"/>
                    <a:cs typeface="Times New Roman" panose="02020603050405020304" pitchFamily="18" charset="0"/>
                  </a:rPr>
                </a:br>
                <a:r>
                  <a:rPr lang="es-ES" sz="1400" i="1" dirty="0">
                    <a:latin typeface="Cambria" panose="02040503050406030204" pitchFamily="18" charset="0"/>
                    <a:cs typeface="Times New Roman" panose="02020603050405020304" pitchFamily="18" charset="0"/>
                  </a:rPr>
                  <a:t>            </a:t>
                </a:r>
                <a:r>
                  <a:rPr lang="es-ES" sz="1400" i="1" dirty="0" err="1">
                    <a:latin typeface="Cambria" panose="02040503050406030204" pitchFamily="18" charset="0"/>
                    <a:cs typeface="Times New Roman" panose="02020603050405020304" pitchFamily="18" charset="0"/>
                  </a:rPr>
                  <a:t>Vp</a:t>
                </a:r>
                <a:r>
                  <a:rPr lang="es-ES" sz="1400" i="1" dirty="0">
                    <a:latin typeface="Cambria" panose="02040503050406030204" pitchFamily="18" charset="0"/>
                    <a:cs typeface="Times New Roman" panose="02020603050405020304" pitchFamily="18" charset="0"/>
                  </a:rPr>
                  <a:t> target().</a:t>
                </a:r>
              </a:p>
              <a:p>
                <a:pPr marL="400050" lvl="1" indent="0">
                  <a:lnSpc>
                    <a:spcPct val="115000"/>
                  </a:lnSpc>
                  <a:spcAft>
                    <a:spcPts val="600"/>
                  </a:spcAft>
                  <a:buNone/>
                </a:pPr>
                <a:endParaRPr lang="es-ES" sz="1400" i="1" dirty="0">
                  <a:effectLst/>
                  <a:latin typeface="Cambria" panose="02040503050406030204" pitchFamily="18" charset="0"/>
                  <a:ea typeface="Calibri" panose="020F0502020204030204" pitchFamily="34" charset="0"/>
                  <a:cs typeface="Times New Roman" panose="02020603050405020304" pitchFamily="18" charset="0"/>
                </a:endParaRPr>
              </a:p>
              <a:p>
                <a:pPr marL="0" indent="0" algn="just">
                  <a:lnSpc>
                    <a:spcPct val="115000"/>
                  </a:lnSpc>
                  <a:spcAft>
                    <a:spcPts val="600"/>
                  </a:spcAft>
                  <a:buNone/>
                </a:pPr>
                <a:endParaRPr lang="es-ES" sz="1800" i="1" dirty="0">
                  <a:latin typeface="Cambria Math" panose="02040503050406030204" pitchFamily="18" charset="0"/>
                  <a:ea typeface="Times New Roman" panose="02020603050405020304" pitchFamily="18"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EA715295-500E-4CA7-8EDA-1649CD6569DF}"/>
                  </a:ext>
                </a:extLst>
              </p:cNvPr>
              <p:cNvSpPr>
                <a:spLocks noGrp="1" noRot="1" noChangeAspect="1" noMove="1" noResize="1" noEditPoints="1" noAdjustHandles="1" noChangeArrowheads="1" noChangeShapeType="1" noTextEdit="1"/>
              </p:cNvSpPr>
              <p:nvPr>
                <p:ph idx="1"/>
              </p:nvPr>
            </p:nvSpPr>
            <p:spPr>
              <a:xfrm>
                <a:off x="457200" y="1360219"/>
                <a:ext cx="8292522" cy="5133048"/>
              </a:xfrm>
              <a:blipFill>
                <a:blip r:embed="rId2"/>
                <a:stretch>
                  <a:fillRect l="-588" t="-356"/>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9A0B4F89-254A-4612-A1FC-3478651A6A19}"/>
              </a:ext>
            </a:extLst>
          </p:cNvPr>
          <p:cNvSpPr>
            <a:spLocks noGrp="1"/>
          </p:cNvSpPr>
          <p:nvPr>
            <p:ph type="sldNum" sz="quarter" idx="12"/>
          </p:nvPr>
        </p:nvSpPr>
        <p:spPr/>
        <p:txBody>
          <a:bodyPr/>
          <a:lstStyle/>
          <a:p>
            <a:pPr>
              <a:defRPr/>
            </a:pPr>
            <a:fld id="{C17CE2F0-1CAD-4D4D-B00F-A6662AAE51D2}" type="slidenum">
              <a:rPr lang="es-ES" altLang="es-ES"/>
              <a:pPr>
                <a:defRPr/>
              </a:pPr>
              <a:t>7</a:t>
            </a:fld>
            <a:endParaRPr lang="es-ES" altLang="es-ES"/>
          </a:p>
        </p:txBody>
      </p:sp>
    </p:spTree>
    <p:extLst>
      <p:ext uri="{BB962C8B-B14F-4D97-AF65-F5344CB8AC3E}">
        <p14:creationId xmlns:p14="http://schemas.microsoft.com/office/powerpoint/2010/main" val="137394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txBox="1">
            <a:spLocks noChangeArrowheads="1"/>
          </p:cNvSpPr>
          <p:nvPr/>
        </p:nvSpPr>
        <p:spPr bwMode="auto">
          <a:xfrm>
            <a:off x="0" y="6245225"/>
            <a:ext cx="9144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lnSpc>
                <a:spcPct val="100000"/>
              </a:lnSpc>
              <a:spcBef>
                <a:spcPct val="0"/>
              </a:spcBef>
              <a:spcAft>
                <a:spcPct val="0"/>
              </a:spcAft>
              <a:buFontTx/>
              <a:buNone/>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r>
              <a:rPr lang="en-US" err="1">
                <a:latin typeface="Arial" pitchFamily="34" charset="0"/>
              </a:rPr>
              <a:t>Análisis</a:t>
            </a:r>
            <a:r>
              <a:rPr lang="en-US">
                <a:latin typeface="Arial" pitchFamily="34" charset="0"/>
              </a:rPr>
              <a:t> y </a:t>
            </a:r>
            <a:r>
              <a:rPr lang="en-US" err="1">
                <a:latin typeface="Arial" pitchFamily="34" charset="0"/>
              </a:rPr>
              <a:t>Diseño</a:t>
            </a:r>
            <a:r>
              <a:rPr lang="en-US">
                <a:latin typeface="Arial" pitchFamily="34" charset="0"/>
              </a:rPr>
              <a:t> de </a:t>
            </a:r>
            <a:r>
              <a:rPr lang="en-US" err="1">
                <a:latin typeface="Arial" pitchFamily="34" charset="0"/>
              </a:rPr>
              <a:t>Datos</a:t>
            </a:r>
            <a:r>
              <a:rPr lang="en-US">
                <a:latin typeface="Arial" pitchFamily="34" charset="0"/>
              </a:rPr>
              <a:t> y </a:t>
            </a:r>
            <a:r>
              <a:rPr lang="en-US" err="1">
                <a:latin typeface="Arial" pitchFamily="34" charset="0"/>
              </a:rPr>
              <a:t>Algoritmos</a:t>
            </a:r>
            <a:endParaRPr lang="en-US">
              <a:latin typeface="Arial" pitchFamily="34" charset="0"/>
            </a:endParaRPr>
          </a:p>
        </p:txBody>
      </p:sp>
      <p:sp>
        <p:nvSpPr>
          <p:cNvPr id="5" name="4 CuadroTexto"/>
          <p:cNvSpPr txBox="1">
            <a:spLocks noChangeArrowheads="1"/>
          </p:cNvSpPr>
          <p:nvPr/>
        </p:nvSpPr>
        <p:spPr bwMode="auto">
          <a:xfrm>
            <a:off x="431540" y="1500252"/>
            <a:ext cx="8568952" cy="4657451"/>
          </a:xfrm>
          <a:prstGeom prst="rect">
            <a:avLst/>
          </a:prstGeom>
          <a:gradFill rotWithShape="1">
            <a:gsLst>
              <a:gs pos="0">
                <a:srgbClr val="FFDA90"/>
              </a:gs>
              <a:gs pos="35001">
                <a:srgbClr val="FFE3B2"/>
              </a:gs>
              <a:gs pos="100000">
                <a:srgbClr val="FFF4E0"/>
              </a:gs>
            </a:gsLst>
            <a:lin ang="16200000" scaled="1"/>
          </a:gradFill>
          <a:ln w="9525">
            <a:solidFill>
              <a:srgbClr val="CC9800"/>
            </a:solidFill>
            <a:miter lim="800000"/>
            <a:headEnd/>
            <a:tailEnd/>
          </a:ln>
          <a:effectLst>
            <a:outerShdw blurRad="63500" dist="20000" dir="5400000" rotWithShape="0">
              <a:srgbClr val="000000">
                <a:alpha val="37999"/>
              </a:srgbClr>
            </a:outerShdw>
          </a:effectLst>
        </p:spPr>
        <p:txBody>
          <a:bodyPr lIns="91440" tIns="45720" rIns="91440" bIns="45720" anchor="t"/>
          <a:lstStyle/>
          <a:p>
            <a:endParaRPr lang="es-ES" dirty="0">
              <a:latin typeface="Arial"/>
              <a:cs typeface="Arial"/>
            </a:endParaRPr>
          </a:p>
          <a:p>
            <a:r>
              <a:rPr lang="es-ES" dirty="0" err="1">
                <a:latin typeface="Arial"/>
                <a:cs typeface="Arial"/>
              </a:rPr>
              <a:t>public</a:t>
            </a:r>
            <a:r>
              <a:rPr lang="es-ES" dirty="0">
                <a:latin typeface="Arial"/>
                <a:cs typeface="Arial"/>
              </a:rPr>
              <a:t> interface </a:t>
            </a:r>
            <a:r>
              <a:rPr lang="es-ES" b="1" dirty="0" err="1">
                <a:latin typeface="Arial"/>
                <a:cs typeface="Arial"/>
              </a:rPr>
              <a:t>VirtualVertex</a:t>
            </a:r>
            <a:r>
              <a:rPr lang="es-ES" b="1" dirty="0">
                <a:latin typeface="Arial"/>
                <a:cs typeface="Arial"/>
              </a:rPr>
              <a:t> </a:t>
            </a:r>
            <a:r>
              <a:rPr lang="es-ES" dirty="0">
                <a:latin typeface="Arial"/>
                <a:cs typeface="Arial"/>
              </a:rPr>
              <a:t>&lt;V,E,A&gt;{</a:t>
            </a:r>
            <a:endParaRPr lang="es-ES" dirty="0"/>
          </a:p>
          <a:p>
            <a:r>
              <a:rPr lang="es-ES" dirty="0">
                <a:latin typeface="Arial"/>
                <a:cs typeface="Arial"/>
              </a:rPr>
              <a:t>         </a:t>
            </a:r>
            <a:r>
              <a:rPr lang="es-ES" dirty="0" err="1">
                <a:latin typeface="Arial"/>
                <a:cs typeface="Arial"/>
              </a:rPr>
              <a:t>public</a:t>
            </a:r>
            <a:r>
              <a:rPr lang="es-ES" dirty="0">
                <a:latin typeface="Arial"/>
                <a:cs typeface="Arial"/>
              </a:rPr>
              <a:t> </a:t>
            </a:r>
            <a:r>
              <a:rPr lang="es-ES" dirty="0" err="1">
                <a:latin typeface="Arial"/>
                <a:cs typeface="Arial"/>
              </a:rPr>
              <a:t>Boolean</a:t>
            </a:r>
            <a:r>
              <a:rPr lang="es-ES" dirty="0">
                <a:latin typeface="Arial"/>
                <a:cs typeface="Arial"/>
              </a:rPr>
              <a:t> </a:t>
            </a:r>
            <a:r>
              <a:rPr lang="es-ES" dirty="0" err="1">
                <a:latin typeface="Arial"/>
                <a:cs typeface="Arial"/>
              </a:rPr>
              <a:t>isValid</a:t>
            </a:r>
            <a:r>
              <a:rPr lang="es-ES" dirty="0">
                <a:latin typeface="Arial"/>
                <a:cs typeface="Arial"/>
              </a:rPr>
              <a:t>();</a:t>
            </a:r>
          </a:p>
          <a:p>
            <a:r>
              <a:rPr lang="es-ES" dirty="0">
                <a:latin typeface="Arial"/>
                <a:cs typeface="Arial"/>
              </a:rPr>
              <a:t>         </a:t>
            </a:r>
            <a:r>
              <a:rPr lang="es-ES" dirty="0" err="1">
                <a:latin typeface="Arial"/>
                <a:cs typeface="Arial"/>
              </a:rPr>
              <a:t>public</a:t>
            </a:r>
            <a:r>
              <a:rPr lang="es-ES" dirty="0">
                <a:latin typeface="Arial"/>
                <a:cs typeface="Arial"/>
              </a:rPr>
              <a:t> </a:t>
            </a:r>
            <a:r>
              <a:rPr lang="es-ES" dirty="0" err="1">
                <a:latin typeface="Arial"/>
                <a:cs typeface="Arial"/>
              </a:rPr>
              <a:t>List</a:t>
            </a:r>
            <a:r>
              <a:rPr lang="es-ES" dirty="0">
                <a:latin typeface="Arial"/>
                <a:cs typeface="Arial"/>
              </a:rPr>
              <a:t>&lt;A&gt; </a:t>
            </a:r>
            <a:r>
              <a:rPr lang="es-ES" dirty="0" err="1">
                <a:latin typeface="Arial"/>
                <a:cs typeface="Arial"/>
              </a:rPr>
              <a:t>actions</a:t>
            </a:r>
            <a:r>
              <a:rPr lang="es-ES" dirty="0">
                <a:latin typeface="Arial"/>
                <a:cs typeface="Arial"/>
              </a:rPr>
              <a:t>();</a:t>
            </a:r>
          </a:p>
          <a:p>
            <a:r>
              <a:rPr lang="es-ES" dirty="0">
                <a:latin typeface="Arial"/>
                <a:cs typeface="Arial"/>
              </a:rPr>
              <a:t>         </a:t>
            </a:r>
            <a:r>
              <a:rPr lang="es-ES" dirty="0" err="1">
                <a:latin typeface="Arial"/>
                <a:cs typeface="Arial"/>
              </a:rPr>
              <a:t>public</a:t>
            </a:r>
            <a:r>
              <a:rPr lang="es-ES" dirty="0">
                <a:latin typeface="Arial"/>
                <a:cs typeface="Arial"/>
              </a:rPr>
              <a:t> V </a:t>
            </a:r>
            <a:r>
              <a:rPr lang="es-ES" dirty="0" err="1">
                <a:latin typeface="Arial"/>
                <a:cs typeface="Arial"/>
              </a:rPr>
              <a:t>neighbor</a:t>
            </a:r>
            <a:r>
              <a:rPr lang="es-ES" dirty="0">
                <a:latin typeface="Arial"/>
                <a:cs typeface="Arial"/>
              </a:rPr>
              <a:t>(A a);</a:t>
            </a:r>
          </a:p>
          <a:p>
            <a:r>
              <a:rPr lang="es-ES" dirty="0">
                <a:latin typeface="Arial"/>
                <a:cs typeface="Arial"/>
              </a:rPr>
              <a:t>         </a:t>
            </a:r>
            <a:r>
              <a:rPr lang="es-ES" dirty="0" err="1">
                <a:latin typeface="Arial"/>
                <a:cs typeface="Arial"/>
              </a:rPr>
              <a:t>public</a:t>
            </a:r>
            <a:r>
              <a:rPr lang="es-ES" dirty="0">
                <a:latin typeface="Arial"/>
                <a:cs typeface="Arial"/>
              </a:rPr>
              <a:t> E </a:t>
            </a:r>
            <a:r>
              <a:rPr lang="es-ES" dirty="0" err="1">
                <a:latin typeface="Arial"/>
                <a:cs typeface="Arial"/>
              </a:rPr>
              <a:t>edge</a:t>
            </a:r>
            <a:r>
              <a:rPr lang="es-ES" dirty="0">
                <a:latin typeface="Arial"/>
                <a:cs typeface="Arial"/>
              </a:rPr>
              <a:t>(A a);</a:t>
            </a:r>
          </a:p>
          <a:p>
            <a:r>
              <a:rPr lang="es-ES" dirty="0">
                <a:latin typeface="Arial"/>
                <a:cs typeface="Arial"/>
              </a:rPr>
              <a:t>         ...</a:t>
            </a:r>
          </a:p>
          <a:p>
            <a:r>
              <a:rPr lang="es-ES" dirty="0">
                <a:latin typeface="Arial"/>
                <a:cs typeface="Arial"/>
              </a:rPr>
              <a:t>}</a:t>
            </a:r>
          </a:p>
          <a:p>
            <a:endParaRPr lang="es-ES" dirty="0">
              <a:latin typeface="Arial"/>
              <a:cs typeface="Arial"/>
            </a:endParaRPr>
          </a:p>
          <a:p>
            <a:r>
              <a:rPr lang="es-ES" dirty="0" err="1">
                <a:latin typeface="Arial"/>
                <a:cs typeface="Arial"/>
              </a:rPr>
              <a:t>public</a:t>
            </a:r>
            <a:r>
              <a:rPr lang="es-ES" dirty="0">
                <a:latin typeface="Arial"/>
                <a:cs typeface="Arial"/>
              </a:rPr>
              <a:t> interface </a:t>
            </a:r>
            <a:r>
              <a:rPr lang="es-ES" b="1" dirty="0" err="1">
                <a:latin typeface="Arial"/>
                <a:cs typeface="Arial"/>
              </a:rPr>
              <a:t>SimpleEdgeAction</a:t>
            </a:r>
            <a:r>
              <a:rPr lang="es-ES" b="1" dirty="0">
                <a:latin typeface="Arial"/>
                <a:cs typeface="Arial"/>
              </a:rPr>
              <a:t> </a:t>
            </a:r>
            <a:r>
              <a:rPr lang="es-ES" dirty="0">
                <a:latin typeface="Arial"/>
                <a:cs typeface="Arial"/>
              </a:rPr>
              <a:t>&lt;V, A&gt; </a:t>
            </a:r>
            <a:r>
              <a:rPr lang="es-ES" dirty="0" err="1">
                <a:latin typeface="Arial"/>
                <a:cs typeface="Arial"/>
              </a:rPr>
              <a:t>extends</a:t>
            </a:r>
            <a:r>
              <a:rPr lang="es-ES" dirty="0">
                <a:latin typeface="Arial"/>
                <a:cs typeface="Arial"/>
              </a:rPr>
              <a:t> </a:t>
            </a:r>
            <a:r>
              <a:rPr lang="es-ES" dirty="0" err="1">
                <a:latin typeface="Arial"/>
                <a:cs typeface="Arial"/>
              </a:rPr>
              <a:t>SimpleEdge</a:t>
            </a:r>
            <a:r>
              <a:rPr lang="es-ES" dirty="0">
                <a:latin typeface="Arial"/>
                <a:cs typeface="Arial"/>
              </a:rPr>
              <a:t>&lt;V&gt;{</a:t>
            </a:r>
          </a:p>
          <a:p>
            <a:r>
              <a:rPr lang="es-ES" dirty="0">
                <a:latin typeface="Arial"/>
                <a:cs typeface="Arial"/>
              </a:rPr>
              <a:t>         </a:t>
            </a:r>
            <a:r>
              <a:rPr lang="es-ES" dirty="0" err="1">
                <a:latin typeface="Arial"/>
                <a:cs typeface="Arial"/>
              </a:rPr>
              <a:t>public</a:t>
            </a:r>
            <a:r>
              <a:rPr lang="es-ES" dirty="0">
                <a:latin typeface="Arial"/>
                <a:cs typeface="Arial"/>
              </a:rPr>
              <a:t> A </a:t>
            </a:r>
            <a:r>
              <a:rPr lang="es-ES" dirty="0" err="1">
                <a:latin typeface="Arial"/>
                <a:cs typeface="Arial"/>
              </a:rPr>
              <a:t>action</a:t>
            </a:r>
            <a:r>
              <a:rPr lang="es-ES" dirty="0">
                <a:latin typeface="Arial"/>
                <a:cs typeface="Arial"/>
              </a:rPr>
              <a:t>();</a:t>
            </a:r>
          </a:p>
          <a:p>
            <a:r>
              <a:rPr lang="es-ES" dirty="0">
                <a:latin typeface="Arial"/>
                <a:cs typeface="Arial"/>
              </a:rPr>
              <a:t>         </a:t>
            </a:r>
            <a:r>
              <a:rPr lang="es-ES" dirty="0" err="1">
                <a:latin typeface="Arial"/>
                <a:cs typeface="Arial"/>
              </a:rPr>
              <a:t>public</a:t>
            </a:r>
            <a:r>
              <a:rPr lang="es-ES" dirty="0">
                <a:latin typeface="Arial"/>
                <a:cs typeface="Arial"/>
              </a:rPr>
              <a:t> V </a:t>
            </a:r>
            <a:r>
              <a:rPr lang="es-ES" dirty="0" err="1">
                <a:latin typeface="Arial"/>
                <a:cs typeface="Arial"/>
              </a:rPr>
              <a:t>source</a:t>
            </a:r>
            <a:r>
              <a:rPr lang="es-ES" dirty="0">
                <a:latin typeface="Arial"/>
                <a:cs typeface="Arial"/>
              </a:rPr>
              <a:t>();             </a:t>
            </a:r>
            <a:r>
              <a:rPr lang="es-ES" dirty="0">
                <a:solidFill>
                  <a:srgbClr val="009900"/>
                </a:solidFill>
                <a:latin typeface="Arial"/>
                <a:cs typeface="Arial"/>
              </a:rPr>
              <a:t>// Heredado de </a:t>
            </a:r>
            <a:r>
              <a:rPr lang="es-ES" dirty="0" err="1">
                <a:solidFill>
                  <a:srgbClr val="009900"/>
                </a:solidFill>
                <a:latin typeface="Arial"/>
                <a:cs typeface="Arial"/>
              </a:rPr>
              <a:t>SimpleEdge</a:t>
            </a:r>
            <a:endParaRPr lang="es-ES" dirty="0">
              <a:solidFill>
                <a:srgbClr val="009900"/>
              </a:solidFill>
            </a:endParaRPr>
          </a:p>
          <a:p>
            <a:r>
              <a:rPr lang="es-ES" dirty="0">
                <a:latin typeface="Arial"/>
                <a:cs typeface="Arial"/>
              </a:rPr>
              <a:t>         </a:t>
            </a:r>
            <a:r>
              <a:rPr lang="es-ES" dirty="0" err="1">
                <a:latin typeface="Arial"/>
                <a:cs typeface="Arial"/>
              </a:rPr>
              <a:t>public</a:t>
            </a:r>
            <a:r>
              <a:rPr lang="es-ES" dirty="0">
                <a:latin typeface="Arial"/>
                <a:cs typeface="Arial"/>
              </a:rPr>
              <a:t> V target();               </a:t>
            </a:r>
            <a:r>
              <a:rPr lang="es-ES" dirty="0">
                <a:solidFill>
                  <a:srgbClr val="009900"/>
                </a:solidFill>
                <a:latin typeface="Arial"/>
                <a:cs typeface="Arial"/>
              </a:rPr>
              <a:t>// Heredado de </a:t>
            </a:r>
            <a:r>
              <a:rPr lang="es-ES" dirty="0" err="1">
                <a:solidFill>
                  <a:srgbClr val="009900"/>
                </a:solidFill>
                <a:latin typeface="Arial"/>
                <a:cs typeface="Arial"/>
              </a:rPr>
              <a:t>SimpleEdge</a:t>
            </a:r>
            <a:endParaRPr lang="es-ES" dirty="0">
              <a:solidFill>
                <a:srgbClr val="009900"/>
              </a:solidFill>
            </a:endParaRPr>
          </a:p>
          <a:p>
            <a:r>
              <a:rPr lang="es-ES" dirty="0">
                <a:latin typeface="Arial"/>
                <a:cs typeface="Arial"/>
              </a:rPr>
              <a:t>         </a:t>
            </a:r>
            <a:r>
              <a:rPr lang="es-ES" dirty="0" err="1">
                <a:latin typeface="Arial"/>
                <a:cs typeface="Arial"/>
              </a:rPr>
              <a:t>public</a:t>
            </a:r>
            <a:r>
              <a:rPr lang="es-ES" dirty="0">
                <a:latin typeface="Arial"/>
                <a:cs typeface="Arial"/>
              </a:rPr>
              <a:t> </a:t>
            </a:r>
            <a:r>
              <a:rPr lang="es-ES" dirty="0" err="1">
                <a:latin typeface="Arial"/>
                <a:cs typeface="Arial"/>
              </a:rPr>
              <a:t>Double</a:t>
            </a:r>
            <a:r>
              <a:rPr lang="es-ES" dirty="0">
                <a:latin typeface="Arial"/>
                <a:cs typeface="Arial"/>
              </a:rPr>
              <a:t> </a:t>
            </a:r>
            <a:r>
              <a:rPr lang="es-ES" dirty="0" err="1">
                <a:latin typeface="Arial"/>
                <a:cs typeface="Arial"/>
              </a:rPr>
              <a:t>weight</a:t>
            </a:r>
            <a:r>
              <a:rPr lang="es-ES" dirty="0">
                <a:latin typeface="Arial"/>
                <a:cs typeface="Arial"/>
              </a:rPr>
              <a:t>();     </a:t>
            </a:r>
            <a:r>
              <a:rPr lang="es-ES" dirty="0">
                <a:solidFill>
                  <a:srgbClr val="009900"/>
                </a:solidFill>
                <a:latin typeface="Arial"/>
                <a:cs typeface="Arial"/>
              </a:rPr>
              <a:t>// Heredado de </a:t>
            </a:r>
            <a:r>
              <a:rPr lang="es-ES" dirty="0" err="1">
                <a:solidFill>
                  <a:srgbClr val="009900"/>
                </a:solidFill>
                <a:latin typeface="Arial"/>
                <a:cs typeface="Arial"/>
              </a:rPr>
              <a:t>SimpleEdge</a:t>
            </a:r>
            <a:endParaRPr lang="es-ES" dirty="0">
              <a:solidFill>
                <a:srgbClr val="009900"/>
              </a:solidFill>
            </a:endParaRPr>
          </a:p>
          <a:p>
            <a:r>
              <a:rPr lang="es-ES" dirty="0">
                <a:latin typeface="Arial"/>
                <a:cs typeface="Arial"/>
              </a:rPr>
              <a:t>         …</a:t>
            </a:r>
          </a:p>
          <a:p>
            <a:r>
              <a:rPr lang="es-ES" dirty="0">
                <a:latin typeface="Arial"/>
                <a:cs typeface="Arial"/>
              </a:rPr>
              <a:t>}</a:t>
            </a:r>
          </a:p>
          <a:p>
            <a:endParaRPr lang="es-ES" sz="1800" dirty="0">
              <a:latin typeface="+mn-lt"/>
            </a:endParaRPr>
          </a:p>
          <a:p>
            <a:endParaRPr lang="es-ES" sz="1800" dirty="0">
              <a:latin typeface="+mn-lt"/>
            </a:endParaRPr>
          </a:p>
          <a:p>
            <a:pPr>
              <a:defRPr/>
            </a:pPr>
            <a:endParaRPr lang="es-ES_tradnl" sz="2800" b="1" dirty="0">
              <a:latin typeface="+mn-lt"/>
            </a:endParaRPr>
          </a:p>
        </p:txBody>
      </p:sp>
      <p:sp>
        <p:nvSpPr>
          <p:cNvPr id="18" name="Marcador de número de diapositiva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AE7977B-AC6B-42EC-B8DB-F69E7F208737}" type="slidenum">
              <a:rPr lang="en-US" sz="1400"/>
              <a:pPr eaLnBrk="1" hangingPunct="1"/>
              <a:t>8</a:t>
            </a:fld>
            <a:endParaRPr lang="en-US" sz="1400"/>
          </a:p>
        </p:txBody>
      </p:sp>
      <p:sp>
        <p:nvSpPr>
          <p:cNvPr id="8" name="Título 1"/>
          <p:cNvSpPr>
            <a:spLocks noGrp="1"/>
          </p:cNvSpPr>
          <p:nvPr>
            <p:ph type="title"/>
          </p:nvPr>
        </p:nvSpPr>
        <p:spPr>
          <a:xfrm>
            <a:off x="1547813" y="188913"/>
            <a:ext cx="7138987" cy="922337"/>
          </a:xfrm>
        </p:spPr>
        <p:txBody>
          <a:bodyPr/>
          <a:lstStyle/>
          <a:p>
            <a:r>
              <a:rPr lang="es-ES_tradnl" dirty="0"/>
              <a:t>Vértices y aristas</a:t>
            </a:r>
          </a:p>
        </p:txBody>
      </p:sp>
    </p:spTree>
    <p:extLst>
      <p:ext uri="{BB962C8B-B14F-4D97-AF65-F5344CB8AC3E}">
        <p14:creationId xmlns:p14="http://schemas.microsoft.com/office/powerpoint/2010/main" val="259199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4"/>
          <p:cNvSpPr>
            <a:spLocks noGrp="1"/>
          </p:cNvSpPr>
          <p:nvPr>
            <p:ph type="sldNum" sz="quarter" idx="12"/>
          </p:nvPr>
        </p:nvSpPr>
        <p:spPr>
          <a:xfrm>
            <a:off x="6553200" y="6245225"/>
            <a:ext cx="2133600"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DAE7977B-AC6B-42EC-B8DB-F69E7F208737}" type="slidenum">
              <a:rPr lang="en-US" sz="1400"/>
              <a:pPr eaLnBrk="1" hangingPunct="1"/>
              <a:t>9</a:t>
            </a:fld>
            <a:endParaRPr lang="en-US" sz="1400"/>
          </a:p>
        </p:txBody>
      </p:sp>
      <p:sp>
        <p:nvSpPr>
          <p:cNvPr id="8" name="Título 1"/>
          <p:cNvSpPr>
            <a:spLocks noGrp="1"/>
          </p:cNvSpPr>
          <p:nvPr>
            <p:ph type="title"/>
          </p:nvPr>
        </p:nvSpPr>
        <p:spPr>
          <a:xfrm>
            <a:off x="1547813" y="188913"/>
            <a:ext cx="7138987" cy="922337"/>
          </a:xfrm>
        </p:spPr>
        <p:txBody>
          <a:bodyPr/>
          <a:lstStyle/>
          <a:p>
            <a:r>
              <a:rPr lang="es-ES_tradnl" dirty="0"/>
              <a:t>Vértice Puzle</a:t>
            </a:r>
          </a:p>
        </p:txBody>
      </p:sp>
      <p:sp>
        <p:nvSpPr>
          <p:cNvPr id="2" name="Rectángulo 1"/>
          <p:cNvSpPr/>
          <p:nvPr/>
        </p:nvSpPr>
        <p:spPr>
          <a:xfrm>
            <a:off x="170127" y="1582103"/>
            <a:ext cx="9185528" cy="5262979"/>
          </a:xfrm>
          <a:prstGeom prst="rect">
            <a:avLst/>
          </a:prstGeom>
        </p:spPr>
        <p:txBody>
          <a:bodyPr wrap="square" lIns="91440" tIns="45720" rIns="91440" bIns="45720" anchor="t">
            <a:spAutoFit/>
          </a:bodyPr>
          <a:lstStyle/>
          <a:p>
            <a:r>
              <a:rPr lang="es-ES" sz="1400" err="1">
                <a:solidFill>
                  <a:srgbClr val="7F0055"/>
                </a:solidFill>
                <a:latin typeface="Consolas"/>
                <a:cs typeface="Arial"/>
              </a:rPr>
              <a:t>record</a:t>
            </a:r>
            <a:r>
              <a:rPr lang="es-ES" sz="1400">
                <a:solidFill>
                  <a:srgbClr val="7F0055"/>
                </a:solidFill>
                <a:latin typeface="Consolas"/>
                <a:cs typeface="Arial"/>
              </a:rPr>
              <a:t> </a:t>
            </a:r>
            <a:r>
              <a:rPr lang="es-ES" sz="1400" b="1" err="1">
                <a:solidFill>
                  <a:srgbClr val="000000"/>
                </a:solidFill>
                <a:latin typeface="Consolas"/>
                <a:cs typeface="Arial"/>
              </a:rPr>
              <a:t>VertexPuzzle</a:t>
            </a:r>
            <a:r>
              <a:rPr lang="es-ES" sz="1400">
                <a:solidFill>
                  <a:srgbClr val="000000"/>
                </a:solidFill>
                <a:latin typeface="Consolas"/>
                <a:cs typeface="Arial"/>
              </a:rPr>
              <a:t> (</a:t>
            </a:r>
            <a:r>
              <a:rPr lang="es-ES" sz="1400" err="1">
                <a:solidFill>
                  <a:srgbClr val="000000"/>
                </a:solidFill>
                <a:latin typeface="Consolas"/>
                <a:cs typeface="Arial"/>
              </a:rPr>
              <a:t>IntPair</a:t>
            </a:r>
            <a:r>
              <a:rPr lang="es-ES" sz="1400">
                <a:solidFill>
                  <a:srgbClr val="000000"/>
                </a:solidFill>
                <a:latin typeface="Consolas"/>
                <a:cs typeface="Arial"/>
              </a:rPr>
              <a:t> </a:t>
            </a:r>
            <a:r>
              <a:rPr lang="es-ES" sz="1400" err="1">
                <a:solidFill>
                  <a:srgbClr val="000000"/>
                </a:solidFill>
                <a:latin typeface="Consolas"/>
                <a:cs typeface="Arial"/>
              </a:rPr>
              <a:t>blackPosition</a:t>
            </a:r>
            <a:r>
              <a:rPr lang="es-ES" sz="1400">
                <a:solidFill>
                  <a:srgbClr val="000000"/>
                </a:solidFill>
                <a:latin typeface="Consolas"/>
                <a:cs typeface="Arial"/>
              </a:rPr>
              <a:t>, </a:t>
            </a:r>
            <a:r>
              <a:rPr lang="es-ES" sz="1400" err="1">
                <a:solidFill>
                  <a:srgbClr val="000000"/>
                </a:solidFill>
                <a:latin typeface="Consolas"/>
                <a:cs typeface="Arial"/>
              </a:rPr>
              <a:t>Integer</a:t>
            </a:r>
            <a:r>
              <a:rPr lang="es-ES" sz="1400">
                <a:solidFill>
                  <a:srgbClr val="000000"/>
                </a:solidFill>
                <a:latin typeface="Consolas"/>
                <a:cs typeface="Arial"/>
              </a:rPr>
              <a:t>[][]datos) </a:t>
            </a:r>
            <a:endParaRPr lang="es-ES" sz="1400">
              <a:solidFill>
                <a:srgbClr val="000000"/>
              </a:solidFill>
              <a:latin typeface="Consolas" panose="020B0609020204030204" pitchFamily="49" charset="0"/>
            </a:endParaRPr>
          </a:p>
          <a:p>
            <a:r>
              <a:rPr lang="es-ES" sz="1400">
                <a:solidFill>
                  <a:srgbClr val="7F0055"/>
                </a:solidFill>
                <a:latin typeface="Consolas"/>
                <a:cs typeface="Arial"/>
              </a:rPr>
              <a:t>         </a:t>
            </a:r>
            <a:r>
              <a:rPr lang="es-ES" sz="1400" err="1">
                <a:solidFill>
                  <a:srgbClr val="7F0055"/>
                </a:solidFill>
                <a:latin typeface="Consolas"/>
                <a:cs typeface="Arial"/>
              </a:rPr>
              <a:t>Implements</a:t>
            </a:r>
            <a:r>
              <a:rPr lang="es-ES" sz="1400">
                <a:solidFill>
                  <a:srgbClr val="7F0055"/>
                </a:solidFill>
                <a:latin typeface="Consolas"/>
                <a:cs typeface="Arial"/>
              </a:rPr>
              <a:t> </a:t>
            </a:r>
            <a:r>
              <a:rPr lang="es-ES" sz="1400" err="1">
                <a:solidFill>
                  <a:srgbClr val="000000"/>
                </a:solidFill>
                <a:latin typeface="Consolas"/>
                <a:cs typeface="Arial"/>
              </a:rPr>
              <a:t>VirtualVertex</a:t>
            </a:r>
            <a:r>
              <a:rPr lang="es-ES" sz="1400">
                <a:solidFill>
                  <a:srgbClr val="000000"/>
                </a:solidFill>
                <a:latin typeface="Consolas"/>
                <a:cs typeface="Arial"/>
              </a:rPr>
              <a:t>&lt;</a:t>
            </a:r>
            <a:r>
              <a:rPr lang="es-ES" sz="1400" err="1">
                <a:solidFill>
                  <a:srgbClr val="000000"/>
                </a:solidFill>
                <a:latin typeface="Consolas"/>
                <a:cs typeface="Arial"/>
              </a:rPr>
              <a:t>VertexPuzzle,EdgePuzzle,ActionPuzzle</a:t>
            </a:r>
            <a:r>
              <a:rPr lang="es-ES" sz="1400">
                <a:solidFill>
                  <a:srgbClr val="000000"/>
                </a:solidFill>
                <a:latin typeface="Consolas"/>
                <a:cs typeface="Arial"/>
              </a:rPr>
              <a:t>&gt; {</a:t>
            </a:r>
            <a:endParaRPr lang="es-ES" sz="1400">
              <a:solidFill>
                <a:srgbClr val="000000"/>
              </a:solidFill>
              <a:latin typeface="Consolas" panose="020B0609020204030204" pitchFamily="49" charset="0"/>
            </a:endParaRPr>
          </a:p>
          <a:p>
            <a:endParaRPr lang="es-ES" sz="1400">
              <a:solidFill>
                <a:srgbClr val="000000"/>
              </a:solidFill>
              <a:latin typeface="Consolas"/>
              <a:cs typeface="Arial"/>
            </a:endParaRPr>
          </a:p>
          <a:p>
            <a:r>
              <a:rPr lang="es-ES" sz="1400">
                <a:solidFill>
                  <a:srgbClr val="000000"/>
                </a:solidFill>
                <a:latin typeface="Consolas"/>
                <a:cs typeface="Arial"/>
              </a:rPr>
              <a:t>         </a:t>
            </a:r>
            <a:r>
              <a:rPr lang="es-ES" sz="1400" b="1" err="1">
                <a:solidFill>
                  <a:srgbClr val="7F0055"/>
                </a:solidFill>
                <a:latin typeface="Consolas"/>
                <a:cs typeface="Arial"/>
              </a:rPr>
              <a:t>public</a:t>
            </a:r>
            <a:r>
              <a:rPr lang="es-ES" sz="1400">
                <a:solidFill>
                  <a:srgbClr val="000000"/>
                </a:solidFill>
                <a:latin typeface="Consolas"/>
                <a:cs typeface="Arial"/>
              </a:rPr>
              <a:t> </a:t>
            </a:r>
            <a:r>
              <a:rPr lang="es-ES" sz="1400" err="1">
                <a:solidFill>
                  <a:srgbClr val="000000"/>
                </a:solidFill>
                <a:latin typeface="Consolas"/>
                <a:cs typeface="Arial"/>
              </a:rPr>
              <a:t>Integer</a:t>
            </a:r>
            <a:r>
              <a:rPr lang="es-ES" sz="1400">
                <a:solidFill>
                  <a:srgbClr val="000000"/>
                </a:solidFill>
                <a:latin typeface="Consolas"/>
                <a:cs typeface="Arial"/>
              </a:rPr>
              <a:t> </a:t>
            </a:r>
            <a:r>
              <a:rPr lang="es-ES" sz="1400" err="1">
                <a:solidFill>
                  <a:srgbClr val="000000"/>
                </a:solidFill>
                <a:latin typeface="Consolas"/>
                <a:cs typeface="Arial"/>
              </a:rPr>
              <a:t>getDato</a:t>
            </a:r>
            <a:r>
              <a:rPr lang="es-ES" sz="1400">
                <a:solidFill>
                  <a:srgbClr val="000000"/>
                </a:solidFill>
                <a:latin typeface="Consolas"/>
                <a:cs typeface="Arial"/>
              </a:rPr>
              <a:t>(</a:t>
            </a:r>
            <a:r>
              <a:rPr lang="es-ES" sz="1400" err="1">
                <a:solidFill>
                  <a:srgbClr val="000000"/>
                </a:solidFill>
                <a:latin typeface="Consolas"/>
                <a:cs typeface="Arial"/>
              </a:rPr>
              <a:t>int</a:t>
            </a:r>
            <a:r>
              <a:rPr lang="es-ES" sz="1400">
                <a:solidFill>
                  <a:srgbClr val="000000"/>
                </a:solidFill>
                <a:latin typeface="Consolas"/>
                <a:cs typeface="Arial"/>
              </a:rPr>
              <a:t> f, </a:t>
            </a:r>
            <a:r>
              <a:rPr lang="es-ES" sz="1400" err="1">
                <a:solidFill>
                  <a:srgbClr val="000000"/>
                </a:solidFill>
                <a:latin typeface="Consolas"/>
                <a:cs typeface="Arial"/>
              </a:rPr>
              <a:t>int</a:t>
            </a:r>
            <a:r>
              <a:rPr lang="es-ES" sz="1400">
                <a:solidFill>
                  <a:srgbClr val="000000"/>
                </a:solidFill>
                <a:latin typeface="Consolas"/>
                <a:cs typeface="Arial"/>
              </a:rPr>
              <a:t> c) { ... } </a:t>
            </a:r>
            <a:r>
              <a:rPr lang="es-ES" sz="1400" b="1">
                <a:solidFill>
                  <a:srgbClr val="009900"/>
                </a:solidFill>
                <a:latin typeface="Consolas"/>
                <a:cs typeface="Arial"/>
              </a:rPr>
              <a:t>// Básica Individual o Problema</a:t>
            </a:r>
          </a:p>
          <a:p>
            <a:r>
              <a:rPr lang="es-ES" sz="1400">
                <a:solidFill>
                  <a:srgbClr val="000000"/>
                </a:solidFill>
                <a:latin typeface="Consolas"/>
                <a:cs typeface="Arial"/>
              </a:rPr>
              <a:t>         </a:t>
            </a:r>
            <a:r>
              <a:rPr lang="es-ES" sz="1400" b="1" err="1">
                <a:solidFill>
                  <a:srgbClr val="7F0055"/>
                </a:solidFill>
                <a:latin typeface="Consolas"/>
                <a:cs typeface="Arial"/>
              </a:rPr>
              <a:t>public</a:t>
            </a:r>
            <a:r>
              <a:rPr lang="es-ES" sz="1400">
                <a:solidFill>
                  <a:srgbClr val="000000"/>
                </a:solidFill>
                <a:latin typeface="Consolas"/>
                <a:cs typeface="Arial"/>
              </a:rPr>
              <a:t> </a:t>
            </a:r>
            <a:r>
              <a:rPr lang="es-ES" sz="1400" err="1">
                <a:solidFill>
                  <a:srgbClr val="000000"/>
                </a:solidFill>
                <a:latin typeface="Consolas"/>
                <a:cs typeface="Arial"/>
              </a:rPr>
              <a:t>IntPair</a:t>
            </a:r>
            <a:r>
              <a:rPr lang="es-ES" sz="1400">
                <a:solidFill>
                  <a:srgbClr val="000000"/>
                </a:solidFill>
                <a:latin typeface="Consolas"/>
                <a:cs typeface="Arial"/>
              </a:rPr>
              <a:t> </a:t>
            </a:r>
            <a:r>
              <a:rPr lang="es-ES" sz="1400" err="1">
                <a:solidFill>
                  <a:srgbClr val="000000"/>
                </a:solidFill>
                <a:latin typeface="Consolas"/>
                <a:cs typeface="Arial"/>
              </a:rPr>
              <a:t>posicionHueco</a:t>
            </a:r>
            <a:r>
              <a:rPr lang="es-ES" sz="1400">
                <a:solidFill>
                  <a:srgbClr val="000000"/>
                </a:solidFill>
                <a:latin typeface="Consolas"/>
                <a:cs typeface="Arial"/>
              </a:rPr>
              <a:t>() { ... }   </a:t>
            </a:r>
            <a:r>
              <a:rPr lang="es-ES" sz="1400" b="1">
                <a:solidFill>
                  <a:srgbClr val="009900"/>
                </a:solidFill>
                <a:latin typeface="Consolas"/>
                <a:cs typeface="Arial"/>
              </a:rPr>
              <a:t>// Derivada</a:t>
            </a:r>
          </a:p>
          <a:p>
            <a:r>
              <a:rPr lang="es-ES" sz="1400">
                <a:solidFill>
                  <a:srgbClr val="000000"/>
                </a:solidFill>
                <a:latin typeface="Consolas"/>
                <a:cs typeface="Arial"/>
              </a:rPr>
              <a:t>         </a:t>
            </a:r>
            <a:endParaRPr lang="es-ES" sz="1400" b="1">
              <a:solidFill>
                <a:srgbClr val="009900"/>
              </a:solidFill>
              <a:latin typeface="Consolas"/>
              <a:cs typeface="Arial"/>
            </a:endParaRPr>
          </a:p>
          <a:p>
            <a:endParaRPr lang="es-ES" sz="1400">
              <a:solidFill>
                <a:srgbClr val="000000"/>
              </a:solidFill>
              <a:latin typeface="Consolas"/>
              <a:cs typeface="Arial"/>
            </a:endParaRPr>
          </a:p>
          <a:p>
            <a:r>
              <a:rPr lang="es-ES" sz="1400">
                <a:latin typeface="Consolas"/>
                <a:cs typeface="Arial"/>
              </a:rPr>
              <a:t>         </a:t>
            </a:r>
            <a:r>
              <a:rPr lang="es-ES" sz="1400" b="1" err="1">
                <a:solidFill>
                  <a:srgbClr val="7F0055"/>
                </a:solidFill>
                <a:latin typeface="Consolas"/>
                <a:cs typeface="Arial"/>
              </a:rPr>
              <a:t>public</a:t>
            </a:r>
            <a:r>
              <a:rPr lang="es-ES" sz="1400">
                <a:latin typeface="Consolas"/>
                <a:cs typeface="Arial"/>
              </a:rPr>
              <a:t> </a:t>
            </a:r>
            <a:r>
              <a:rPr lang="es-ES" sz="1400" b="1" err="1">
                <a:solidFill>
                  <a:srgbClr val="7F0055"/>
                </a:solidFill>
                <a:latin typeface="Consolas"/>
                <a:cs typeface="Arial"/>
              </a:rPr>
              <a:t>static</a:t>
            </a:r>
            <a:r>
              <a:rPr lang="es-ES" sz="1400">
                <a:latin typeface="Consolas"/>
                <a:cs typeface="Arial"/>
              </a:rPr>
              <a:t> </a:t>
            </a:r>
            <a:r>
              <a:rPr lang="es-ES" sz="1400" err="1">
                <a:latin typeface="Consolas"/>
                <a:cs typeface="Arial"/>
              </a:rPr>
              <a:t>VertexPuzzle</a:t>
            </a:r>
            <a:r>
              <a:rPr lang="es-ES" sz="1400">
                <a:latin typeface="Consolas"/>
                <a:cs typeface="Arial"/>
              </a:rPr>
              <a:t> </a:t>
            </a:r>
            <a:r>
              <a:rPr lang="es-ES" sz="1400" err="1">
                <a:latin typeface="Consolas"/>
                <a:cs typeface="Arial"/>
              </a:rPr>
              <a:t>initialVertex</a:t>
            </a:r>
            <a:r>
              <a:rPr lang="es-ES" sz="1400">
                <a:latin typeface="Consolas"/>
                <a:cs typeface="Arial"/>
              </a:rPr>
              <a:t>() {</a:t>
            </a:r>
            <a:endParaRPr lang="es-ES">
              <a:latin typeface="Consolas"/>
            </a:endParaRPr>
          </a:p>
          <a:p>
            <a:r>
              <a:rPr lang="es-ES" sz="1400">
                <a:latin typeface="Consolas"/>
                <a:cs typeface="Arial"/>
              </a:rPr>
              <a:t>               </a:t>
            </a:r>
            <a:r>
              <a:rPr lang="es-ES" sz="1400" err="1">
                <a:latin typeface="Consolas"/>
                <a:cs typeface="Arial"/>
              </a:rPr>
              <a:t>return</a:t>
            </a:r>
            <a:r>
              <a:rPr lang="es-ES" sz="1400">
                <a:latin typeface="Consolas"/>
                <a:cs typeface="Arial"/>
              </a:rPr>
              <a:t> </a:t>
            </a:r>
            <a:r>
              <a:rPr lang="es-ES" sz="1400" err="1">
                <a:latin typeface="Consolas"/>
                <a:cs typeface="Arial"/>
              </a:rPr>
              <a:t>of</a:t>
            </a:r>
            <a:r>
              <a:rPr lang="es-ES" sz="1400">
                <a:latin typeface="Consolas"/>
                <a:cs typeface="Arial"/>
              </a:rPr>
              <a:t>(3, 6, 1, 0, 8, 2, 4, 5, 7);</a:t>
            </a:r>
            <a:endParaRPr lang="es-ES">
              <a:latin typeface="Consolas"/>
            </a:endParaRPr>
          </a:p>
          <a:p>
            <a:r>
              <a:rPr lang="es-ES" sz="1400">
                <a:latin typeface="Consolas"/>
                <a:cs typeface="Arial"/>
              </a:rPr>
              <a:t>         } </a:t>
            </a:r>
            <a:endParaRPr lang="es-ES">
              <a:latin typeface="Consolas"/>
            </a:endParaRPr>
          </a:p>
          <a:p>
            <a:endParaRPr lang="es-ES" sz="1400">
              <a:latin typeface="Consolas"/>
              <a:cs typeface="Arial"/>
            </a:endParaRPr>
          </a:p>
          <a:p>
            <a:r>
              <a:rPr lang="es-ES" sz="1400">
                <a:latin typeface="Consolas"/>
                <a:cs typeface="Arial"/>
              </a:rPr>
              <a:t>         </a:t>
            </a:r>
            <a:r>
              <a:rPr lang="es-ES" sz="1400" b="1" err="1">
                <a:solidFill>
                  <a:srgbClr val="7F0055"/>
                </a:solidFill>
                <a:latin typeface="Consolas"/>
                <a:cs typeface="Arial"/>
              </a:rPr>
              <a:t>public</a:t>
            </a:r>
            <a:r>
              <a:rPr lang="es-ES" sz="1400">
                <a:latin typeface="Consolas"/>
                <a:cs typeface="Arial"/>
              </a:rPr>
              <a:t> </a:t>
            </a:r>
            <a:r>
              <a:rPr lang="es-ES" sz="1400" b="1" err="1">
                <a:solidFill>
                  <a:srgbClr val="7F0055"/>
                </a:solidFill>
                <a:latin typeface="Consolas"/>
                <a:cs typeface="Arial"/>
              </a:rPr>
              <a:t>static</a:t>
            </a:r>
            <a:r>
              <a:rPr lang="es-ES" sz="1400">
                <a:latin typeface="Consolas"/>
                <a:cs typeface="Arial"/>
              </a:rPr>
              <a:t> </a:t>
            </a:r>
            <a:r>
              <a:rPr lang="es-ES" sz="1400" err="1">
                <a:latin typeface="Consolas"/>
                <a:cs typeface="Arial"/>
              </a:rPr>
              <a:t>VertexPuzzle</a:t>
            </a:r>
            <a:r>
              <a:rPr lang="es-ES" sz="1400">
                <a:latin typeface="Consolas"/>
                <a:cs typeface="Arial"/>
              </a:rPr>
              <a:t> </a:t>
            </a:r>
            <a:r>
              <a:rPr lang="es-ES" sz="1400" err="1">
                <a:latin typeface="Consolas"/>
                <a:cs typeface="Arial"/>
              </a:rPr>
              <a:t>lastVertex</a:t>
            </a:r>
            <a:r>
              <a:rPr lang="es-ES" sz="1400">
                <a:latin typeface="Consolas"/>
                <a:cs typeface="Arial"/>
              </a:rPr>
              <a:t>() {</a:t>
            </a:r>
            <a:endParaRPr lang="es-ES">
              <a:latin typeface="Consolas"/>
            </a:endParaRPr>
          </a:p>
          <a:p>
            <a:r>
              <a:rPr lang="es-ES" sz="1400">
                <a:latin typeface="Consolas"/>
                <a:cs typeface="Arial"/>
              </a:rPr>
              <a:t>               </a:t>
            </a:r>
            <a:r>
              <a:rPr lang="es-ES" sz="1400" err="1">
                <a:latin typeface="Consolas"/>
                <a:cs typeface="Arial"/>
              </a:rPr>
              <a:t>return</a:t>
            </a:r>
            <a:r>
              <a:rPr lang="es-ES" sz="1400">
                <a:latin typeface="Consolas"/>
                <a:cs typeface="Arial"/>
              </a:rPr>
              <a:t> </a:t>
            </a:r>
            <a:r>
              <a:rPr lang="es-ES" sz="1400" err="1">
                <a:latin typeface="Consolas"/>
                <a:cs typeface="Arial"/>
              </a:rPr>
              <a:t>of</a:t>
            </a:r>
            <a:r>
              <a:rPr lang="es-ES" sz="1400">
                <a:latin typeface="Consolas"/>
                <a:cs typeface="Arial"/>
              </a:rPr>
              <a:t>(1, 2, 3, 4, 5, 6, 7, 8, 0);</a:t>
            </a:r>
            <a:endParaRPr lang="es-ES">
              <a:latin typeface="Consolas"/>
            </a:endParaRPr>
          </a:p>
          <a:p>
            <a:r>
              <a:rPr lang="es-ES" sz="1400">
                <a:latin typeface="Consolas"/>
                <a:cs typeface="Arial"/>
              </a:rPr>
              <a:t>         }</a:t>
            </a:r>
            <a:endParaRPr lang="es-ES">
              <a:latin typeface="Consolas"/>
            </a:endParaRPr>
          </a:p>
          <a:p>
            <a:endParaRPr lang="es-ES" sz="1400">
              <a:latin typeface="Consolas"/>
              <a:cs typeface="Arial"/>
            </a:endParaRPr>
          </a:p>
          <a:p>
            <a:r>
              <a:rPr lang="es-ES" sz="1400">
                <a:latin typeface="Consolas"/>
                <a:cs typeface="Arial"/>
              </a:rPr>
              <a:t>   </a:t>
            </a:r>
            <a:r>
              <a:rPr lang="es-ES" sz="1400">
                <a:solidFill>
                  <a:srgbClr val="000000"/>
                </a:solidFill>
                <a:latin typeface="Consolas"/>
                <a:cs typeface="Arial"/>
              </a:rPr>
              <a:t>      </a:t>
            </a:r>
            <a:r>
              <a:rPr lang="es-ES" sz="1400" b="1" err="1">
                <a:solidFill>
                  <a:srgbClr val="7F0055"/>
                </a:solidFill>
                <a:latin typeface="Consolas"/>
                <a:cs typeface="Arial"/>
              </a:rPr>
              <a:t>public</a:t>
            </a:r>
            <a:r>
              <a:rPr lang="es-ES" sz="1400">
                <a:solidFill>
                  <a:srgbClr val="000000"/>
                </a:solidFill>
                <a:latin typeface="Consolas"/>
                <a:cs typeface="Arial"/>
              </a:rPr>
              <a:t> </a:t>
            </a:r>
            <a:r>
              <a:rPr lang="es-ES" sz="1400" b="1" err="1">
                <a:solidFill>
                  <a:srgbClr val="7F0055"/>
                </a:solidFill>
                <a:latin typeface="Consolas"/>
                <a:cs typeface="Arial"/>
              </a:rPr>
              <a:t>static</a:t>
            </a:r>
            <a:r>
              <a:rPr lang="es-ES" sz="1400">
                <a:solidFill>
                  <a:srgbClr val="000000"/>
                </a:solidFill>
                <a:latin typeface="Consolas"/>
                <a:cs typeface="Arial"/>
              </a:rPr>
              <a:t> </a:t>
            </a:r>
            <a:r>
              <a:rPr lang="es-ES" sz="1400" err="1">
                <a:solidFill>
                  <a:srgbClr val="000000"/>
                </a:solidFill>
                <a:latin typeface="Consolas"/>
                <a:cs typeface="Arial"/>
              </a:rPr>
              <a:t>VertexPuzzle</a:t>
            </a:r>
            <a:r>
              <a:rPr lang="es-ES" sz="1400">
                <a:solidFill>
                  <a:srgbClr val="000000"/>
                </a:solidFill>
                <a:latin typeface="Consolas"/>
                <a:cs typeface="Arial"/>
              </a:rPr>
              <a:t> </a:t>
            </a:r>
            <a:r>
              <a:rPr lang="es-ES" sz="1400" err="1">
                <a:solidFill>
                  <a:srgbClr val="000000"/>
                </a:solidFill>
                <a:latin typeface="Consolas"/>
                <a:cs typeface="Arial"/>
              </a:rPr>
              <a:t>of</a:t>
            </a:r>
            <a:r>
              <a:rPr lang="es-ES" sz="1400">
                <a:solidFill>
                  <a:srgbClr val="000000"/>
                </a:solidFill>
                <a:latin typeface="Consolas"/>
                <a:cs typeface="Arial"/>
              </a:rPr>
              <a:t>(</a:t>
            </a:r>
            <a:r>
              <a:rPr lang="es-ES" sz="1400" err="1">
                <a:solidFill>
                  <a:srgbClr val="000000"/>
                </a:solidFill>
                <a:latin typeface="Consolas"/>
                <a:cs typeface="Arial"/>
              </a:rPr>
              <a:t>Integer</a:t>
            </a:r>
            <a:r>
              <a:rPr lang="es-ES" sz="1400">
                <a:solidFill>
                  <a:srgbClr val="000000"/>
                </a:solidFill>
                <a:latin typeface="Consolas"/>
                <a:cs typeface="Arial"/>
              </a:rPr>
              <a:t>... d) { ... } </a:t>
            </a:r>
            <a:r>
              <a:rPr lang="es-ES" sz="1400" b="1">
                <a:solidFill>
                  <a:srgbClr val="009900"/>
                </a:solidFill>
                <a:latin typeface="Consolas"/>
                <a:cs typeface="Arial"/>
              </a:rPr>
              <a:t>// </a:t>
            </a:r>
            <a:r>
              <a:rPr lang="es-ES" sz="1400" b="1" err="1">
                <a:solidFill>
                  <a:srgbClr val="009900"/>
                </a:solidFill>
                <a:latin typeface="Consolas"/>
                <a:cs typeface="Arial"/>
              </a:rPr>
              <a:t>Metodos</a:t>
            </a:r>
            <a:r>
              <a:rPr lang="es-ES" sz="1400" b="1">
                <a:solidFill>
                  <a:srgbClr val="009900"/>
                </a:solidFill>
                <a:latin typeface="Consolas"/>
                <a:cs typeface="Arial"/>
              </a:rPr>
              <a:t> </a:t>
            </a:r>
            <a:r>
              <a:rPr lang="es-ES" sz="1400" b="1" err="1">
                <a:solidFill>
                  <a:srgbClr val="009900"/>
                </a:solidFill>
                <a:latin typeface="Consolas"/>
                <a:cs typeface="Arial"/>
              </a:rPr>
              <a:t>factorias</a:t>
            </a:r>
            <a:endParaRPr lang="es-ES" sz="1400" b="1">
              <a:solidFill>
                <a:srgbClr val="009900"/>
              </a:solidFill>
              <a:latin typeface="Consolas"/>
              <a:cs typeface="Arial"/>
            </a:endParaRPr>
          </a:p>
          <a:p>
            <a:r>
              <a:rPr lang="es-ES" sz="1400">
                <a:solidFill>
                  <a:srgbClr val="000000"/>
                </a:solidFill>
                <a:latin typeface="Consolas"/>
                <a:cs typeface="Arial"/>
              </a:rPr>
              <a:t>         </a:t>
            </a:r>
            <a:r>
              <a:rPr lang="es-ES" sz="1400" b="1" err="1">
                <a:solidFill>
                  <a:srgbClr val="7F0055"/>
                </a:solidFill>
                <a:latin typeface="Consolas"/>
                <a:cs typeface="Arial"/>
              </a:rPr>
              <a:t>public</a:t>
            </a:r>
            <a:r>
              <a:rPr lang="es-ES" sz="1400">
                <a:solidFill>
                  <a:srgbClr val="000000"/>
                </a:solidFill>
                <a:latin typeface="Consolas"/>
                <a:cs typeface="Arial"/>
              </a:rPr>
              <a:t> </a:t>
            </a:r>
            <a:r>
              <a:rPr lang="es-ES" sz="1400" b="1" err="1">
                <a:solidFill>
                  <a:srgbClr val="7F0055"/>
                </a:solidFill>
                <a:latin typeface="Consolas"/>
                <a:cs typeface="Arial"/>
              </a:rPr>
              <a:t>static</a:t>
            </a:r>
            <a:r>
              <a:rPr lang="es-ES" sz="1400">
                <a:solidFill>
                  <a:srgbClr val="000000"/>
                </a:solidFill>
                <a:latin typeface="Consolas"/>
                <a:cs typeface="Arial"/>
              </a:rPr>
              <a:t> </a:t>
            </a:r>
            <a:r>
              <a:rPr lang="es-ES" sz="1400" err="1">
                <a:solidFill>
                  <a:srgbClr val="000000"/>
                </a:solidFill>
                <a:latin typeface="Consolas"/>
                <a:cs typeface="Arial"/>
              </a:rPr>
              <a:t>VertexPuzzle</a:t>
            </a:r>
            <a:r>
              <a:rPr lang="es-ES" sz="1400">
                <a:solidFill>
                  <a:srgbClr val="000000"/>
                </a:solidFill>
                <a:latin typeface="Consolas"/>
                <a:cs typeface="Arial"/>
              </a:rPr>
              <a:t> </a:t>
            </a:r>
            <a:r>
              <a:rPr lang="es-ES" sz="1400" err="1">
                <a:solidFill>
                  <a:srgbClr val="000000"/>
                </a:solidFill>
                <a:latin typeface="Consolas"/>
                <a:cs typeface="Arial"/>
              </a:rPr>
              <a:t>of</a:t>
            </a:r>
            <a:r>
              <a:rPr lang="es-ES" sz="1400">
                <a:solidFill>
                  <a:srgbClr val="000000"/>
                </a:solidFill>
                <a:latin typeface="Consolas"/>
                <a:cs typeface="Arial"/>
              </a:rPr>
              <a:t>(</a:t>
            </a:r>
            <a:r>
              <a:rPr lang="es-ES" sz="1400" err="1">
                <a:solidFill>
                  <a:srgbClr val="000000"/>
                </a:solidFill>
                <a:latin typeface="Consolas"/>
                <a:cs typeface="Arial"/>
              </a:rPr>
              <a:t>Integer</a:t>
            </a:r>
            <a:r>
              <a:rPr lang="es-ES" sz="1400">
                <a:solidFill>
                  <a:srgbClr val="000000"/>
                </a:solidFill>
                <a:latin typeface="Consolas"/>
                <a:cs typeface="Arial"/>
              </a:rPr>
              <a:t>[][] datos, </a:t>
            </a:r>
            <a:r>
              <a:rPr lang="es-ES" sz="1400" err="1">
                <a:solidFill>
                  <a:srgbClr val="000000"/>
                </a:solidFill>
                <a:latin typeface="Consolas"/>
                <a:cs typeface="Arial"/>
              </a:rPr>
              <a:t>IntPair</a:t>
            </a:r>
            <a:r>
              <a:rPr lang="es-ES" sz="1400">
                <a:solidFill>
                  <a:srgbClr val="000000"/>
                </a:solidFill>
                <a:latin typeface="Consolas"/>
                <a:cs typeface="Arial"/>
              </a:rPr>
              <a:t> </a:t>
            </a:r>
            <a:r>
              <a:rPr lang="es-ES" sz="1400" err="1">
                <a:solidFill>
                  <a:srgbClr val="000000"/>
                </a:solidFill>
                <a:latin typeface="Consolas"/>
                <a:cs typeface="Arial"/>
              </a:rPr>
              <a:t>bp</a:t>
            </a:r>
            <a:r>
              <a:rPr lang="es-ES" sz="1400">
                <a:solidFill>
                  <a:srgbClr val="000000"/>
                </a:solidFill>
                <a:latin typeface="Consolas"/>
                <a:cs typeface="Arial"/>
              </a:rPr>
              <a:t>) { ... }</a:t>
            </a:r>
          </a:p>
          <a:p>
            <a:endParaRPr lang="es-ES" sz="1400">
              <a:latin typeface="Consolas"/>
              <a:cs typeface="Arial"/>
            </a:endParaRPr>
          </a:p>
          <a:p>
            <a:r>
              <a:rPr lang="es-ES" sz="1400">
                <a:latin typeface="Consolas"/>
                <a:cs typeface="Arial"/>
              </a:rPr>
              <a:t>         </a:t>
            </a:r>
            <a:r>
              <a:rPr lang="es-ES" sz="1400" b="1" err="1">
                <a:solidFill>
                  <a:srgbClr val="7F0055"/>
                </a:solidFill>
                <a:latin typeface="Consolas"/>
                <a:cs typeface="Arial"/>
              </a:rPr>
              <a:t>public</a:t>
            </a:r>
            <a:r>
              <a:rPr lang="es-ES" sz="1400">
                <a:solidFill>
                  <a:srgbClr val="000000"/>
                </a:solidFill>
                <a:latin typeface="Consolas"/>
                <a:cs typeface="Arial"/>
              </a:rPr>
              <a:t> </a:t>
            </a:r>
            <a:r>
              <a:rPr lang="es-ES" sz="1400" err="1">
                <a:solidFill>
                  <a:srgbClr val="000000"/>
                </a:solidFill>
                <a:latin typeface="Consolas"/>
                <a:cs typeface="Arial"/>
              </a:rPr>
              <a:t>int</a:t>
            </a:r>
            <a:r>
              <a:rPr lang="es-ES" sz="1400">
                <a:solidFill>
                  <a:srgbClr val="000000"/>
                </a:solidFill>
                <a:latin typeface="Consolas"/>
                <a:cs typeface="Arial"/>
              </a:rPr>
              <a:t> </a:t>
            </a:r>
            <a:r>
              <a:rPr lang="es-ES" sz="1400" err="1">
                <a:solidFill>
                  <a:srgbClr val="000000"/>
                </a:solidFill>
                <a:latin typeface="Consolas"/>
                <a:cs typeface="Arial"/>
              </a:rPr>
              <a:t>hashCode</a:t>
            </a:r>
            <a:r>
              <a:rPr lang="es-ES" sz="1400">
                <a:solidFill>
                  <a:srgbClr val="000000"/>
                </a:solidFill>
                <a:latin typeface="Consolas"/>
                <a:cs typeface="Arial"/>
              </a:rPr>
              <a:t>() { ... }</a:t>
            </a:r>
            <a:endParaRPr lang="es-ES" sz="1400">
              <a:latin typeface="Consolas"/>
            </a:endParaRPr>
          </a:p>
          <a:p>
            <a:r>
              <a:rPr lang="es-ES" sz="1400">
                <a:solidFill>
                  <a:srgbClr val="000000"/>
                </a:solidFill>
                <a:latin typeface="Consolas"/>
                <a:cs typeface="Arial"/>
              </a:rPr>
              <a:t>         </a:t>
            </a:r>
            <a:r>
              <a:rPr lang="es-ES" sz="1400" b="1" err="1">
                <a:solidFill>
                  <a:srgbClr val="7F0055"/>
                </a:solidFill>
                <a:latin typeface="Consolas"/>
                <a:cs typeface="Arial"/>
              </a:rPr>
              <a:t>public</a:t>
            </a:r>
            <a:r>
              <a:rPr lang="es-ES" sz="1400">
                <a:solidFill>
                  <a:srgbClr val="000000"/>
                </a:solidFill>
                <a:latin typeface="Consolas"/>
                <a:cs typeface="Arial"/>
              </a:rPr>
              <a:t> </a:t>
            </a:r>
            <a:r>
              <a:rPr lang="es-ES" sz="1400" b="1" err="1">
                <a:solidFill>
                  <a:srgbClr val="7F0055"/>
                </a:solidFill>
                <a:latin typeface="Consolas"/>
                <a:cs typeface="Arial"/>
              </a:rPr>
              <a:t>boolean</a:t>
            </a:r>
            <a:r>
              <a:rPr lang="es-ES" sz="1400">
                <a:solidFill>
                  <a:srgbClr val="000000"/>
                </a:solidFill>
                <a:latin typeface="Consolas"/>
                <a:cs typeface="Arial"/>
              </a:rPr>
              <a:t> </a:t>
            </a:r>
            <a:r>
              <a:rPr lang="es-ES" sz="1400" err="1">
                <a:solidFill>
                  <a:srgbClr val="000000"/>
                </a:solidFill>
                <a:latin typeface="Consolas"/>
                <a:cs typeface="Arial"/>
              </a:rPr>
              <a:t>equals</a:t>
            </a:r>
            <a:r>
              <a:rPr lang="es-ES" sz="1400">
                <a:solidFill>
                  <a:srgbClr val="000000"/>
                </a:solidFill>
                <a:latin typeface="Consolas"/>
                <a:cs typeface="Arial"/>
              </a:rPr>
              <a:t>(</a:t>
            </a:r>
            <a:r>
              <a:rPr lang="es-ES" sz="1400" err="1">
                <a:solidFill>
                  <a:srgbClr val="000000"/>
                </a:solidFill>
                <a:latin typeface="Consolas"/>
                <a:cs typeface="Arial"/>
              </a:rPr>
              <a:t>Object</a:t>
            </a:r>
            <a:r>
              <a:rPr lang="es-ES" sz="1400">
                <a:solidFill>
                  <a:srgbClr val="000000"/>
                </a:solidFill>
                <a:latin typeface="Consolas"/>
                <a:cs typeface="Arial"/>
              </a:rPr>
              <a:t> </a:t>
            </a:r>
            <a:r>
              <a:rPr lang="es-ES" sz="1400" err="1">
                <a:solidFill>
                  <a:srgbClr val="000000"/>
                </a:solidFill>
                <a:latin typeface="Consolas"/>
                <a:cs typeface="Arial"/>
              </a:rPr>
              <a:t>obj</a:t>
            </a:r>
            <a:r>
              <a:rPr lang="es-ES" sz="1400">
                <a:solidFill>
                  <a:srgbClr val="000000"/>
                </a:solidFill>
                <a:latin typeface="Consolas"/>
                <a:cs typeface="Arial"/>
              </a:rPr>
              <a:t>) { ... }</a:t>
            </a:r>
          </a:p>
          <a:p>
            <a:endParaRPr lang="es-ES" sz="1400">
              <a:solidFill>
                <a:srgbClr val="000000"/>
              </a:solidFill>
              <a:latin typeface="Consolas"/>
              <a:cs typeface="Arial"/>
            </a:endParaRPr>
          </a:p>
          <a:p>
            <a:endParaRPr lang="es-ES" sz="1400">
              <a:solidFill>
                <a:srgbClr val="000000"/>
              </a:solidFill>
              <a:latin typeface="Consolas"/>
              <a:cs typeface="Arial"/>
            </a:endParaRPr>
          </a:p>
          <a:p>
            <a:endParaRPr lang="es-ES" sz="1400" b="1">
              <a:solidFill>
                <a:srgbClr val="009900"/>
              </a:solidFill>
              <a:latin typeface="Consolas"/>
              <a:cs typeface="Arial"/>
            </a:endParaRPr>
          </a:p>
          <a:p>
            <a:r>
              <a:rPr lang="es-ES" sz="1400">
                <a:solidFill>
                  <a:srgbClr val="000000"/>
                </a:solidFill>
                <a:latin typeface="Consolas"/>
                <a:cs typeface="Arial"/>
              </a:rPr>
              <a:t>    </a:t>
            </a:r>
            <a:endParaRPr lang="es-ES" sz="1400">
              <a:solidFill>
                <a:srgbClr val="000000"/>
              </a:solidFill>
              <a:latin typeface="Consolas" panose="020B0609020204030204" pitchFamily="49" charset="0"/>
            </a:endParaRPr>
          </a:p>
        </p:txBody>
      </p:sp>
    </p:spTree>
    <p:extLst>
      <p:ext uri="{BB962C8B-B14F-4D97-AF65-F5344CB8AC3E}">
        <p14:creationId xmlns:p14="http://schemas.microsoft.com/office/powerpoint/2010/main" val="2568571564"/>
      </p:ext>
    </p:extLst>
  </p:cSld>
  <p:clrMapOvr>
    <a:masterClrMapping/>
  </p:clrMapOvr>
</p:sld>
</file>

<file path=ppt/theme/theme1.xml><?xml version="1.0" encoding="utf-8"?>
<a:theme xmlns:a="http://schemas.openxmlformats.org/drawingml/2006/main" name="PracticasADA0506">
  <a:themeElements>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PracticasADA05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acticasADA05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acticasADA05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acticasADA05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acticasADA05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acticasADA05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acticasADA05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acticasADA05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acticasADA05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acticasADA05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acticasADA05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acticasADA05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A1011">
  <a:themeElements>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PracticasADA05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Char char="•"/>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acticasADA05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acticasADA05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acticasADA05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acticasADA05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acticasADA05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acticasADA05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acticasADA05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acticasADA05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acticasADA05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acticasADA05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acticasADA05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acticasADA05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PracticasADA</Template>
  <TotalTime>173</TotalTime>
  <Words>3966</Words>
  <Application>Microsoft Office PowerPoint</Application>
  <PresentationFormat>Presentación en pantalla (4:3)</PresentationFormat>
  <Paragraphs>451</Paragraphs>
  <Slides>31</Slides>
  <Notes>19</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31</vt:i4>
      </vt:variant>
    </vt:vector>
  </HeadingPairs>
  <TitlesOfParts>
    <vt:vector size="43" baseType="lpstr">
      <vt:lpstr>Arial</vt:lpstr>
      <vt:lpstr>Arial Narrow</vt:lpstr>
      <vt:lpstr>Calibri</vt:lpstr>
      <vt:lpstr>Cambria</vt:lpstr>
      <vt:lpstr>Cambria Math</vt:lpstr>
      <vt:lpstr>Consolas</vt:lpstr>
      <vt:lpstr>Tahoma</vt:lpstr>
      <vt:lpstr>Times New Roman</vt:lpstr>
      <vt:lpstr>Wingdings</vt:lpstr>
      <vt:lpstr>Wingdings,Sans-Serif</vt:lpstr>
      <vt:lpstr>PracticasADA0506</vt:lpstr>
      <vt:lpstr>ADA1011</vt:lpstr>
      <vt:lpstr>Modelado de Problemas mediante Grafos Virtuales  Análisis y Diseño de Datos y Algoritmos</vt:lpstr>
      <vt:lpstr>Contenido</vt:lpstr>
      <vt:lpstr>Grafos</vt:lpstr>
      <vt:lpstr>Grafos virtuales</vt:lpstr>
      <vt:lpstr>Grafos virtuales</vt:lpstr>
      <vt:lpstr>Grafos Virtuales</vt:lpstr>
      <vt:lpstr>Grafos Virtuales: Puzle</vt:lpstr>
      <vt:lpstr>Vértices y aristas</vt:lpstr>
      <vt:lpstr>Vértice Puzle</vt:lpstr>
      <vt:lpstr>Vértice Puzle</vt:lpstr>
      <vt:lpstr>Arista Puzle</vt:lpstr>
      <vt:lpstr>Grafos Virtuales: caminos</vt:lpstr>
      <vt:lpstr>Caminos y heurísticas</vt:lpstr>
      <vt:lpstr>Heurística</vt:lpstr>
      <vt:lpstr>Heurística</vt:lpstr>
      <vt:lpstr>Valor voraz y heurística</vt:lpstr>
      <vt:lpstr>Grafos Virtuales Extendidos</vt:lpstr>
      <vt:lpstr>Grafos Virtuales Extendidos</vt:lpstr>
      <vt:lpstr>Grafos virtuales extendidos</vt:lpstr>
      <vt:lpstr>Modelos y Grafos virtuales</vt:lpstr>
      <vt:lpstr>Modelos y Grafos virtuales</vt:lpstr>
      <vt:lpstr>Presentación de PowerPoint</vt:lpstr>
      <vt:lpstr>Grafos Virtuales: Mochila</vt:lpstr>
      <vt:lpstr>Algoritmos</vt:lpstr>
      <vt:lpstr>Algoritmos</vt:lpstr>
      <vt:lpstr>Algoritmos</vt:lpstr>
      <vt:lpstr>Algoritmos</vt:lpstr>
      <vt:lpstr>Uso de las técnicas</vt:lpstr>
      <vt:lpstr>Uso de las técnicas</vt:lpstr>
      <vt:lpstr>Resumen uso de técnicas:</vt:lpstr>
      <vt:lpstr>Modelado de Problemas mediante Grafos Virtuales Análisis y Diseño de Datos y Algoritmos</vt:lpstr>
    </vt:vector>
  </TitlesOfParts>
  <Company>Universidad de Sevilla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dc:title>
  <dc:creator>Luisa</dc:creator>
  <cp:lastModifiedBy>Miguel Toro</cp:lastModifiedBy>
  <cp:revision>331</cp:revision>
  <cp:lastPrinted>2018-01-08T10:32:42Z</cp:lastPrinted>
  <dcterms:created xsi:type="dcterms:W3CDTF">2003-11-29T21:20:29Z</dcterms:created>
  <dcterms:modified xsi:type="dcterms:W3CDTF">2023-02-28T12:18:10Z</dcterms:modified>
</cp:coreProperties>
</file>