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35" d="100"/>
          <a:sy n="35" d="100"/>
        </p:scale>
        <p:origin x="1332" y="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 err="1"/>
              <a:t>Projet</a:t>
            </a:r>
            <a:r>
              <a:rPr dirty="0"/>
              <a:t> de </a:t>
            </a:r>
            <a:r>
              <a:rPr dirty="0" err="1"/>
              <a:t>création</a:t>
            </a:r>
            <a:r>
              <a:rPr dirty="0"/>
              <a:t> d'un site web </a:t>
            </a:r>
            <a:r>
              <a:rPr lang="fr-FR"/>
              <a:t>de jeu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 err="1"/>
              <a:t>Présentation</a:t>
            </a:r>
            <a:r>
              <a:rPr dirty="0"/>
              <a:t> des étapes, choix techniques et </a:t>
            </a:r>
            <a:r>
              <a:rPr dirty="0" err="1"/>
              <a:t>spécifications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Analyse des besoins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Objectif : </a:t>
            </a:r>
            <a:r>
              <a:rPr dirty="0" err="1"/>
              <a:t>Développer</a:t>
            </a:r>
            <a:r>
              <a:rPr dirty="0"/>
              <a:t> un site </a:t>
            </a:r>
            <a:r>
              <a:rPr dirty="0" err="1"/>
              <a:t>interactif</a:t>
            </a:r>
            <a:r>
              <a:rPr dirty="0"/>
              <a:t> pour explorer et commander des jeux </a:t>
            </a:r>
            <a:r>
              <a:rPr dirty="0" err="1"/>
              <a:t>vidéo</a:t>
            </a:r>
            <a:r>
              <a:rPr dirty="0"/>
              <a:t>.</a:t>
            </a:r>
          </a:p>
          <a:p>
            <a:r>
              <a:rPr dirty="0"/>
              <a:t>- </a:t>
            </a:r>
            <a:r>
              <a:rPr dirty="0" err="1"/>
              <a:t>Fonctionnalités</a:t>
            </a:r>
            <a:r>
              <a:rPr dirty="0"/>
              <a:t> </a:t>
            </a:r>
            <a:r>
              <a:rPr dirty="0" err="1"/>
              <a:t>principales</a:t>
            </a:r>
            <a:r>
              <a:rPr dirty="0"/>
              <a:t> :</a:t>
            </a:r>
          </a:p>
          <a:p>
            <a:r>
              <a:rPr dirty="0"/>
              <a:t>   Consultation d'un catalogue.</a:t>
            </a:r>
          </a:p>
          <a:p>
            <a:r>
              <a:rPr dirty="0"/>
              <a:t>   </a:t>
            </a:r>
            <a:r>
              <a:rPr dirty="0" err="1"/>
              <a:t>Ajout</a:t>
            </a:r>
            <a:r>
              <a:rPr dirty="0"/>
              <a:t> au panier et </a:t>
            </a:r>
            <a:r>
              <a:rPr dirty="0" err="1"/>
              <a:t>commande</a:t>
            </a:r>
            <a:r>
              <a:rPr dirty="0"/>
              <a:t>.</a:t>
            </a:r>
          </a:p>
          <a:p>
            <a:r>
              <a:rPr dirty="0"/>
              <a:t>   </a:t>
            </a:r>
            <a:r>
              <a:rPr dirty="0" err="1"/>
              <a:t>Authentification</a:t>
            </a:r>
            <a:r>
              <a:rPr dirty="0"/>
              <a:t> </a:t>
            </a:r>
            <a:r>
              <a:rPr dirty="0" err="1"/>
              <a:t>sécurisée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Organisation du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HTML : Structure et </a:t>
            </a:r>
            <a:r>
              <a:rPr dirty="0" err="1"/>
              <a:t>contenu</a:t>
            </a:r>
            <a:r>
              <a:rPr dirty="0"/>
              <a:t> des pages.</a:t>
            </a:r>
          </a:p>
          <a:p>
            <a:r>
              <a:rPr dirty="0"/>
              <a:t>- CSS : Design et mise </a:t>
            </a:r>
            <a:r>
              <a:rPr dirty="0" err="1"/>
              <a:t>en</a:t>
            </a:r>
            <a:r>
              <a:rPr dirty="0"/>
              <a:t> page.</a:t>
            </a:r>
          </a:p>
          <a:p>
            <a:r>
              <a:rPr dirty="0"/>
              <a:t>- JavaScript: Gestion des interactions et données </a:t>
            </a:r>
            <a:r>
              <a:rPr dirty="0" err="1"/>
              <a:t>dynamiques</a:t>
            </a:r>
            <a:r>
              <a:rPr dirty="0"/>
              <a:t> (API RAWG).</a:t>
            </a:r>
          </a:p>
          <a:p>
            <a:r>
              <a:rPr dirty="0"/>
              <a:t>- </a:t>
            </a:r>
            <a:r>
              <a:rPr dirty="0" err="1"/>
              <a:t>Intégration</a:t>
            </a:r>
            <a:r>
              <a:rPr dirty="0"/>
              <a:t> : </a:t>
            </a:r>
            <a:r>
              <a:rPr dirty="0" err="1"/>
              <a:t>Fichiers</a:t>
            </a:r>
            <a:r>
              <a:rPr dirty="0"/>
              <a:t> </a:t>
            </a:r>
            <a:r>
              <a:rPr dirty="0" err="1"/>
              <a:t>structurés</a:t>
            </a:r>
            <a:r>
              <a:rPr dirty="0"/>
              <a:t> par </a:t>
            </a:r>
            <a:r>
              <a:rPr dirty="0" err="1"/>
              <a:t>fonctionnalités</a:t>
            </a:r>
            <a:r>
              <a:rPr dirty="0"/>
              <a:t> pour la </a:t>
            </a:r>
            <a:r>
              <a:rPr dirty="0" err="1"/>
              <a:t>maintenabilité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Intégration de l'API RAWG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</a:t>
            </a:r>
            <a:r>
              <a:rPr dirty="0" err="1"/>
              <a:t>Utilisation</a:t>
            </a:r>
            <a:r>
              <a:rPr dirty="0"/>
              <a:t> de </a:t>
            </a:r>
            <a:r>
              <a:rPr dirty="0" err="1"/>
              <a:t>l'API</a:t>
            </a:r>
            <a:r>
              <a:rPr dirty="0"/>
              <a:t> pour </a:t>
            </a:r>
            <a:r>
              <a:rPr dirty="0" err="1"/>
              <a:t>afficher</a:t>
            </a:r>
            <a:r>
              <a:rPr dirty="0"/>
              <a:t> les jeux </a:t>
            </a:r>
            <a:r>
              <a:rPr dirty="0" err="1"/>
              <a:t>récents</a:t>
            </a:r>
            <a:r>
              <a:rPr dirty="0"/>
              <a:t> (2024).</a:t>
            </a:r>
          </a:p>
          <a:p>
            <a:r>
              <a:rPr dirty="0"/>
              <a:t>- </a:t>
            </a:r>
            <a:r>
              <a:rPr dirty="0" err="1"/>
              <a:t>Méthodes</a:t>
            </a:r>
            <a:r>
              <a:rPr dirty="0"/>
              <a:t> :</a:t>
            </a:r>
          </a:p>
          <a:p>
            <a:r>
              <a:rPr dirty="0"/>
              <a:t>Gestion des </a:t>
            </a:r>
            <a:r>
              <a:rPr dirty="0" err="1"/>
              <a:t>réponses</a:t>
            </a:r>
            <a:r>
              <a:rPr dirty="0"/>
              <a:t> et </a:t>
            </a:r>
            <a:r>
              <a:rPr dirty="0" err="1"/>
              <a:t>affichage</a:t>
            </a:r>
            <a:r>
              <a:rPr dirty="0"/>
              <a:t> </a:t>
            </a:r>
            <a:r>
              <a:rPr dirty="0" err="1"/>
              <a:t>dynamique</a:t>
            </a:r>
            <a:r>
              <a:rPr dirty="0"/>
              <a:t> des jeux.</a:t>
            </a:r>
          </a:p>
          <a:p>
            <a:r>
              <a:rPr dirty="0"/>
              <a:t>-</a:t>
            </a:r>
            <a:r>
              <a:rPr dirty="0" err="1"/>
              <a:t>Exemple</a:t>
            </a:r>
            <a:r>
              <a:rPr dirty="0"/>
              <a:t> de données </a:t>
            </a:r>
            <a:r>
              <a:rPr dirty="0" err="1"/>
              <a:t>affichées</a:t>
            </a:r>
            <a:r>
              <a:rPr dirty="0"/>
              <a:t> : </a:t>
            </a:r>
            <a:r>
              <a:rPr dirty="0" err="1"/>
              <a:t>titre</a:t>
            </a:r>
            <a:r>
              <a:rPr dirty="0"/>
              <a:t>, image, </a:t>
            </a:r>
            <a:r>
              <a:rPr dirty="0" err="1"/>
              <a:t>plateformes</a:t>
            </a:r>
            <a:r>
              <a:rPr dirty="0"/>
              <a:t>, note.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Diagrammes de spécification (SysML)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Diagramme</a:t>
            </a:r>
            <a:r>
              <a:rPr dirty="0"/>
              <a:t> de </a:t>
            </a:r>
            <a:r>
              <a:rPr dirty="0" err="1"/>
              <a:t>séquence</a:t>
            </a:r>
            <a:r>
              <a:rPr lang="fr-FR" dirty="0"/>
              <a:t>: </a:t>
            </a:r>
            <a:r>
              <a:rPr dirty="0"/>
              <a:t>Flux </a:t>
            </a:r>
            <a:r>
              <a:rPr dirty="0" err="1"/>
              <a:t>utilisateur</a:t>
            </a:r>
            <a:r>
              <a:rPr dirty="0"/>
              <a:t>, de la </a:t>
            </a:r>
            <a:r>
              <a:rPr dirty="0" err="1"/>
              <a:t>connexion</a:t>
            </a:r>
            <a:r>
              <a:rPr dirty="0"/>
              <a:t> à la </a:t>
            </a:r>
            <a:r>
              <a:rPr dirty="0" err="1"/>
              <a:t>commande</a:t>
            </a:r>
            <a:r>
              <a:rPr lang="fr-FR" dirty="0"/>
              <a:t>.</a:t>
            </a:r>
            <a:endParaRPr dirty="0"/>
          </a:p>
          <a:p>
            <a:r>
              <a:rPr dirty="0"/>
              <a:t>- </a:t>
            </a:r>
            <a:r>
              <a:rPr dirty="0" err="1"/>
              <a:t>Diagramme</a:t>
            </a:r>
            <a:r>
              <a:rPr dirty="0"/>
              <a:t> de </a:t>
            </a:r>
            <a:r>
              <a:rPr dirty="0" err="1"/>
              <a:t>cas</a:t>
            </a:r>
            <a:r>
              <a:rPr dirty="0"/>
              <a:t> </a:t>
            </a:r>
            <a:r>
              <a:rPr dirty="0" err="1"/>
              <a:t>d'utilisation</a:t>
            </a:r>
            <a:r>
              <a:rPr dirty="0"/>
              <a:t> : </a:t>
            </a:r>
            <a:r>
              <a:rPr dirty="0" err="1"/>
              <a:t>Principales</a:t>
            </a:r>
            <a:r>
              <a:rPr dirty="0"/>
              <a:t> </a:t>
            </a:r>
            <a:r>
              <a:rPr dirty="0" err="1"/>
              <a:t>fonctionnalités</a:t>
            </a:r>
            <a:r>
              <a:rPr dirty="0"/>
              <a:t> pour </a:t>
            </a:r>
            <a:r>
              <a:rPr dirty="0" err="1"/>
              <a:t>l'utilisateur</a:t>
            </a:r>
            <a:r>
              <a:rPr dirty="0"/>
              <a:t> final.</a:t>
            </a:r>
          </a:p>
          <a:p>
            <a:r>
              <a:rPr dirty="0"/>
              <a:t>- </a:t>
            </a:r>
            <a:r>
              <a:rPr dirty="0" err="1"/>
              <a:t>Diagramme</a:t>
            </a:r>
            <a:r>
              <a:rPr dirty="0"/>
              <a:t> de blocs: Architecture technique </a:t>
            </a:r>
            <a:r>
              <a:rPr dirty="0" err="1"/>
              <a:t>basée</a:t>
            </a:r>
            <a:r>
              <a:rPr dirty="0"/>
              <a:t> sur AWS.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Gestion des versions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</a:t>
            </a:r>
            <a:r>
              <a:rPr dirty="0" err="1"/>
              <a:t>Plateforme</a:t>
            </a:r>
            <a:r>
              <a:rPr dirty="0"/>
              <a:t> </a:t>
            </a:r>
            <a:r>
              <a:rPr dirty="0" err="1"/>
              <a:t>utilisée</a:t>
            </a:r>
            <a:r>
              <a:rPr dirty="0"/>
              <a:t> : GitHub.</a:t>
            </a:r>
          </a:p>
          <a:p>
            <a:r>
              <a:rPr dirty="0"/>
              <a:t>- </a:t>
            </a:r>
            <a:r>
              <a:rPr dirty="0" err="1"/>
              <a:t>Avantages</a:t>
            </a:r>
            <a:r>
              <a:rPr dirty="0"/>
              <a:t> :</a:t>
            </a:r>
          </a:p>
          <a:p>
            <a:r>
              <a:rPr dirty="0"/>
              <a:t>  * </a:t>
            </a:r>
            <a:r>
              <a:rPr dirty="0" err="1"/>
              <a:t>Historique</a:t>
            </a:r>
            <a:r>
              <a:rPr dirty="0"/>
              <a:t> des modifications.</a:t>
            </a:r>
          </a:p>
          <a:p>
            <a:r>
              <a:rPr dirty="0"/>
              <a:t>  * Collaboration </a:t>
            </a:r>
            <a:r>
              <a:rPr dirty="0" err="1"/>
              <a:t>facilitée</a:t>
            </a:r>
            <a:r>
              <a:rPr dirty="0"/>
              <a:t>.</a:t>
            </a:r>
          </a:p>
          <a:p>
            <a:r>
              <a:rPr dirty="0"/>
              <a:t>- </a:t>
            </a:r>
            <a:r>
              <a:rPr dirty="0" err="1"/>
              <a:t>Stratégie</a:t>
            </a:r>
            <a:r>
              <a:rPr dirty="0"/>
              <a:t> : Branches pour </a:t>
            </a:r>
            <a:r>
              <a:rPr dirty="0" err="1"/>
              <a:t>chaque</a:t>
            </a:r>
            <a:r>
              <a:rPr dirty="0"/>
              <a:t> </a:t>
            </a:r>
            <a:r>
              <a:rPr dirty="0" err="1"/>
              <a:t>fonctionnalité</a:t>
            </a:r>
            <a:r>
              <a:rPr dirty="0"/>
              <a:t>, </a:t>
            </a:r>
            <a:r>
              <a:rPr dirty="0" err="1"/>
              <a:t>intégration</a:t>
            </a:r>
            <a:r>
              <a:rPr dirty="0"/>
              <a:t> continue.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Phases du projet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Analyse des besoins et définition des fonctionnalités.</a:t>
            </a:r>
          </a:p>
          <a:p>
            <a:r>
              <a:t>2. Conception : maquettes et architecture.</a:t>
            </a:r>
          </a:p>
          <a:p>
            <a:r>
              <a:t>3. Développement : codage et intégration de l'API.</a:t>
            </a:r>
          </a:p>
          <a:p>
            <a:r>
              <a:t>4. Tests : validation des fonctionnalités et performances.</a:t>
            </a:r>
          </a:p>
          <a:p>
            <a:r>
              <a:t>5. Déploiement : mise en ligne via AWS.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et perspectives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Site interactif opérationnel avec design soigné.</a:t>
            </a:r>
          </a:p>
          <a:p>
            <a:r>
              <a:t>- Intégration API pour données dynamiques.</a:t>
            </a:r>
          </a:p>
          <a:p>
            <a:r>
              <a:t>- Améliorations envisagées : recommandations personnalisées, nouvelles fonctionnalités sociales.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298</Words>
  <Application>Microsoft Office PowerPoint</Application>
  <PresentationFormat>Affichage à l'écran (4:3)</PresentationFormat>
  <Paragraphs>38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Projet de création d'un site web de jeu</vt:lpstr>
      <vt:lpstr>Analyse des besoins</vt:lpstr>
      <vt:lpstr>Organisation du code</vt:lpstr>
      <vt:lpstr>Intégration de l'API RAWG</vt:lpstr>
      <vt:lpstr>Diagrammes de spécification (SysML)</vt:lpstr>
      <vt:lpstr>Gestion des versions</vt:lpstr>
      <vt:lpstr>Phases du projet</vt:lpstr>
      <vt:lpstr>Conclusion et perspectives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de création d'un site web de jeu</dc:title>
  <dc:subject/>
  <dc:creator>matie.bamba2</dc:creator>
  <cp:keywords/>
  <dc:description>generated using python-pptx</dc:description>
  <cp:lastModifiedBy>matie.bamba2</cp:lastModifiedBy>
  <cp:revision>2</cp:revision>
  <dcterms:created xsi:type="dcterms:W3CDTF">2013-01-27T09:14:16Z</dcterms:created>
  <dcterms:modified xsi:type="dcterms:W3CDTF">2024-11-18T17:42:05Z</dcterms:modified>
  <cp:category/>
</cp:coreProperties>
</file>