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Xarrovv" panose="02000603000000000000" charset="-128"/>
      <p:regular r:id="rId5"/>
    </p:embeddedFon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Pompiere" panose="020B0604020202020204" charset="0"/>
      <p:regular r:id="rId18"/>
    </p:embeddedFont>
    <p:embeddedFont>
      <p:font typeface="Sunda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8372" y="647929"/>
            <a:ext cx="16320556" cy="89911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19350" y="2501097"/>
            <a:ext cx="13449300" cy="440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98"/>
              </a:lnSpc>
            </a:pPr>
            <a:r>
              <a:rPr lang="en-US" sz="14498">
                <a:solidFill>
                  <a:srgbClr val="010101"/>
                </a:solidFill>
                <a:latin typeface="Sunday"/>
              </a:rPr>
              <a:t>busqueda secuencial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8400" y="7281525"/>
            <a:ext cx="13411200" cy="1069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160">
                <a:solidFill>
                  <a:srgbClr val="010101"/>
                </a:solidFill>
                <a:latin typeface="Xarrovv"/>
              </a:rPr>
              <a:t>ordenada y desordenada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58EA04-3718-EFBA-A332-001E0EE761A6}"/>
              </a:ext>
            </a:extLst>
          </p:cNvPr>
          <p:cNvSpPr txBox="1"/>
          <p:nvPr/>
        </p:nvSpPr>
        <p:spPr>
          <a:xfrm>
            <a:off x="6886436" y="8714070"/>
            <a:ext cx="562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Flores Domínguez Ángel Gabriel (21010951)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757"/>
          <a:stretch>
            <a:fillRect/>
          </a:stretch>
        </p:blipFill>
        <p:spPr>
          <a:xfrm>
            <a:off x="1701014" y="2407393"/>
            <a:ext cx="11414287" cy="66463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38400" y="822736"/>
            <a:ext cx="13411200" cy="1084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 spc="164">
                <a:solidFill>
                  <a:srgbClr val="010101"/>
                </a:solidFill>
                <a:latin typeface="Xarrovv"/>
              </a:rPr>
              <a:t>Busqueda secuencial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14878" y="2707164"/>
            <a:ext cx="5939122" cy="647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En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este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metodo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se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dentro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del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arreglo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el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dato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solicitado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buscandolo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todos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los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espacios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del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arreglo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hasta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encontrarlo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si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lo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encuentra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da un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mensaje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que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diga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: "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dato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encontrado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el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arreglo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" </a:t>
            </a:r>
          </a:p>
        </p:txBody>
      </p:sp>
      <p:pic>
        <p:nvPicPr>
          <p:cNvPr id="1026" name="Picture 2" descr="Página 2 | Imágenes de Detective Privado - Descarga gratuita en Freepik">
            <a:extLst>
              <a:ext uri="{FF2B5EF4-FFF2-40B4-BE49-F238E27FC236}">
                <a16:creationId xmlns:a16="http://schemas.microsoft.com/office/drawing/2014/main" id="{88B09943-D122-E4A2-C886-FC450155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0750" y1="54000" x2="60350" y2="47750"/>
                        <a14:foregroundMark x1="54950" y1="56900" x2="54950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68" y="1931570"/>
            <a:ext cx="2746986" cy="27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3A6153-96ED-8566-6B23-18DCC4DA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9119"/>
              </p:ext>
            </p:extLst>
          </p:nvPr>
        </p:nvGraphicFramePr>
        <p:xfrm>
          <a:off x="10334003" y="2711375"/>
          <a:ext cx="2391397" cy="632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397">
                  <a:extLst>
                    <a:ext uri="{9D8B030D-6E8A-4147-A177-3AD203B41FA5}">
                      <a16:colId xmlns:a16="http://schemas.microsoft.com/office/drawing/2014/main" val="3782720535"/>
                    </a:ext>
                  </a:extLst>
                </a:gridCol>
              </a:tblGrid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381718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42969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29397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95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8422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36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4270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E2A231E-2E16-1328-3A24-91497B5ECC5F}"/>
              </a:ext>
            </a:extLst>
          </p:cNvPr>
          <p:cNvSpPr txBox="1"/>
          <p:nvPr/>
        </p:nvSpPr>
        <p:spPr>
          <a:xfrm>
            <a:off x="14029701" y="3435340"/>
            <a:ext cx="363979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Comic Sans MS" panose="030F0702030302020204" pitchFamily="66" charset="0"/>
              </a:rPr>
              <a:t>EJEMPLO:</a:t>
            </a:r>
          </a:p>
          <a:p>
            <a:pPr algn="ctr"/>
            <a:r>
              <a:rPr lang="es-MX" sz="2400" dirty="0">
                <a:latin typeface="Comic Sans MS" panose="030F0702030302020204" pitchFamily="66" charset="0"/>
              </a:rPr>
              <a:t>Se le pide al método que busque el numero 80, el método recorre todo el arreglo hasta que encuentra el dato y ahí lanza el mensaje con la posición del dato solicitado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E56AC-E797-C015-3A89-1C6C87CB0DDD}"/>
              </a:ext>
            </a:extLst>
          </p:cNvPr>
          <p:cNvSpPr txBox="1"/>
          <p:nvPr/>
        </p:nvSpPr>
        <p:spPr>
          <a:xfrm>
            <a:off x="7928716" y="5268921"/>
            <a:ext cx="238000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EL NUMERO ESTA EN LA POSICION: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903E-17 4.69136E-6 L -0.00078 0.5129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1296 L -0.00078 0.13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81400" y="2423448"/>
            <a:ext cx="13014487" cy="6834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3"/>
          <p:cNvSpPr txBox="1"/>
          <p:nvPr/>
        </p:nvSpPr>
        <p:spPr>
          <a:xfrm>
            <a:off x="2438400" y="584195"/>
            <a:ext cx="13411200" cy="1084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 spc="164">
                <a:solidFill>
                  <a:srgbClr val="010101"/>
                </a:solidFill>
                <a:latin typeface="Xarrovv"/>
              </a:rPr>
              <a:t>Busqueda secuencial ordenada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5701" y="2693172"/>
            <a:ext cx="8590187" cy="639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En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este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metodo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se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dentro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del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arreglo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el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dato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solicitado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buscandolo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los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espacios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pero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deja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buscar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cuando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encuentra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el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dato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solicitado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donde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debe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estar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si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lo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ve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donde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debe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estar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no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sigue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buscando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los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demas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espacios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del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arreglo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si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lo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encuentra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, da un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mensaje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de "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dato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 no </a:t>
            </a:r>
            <a:r>
              <a:rPr lang="en-US" sz="5600" spc="112" dirty="0" err="1">
                <a:solidFill>
                  <a:srgbClr val="010101"/>
                </a:solidFill>
                <a:latin typeface="Pompiere"/>
              </a:rPr>
              <a:t>encontrado</a:t>
            </a:r>
            <a:r>
              <a:rPr lang="en-US" sz="5600" spc="112" dirty="0">
                <a:solidFill>
                  <a:srgbClr val="010101"/>
                </a:solidFill>
                <a:latin typeface="Pompiere"/>
              </a:rPr>
              <a:t>"</a:t>
            </a:r>
          </a:p>
        </p:txBody>
      </p:sp>
      <p:pic>
        <p:nvPicPr>
          <p:cNvPr id="5" name="Picture 2" descr="Página 2 | Imágenes de Detective Privado - Descarga gratuita en Freepik">
            <a:extLst>
              <a:ext uri="{FF2B5EF4-FFF2-40B4-BE49-F238E27FC236}">
                <a16:creationId xmlns:a16="http://schemas.microsoft.com/office/drawing/2014/main" id="{FD85132D-A66C-9BD1-EC02-4EBCFEF7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0750" y1="54000" x2="60350" y2="47750"/>
                        <a14:foregroundMark x1="54950" y1="56900" x2="54950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1882" y="2508307"/>
            <a:ext cx="2514600" cy="2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5D822F41-8B8C-3103-ADFB-5640FC07B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13987"/>
              </p:ext>
            </p:extLst>
          </p:nvPr>
        </p:nvGraphicFramePr>
        <p:xfrm>
          <a:off x="3882921" y="2726199"/>
          <a:ext cx="2136879" cy="632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879">
                  <a:extLst>
                    <a:ext uri="{9D8B030D-6E8A-4147-A177-3AD203B41FA5}">
                      <a16:colId xmlns:a16="http://schemas.microsoft.com/office/drawing/2014/main" val="3782720535"/>
                    </a:ext>
                  </a:extLst>
                </a:gridCol>
              </a:tblGrid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381718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36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42969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29397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8422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s-MX" sz="6600" b="1" dirty="0">
                          <a:latin typeface="Arial Narrow" panose="020B0606020202030204" pitchFamily="34" charset="0"/>
                        </a:rPr>
                        <a:t>95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427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F6076AE-B646-205A-3486-757B46D9B2F1}"/>
              </a:ext>
            </a:extLst>
          </p:cNvPr>
          <p:cNvSpPr txBox="1"/>
          <p:nvPr/>
        </p:nvSpPr>
        <p:spPr>
          <a:xfrm>
            <a:off x="6117533" y="6902703"/>
            <a:ext cx="238000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DATO NO ENCONTRADO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6D8012-5AEC-8729-D020-9C62812FFB2A}"/>
              </a:ext>
            </a:extLst>
          </p:cNvPr>
          <p:cNvSpPr txBox="1"/>
          <p:nvPr/>
        </p:nvSpPr>
        <p:spPr>
          <a:xfrm>
            <a:off x="309760" y="2693172"/>
            <a:ext cx="3120880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Comic Sans MS" panose="030F0702030302020204" pitchFamily="66" charset="0"/>
              </a:rPr>
              <a:t>EJEMPLO:</a:t>
            </a:r>
          </a:p>
          <a:p>
            <a:pPr algn="ctr"/>
            <a:r>
              <a:rPr lang="es-MX" sz="2400" dirty="0">
                <a:latin typeface="Comic Sans MS" panose="030F0702030302020204" pitchFamily="66" charset="0"/>
              </a:rPr>
              <a:t>Se le pide al método que busque el numero 56, el método recorre el arreglo hasta en la posición en donde tiene que estar, una vez que no lo encuentra a diferencia del otro, este ya no busca en los demás espacios, y lanza un mensaje de “dato no encontrado”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8 -0.00725 L -0.00347 0.2791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235</Words>
  <Application>Microsoft Office PowerPoint</Application>
  <PresentationFormat>Personalizado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Comic Sans MS</vt:lpstr>
      <vt:lpstr>Pompiere</vt:lpstr>
      <vt:lpstr>Calibri</vt:lpstr>
      <vt:lpstr>Arial Narrow</vt:lpstr>
      <vt:lpstr>Arial</vt:lpstr>
      <vt:lpstr>Sunday</vt:lpstr>
      <vt:lpstr>Xarrovv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encuentra tu creatividad papel azul</dc:title>
  <dc:creator>HP</dc:creator>
  <cp:lastModifiedBy>ANGEL GABRIEL FLORES DOMINGUEZ</cp:lastModifiedBy>
  <cp:revision>4</cp:revision>
  <dcterms:created xsi:type="dcterms:W3CDTF">2006-08-16T00:00:00Z</dcterms:created>
  <dcterms:modified xsi:type="dcterms:W3CDTF">2023-03-01T22:09:22Z</dcterms:modified>
  <dc:identifier>DAFb_Jb8rYw</dc:identifier>
</cp:coreProperties>
</file>