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44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9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95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Luzes laser néon alinhadas formando um triângulo">
            <a:extLst>
              <a:ext uri="{FF2B5EF4-FFF2-40B4-BE49-F238E27FC236}">
                <a16:creationId xmlns:a16="http://schemas.microsoft.com/office/drawing/2014/main" id="{55ADC02B-C1ED-9B05-3BB2-FB17BDE1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904" r="-1" b="1072"/>
          <a:stretch/>
        </p:blipFill>
        <p:spPr>
          <a:xfrm>
            <a:off x="3049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BEA22A-3410-7B0C-EFC1-5DB02ABA2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9582" y="1970613"/>
            <a:ext cx="7073268" cy="291677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Métodos de Busca em Inteligência Artificial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(Solução de Problemas)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0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FBA9-C9AE-BACB-0E83-0205D8BB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são métodos de busca?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04278-57D6-8145-3421-140E84A18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Os métodos de busca são basicamente algoritmos que são feitos para encontrar um elemento dentro de uma estrutura, muito utilizado em listas.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As categorias de métodos de busca e suas aplicações</a:t>
            </a:r>
          </a:p>
        </p:txBody>
      </p:sp>
    </p:spTree>
    <p:extLst>
      <p:ext uri="{BB962C8B-B14F-4D97-AF65-F5344CB8AC3E}">
        <p14:creationId xmlns:p14="http://schemas.microsoft.com/office/powerpoint/2010/main" val="135853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0E933-FA26-0E8F-2849-9F213161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Categorias de Métodos de Busca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339B28-68E7-105A-EB7C-0C764E96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Busca Cega (Força Bruta):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Profundidade:</a:t>
            </a:r>
            <a:r>
              <a:rPr lang="pt-BR" dirty="0"/>
              <a:t> Explora o máximo de um caminho antes de voltar.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Amplitude/Largura:</a:t>
            </a:r>
            <a:r>
              <a:rPr lang="pt-BR" dirty="0"/>
              <a:t> Explora todos os vizinhos antes de avançar.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Busca Heurística (Baseada em Dicas):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Subida de Encosta (Hill </a:t>
            </a:r>
            <a:r>
              <a:rPr lang="pt-BR" b="1" dirty="0" err="1"/>
              <a:t>Climbing</a:t>
            </a:r>
            <a:r>
              <a:rPr lang="pt-BR" b="1" dirty="0"/>
              <a:t>):</a:t>
            </a:r>
            <a:r>
              <a:rPr lang="pt-BR" dirty="0"/>
              <a:t> Melhorias incrementais na solução.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Guloso:</a:t>
            </a:r>
            <a:r>
              <a:rPr lang="pt-BR" dirty="0"/>
              <a:t> Escolhe sempre a melhor opção local.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/>
              <a:t>A (Estrela):</a:t>
            </a:r>
            <a:r>
              <a:rPr lang="pt-BR" dirty="0"/>
              <a:t>* Combina busca em largura com heurísticas.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98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5685-9426-73FD-7903-C35BAF79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Busca em Profundidade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95E3D-CC58-51C7-EA1C-A05EB5A0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693814"/>
            <a:ext cx="10659110" cy="245598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FA913A6-0B1A-A72D-C10B-F83323CA3F0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9216" y="1570155"/>
            <a:ext cx="109335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Descrição: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Explora um caminho até o fim antes de voltar.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Percorrer um labirinto.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Aplicação: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Quebra-cabeças, análise de redes, compiladores.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4799832-DF4E-BE0A-243C-082617B0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F2C31C0-3CF4-66C0-18EB-7996CF76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7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CABDC-9984-1E17-8425-5227B757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Busca em Amplitude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EBE50-B88C-5315-EA48-DE7AC8C7042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338" y="2147483647"/>
            <a:ext cx="10295012" cy="32211556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55B342-3265-4A76-0109-97C420A8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25" y="1766260"/>
            <a:ext cx="1177554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Descrição: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Explora todos os vizinhos antes de avançar.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Encontrar o menor caminho entre cidades.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latin typeface="Arial" panose="020B0604020202020204" pitchFamily="34" charset="0"/>
              </a:rPr>
              <a:t>.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Aplicação: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Roteamento de redes, IA em jogos, sistemas de recomendação.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E794BC-218A-A2B6-5B89-45AC1B3A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59" y="323600"/>
            <a:ext cx="11775540" cy="4615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EF88A9A-0A8D-FF4C-A6FC-4AD2ECB68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59" y="2460250"/>
            <a:ext cx="1177554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CAAAE-7F51-26C1-9CC6-25B24521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Subida de Encosta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A887B-75D3-0BF0-5D2E-391455F4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Descrição:</a:t>
            </a:r>
            <a:r>
              <a:rPr lang="pt-BR" dirty="0"/>
              <a:t> Melhorias graduais na solução.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Exemplo:</a:t>
            </a:r>
            <a:r>
              <a:rPr lang="pt-BR" dirty="0"/>
              <a:t> Otimização de funções matemáticas.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Aplicação:</a:t>
            </a:r>
            <a:r>
              <a:rPr lang="pt-BR" dirty="0"/>
              <a:t> Ajuste de </a:t>
            </a:r>
            <a:r>
              <a:rPr lang="pt-BR" dirty="0" err="1"/>
              <a:t>hiperparâmetros</a:t>
            </a:r>
            <a:r>
              <a:rPr lang="pt-BR" dirty="0"/>
              <a:t> em aprendizado de máquina.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75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4314C-EA30-BD86-831E-4285ECEB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Busca Gulosa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BC0D1-7547-F124-F8BE-E23B17DE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Descrição:</a:t>
            </a:r>
            <a:r>
              <a:rPr lang="pt-BR" dirty="0"/>
              <a:t> Escolhe sempre a melhor opção local.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Exemplo:</a:t>
            </a:r>
            <a:r>
              <a:rPr lang="pt-BR" dirty="0"/>
              <a:t> Algoritmo de </a:t>
            </a:r>
            <a:r>
              <a:rPr lang="pt-BR" dirty="0" err="1"/>
              <a:t>Prim</a:t>
            </a:r>
            <a:r>
              <a:rPr lang="pt-BR" dirty="0"/>
              <a:t> para árvore geradora mínima.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Aplicação:</a:t>
            </a:r>
            <a:r>
              <a:rPr lang="pt-BR" dirty="0"/>
              <a:t> Redes de comunicação.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1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0F5FB-406F-7BBD-FDC9-AB8BB719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Algoritmo A*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D27B4-F721-158B-E2DE-7CE99777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Descrição:</a:t>
            </a:r>
            <a:r>
              <a:rPr lang="pt-BR" dirty="0"/>
              <a:t> Combina busca em largura com heurísticas.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Exemplo:</a:t>
            </a:r>
            <a:r>
              <a:rPr lang="pt-BR" dirty="0"/>
              <a:t> GPS escolhendo a rota mais rápida.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Aplicação:</a:t>
            </a:r>
            <a:r>
              <a:rPr lang="pt-BR" dirty="0"/>
              <a:t> Jogos, robótica, IA, sistemas logísticos.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56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297E7-85B1-B72B-AC90-DA4766CA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Conclusão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57DB5-CC80-72F0-4DE7-08BE88E0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Métodos de busca são fundamentais na IA para resolver problemas complexos.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Cada algoritmo tem aplicações específicas e vantagens.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escolha do melhor método depende do problema.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9485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319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ConfettiVTI</vt:lpstr>
      <vt:lpstr>Métodos de Busca em Inteligência Artificial (Solução de Problemas) </vt:lpstr>
      <vt:lpstr>O que são métodos de busca? </vt:lpstr>
      <vt:lpstr>Categorias de Métodos de Busca </vt:lpstr>
      <vt:lpstr>Busca em Profundidade </vt:lpstr>
      <vt:lpstr>Busca em Amplitude </vt:lpstr>
      <vt:lpstr>Subida de Encosta </vt:lpstr>
      <vt:lpstr>Busca Gulosa </vt:lpstr>
      <vt:lpstr>Algoritmo A* 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Pereira Saccol</dc:creator>
  <cp:lastModifiedBy>Gabriel Pereira Saccol</cp:lastModifiedBy>
  <cp:revision>1</cp:revision>
  <dcterms:created xsi:type="dcterms:W3CDTF">2025-04-01T15:02:26Z</dcterms:created>
  <dcterms:modified xsi:type="dcterms:W3CDTF">2025-04-01T15:23:21Z</dcterms:modified>
</cp:coreProperties>
</file>