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1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9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7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59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30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1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1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9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5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8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27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06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8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C07F-8237-46EA-8F09-8C8C06E2147F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A960-5872-4994-B579-DE61D250B4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2" y="-30926"/>
            <a:ext cx="12194058" cy="6888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432" y="949368"/>
            <a:ext cx="9144000" cy="2387600"/>
          </a:xfrm>
          <a:scene3d>
            <a:camera prst="orthographicFront"/>
            <a:lightRig rig="threePt" dir="t"/>
          </a:scene3d>
          <a:sp3d prstMaterial="powder"/>
        </p:spPr>
        <p:txBody>
          <a:bodyPr>
            <a:normAutofit fontScale="90000"/>
            <a:sp3d prstMaterial="softEdge"/>
          </a:bodyPr>
          <a:lstStyle/>
          <a:p>
            <a:r>
              <a:rPr lang="pt-BR" sz="11500" b="1" dirty="0">
                <a:solidFill>
                  <a:schemeClr val="bg1"/>
                </a:solidFill>
                <a:effectLst>
                  <a:glow rad="88900">
                    <a:schemeClr val="accent1">
                      <a:alpha val="27000"/>
                    </a:schemeClr>
                  </a:glow>
                  <a:outerShdw blurRad="50800" dist="76200" dir="3180000" sx="102000" sy="102000" algn="ctr" rotWithShape="0">
                    <a:srgbClr val="000000">
                      <a:alpha val="97000"/>
                    </a:srgbClr>
                  </a:outerShdw>
                  <a:reflection endPos="0" dir="5400000" sy="-100000" algn="bl" rotWithShape="0"/>
                </a:effectLst>
                <a:latin typeface="Army" pitchFamily="2" charset="0"/>
              </a:rPr>
              <a:t>Á</a:t>
            </a:r>
            <a:r>
              <a:rPr lang="pt-BR" sz="11500" b="1" dirty="0" smtClean="0">
                <a:solidFill>
                  <a:schemeClr val="bg1"/>
                </a:solidFill>
                <a:effectLst>
                  <a:glow rad="88900">
                    <a:schemeClr val="accent1">
                      <a:alpha val="27000"/>
                    </a:schemeClr>
                  </a:glow>
                  <a:outerShdw blurRad="50800" dist="76200" dir="3180000" sx="102000" sy="102000" algn="ctr" rotWithShape="0">
                    <a:srgbClr val="000000">
                      <a:alpha val="97000"/>
                    </a:srgbClr>
                  </a:outerShdw>
                  <a:reflection endPos="0" dir="5400000" sy="-100000" algn="bl" rotWithShape="0"/>
                </a:effectLst>
                <a:latin typeface="Army" pitchFamily="2" charset="0"/>
              </a:rPr>
              <a:t>s da Aviação</a:t>
            </a:r>
            <a:endParaRPr lang="pt-BR" sz="11500" b="1" dirty="0">
              <a:solidFill>
                <a:schemeClr val="bg1"/>
              </a:solidFill>
              <a:effectLst>
                <a:glow rad="88900">
                  <a:schemeClr val="accent1">
                    <a:alpha val="27000"/>
                  </a:schemeClr>
                </a:glow>
                <a:outerShdw blurRad="50800" dist="76200" dir="3180000" sx="102000" sy="102000" algn="ctr" rotWithShape="0">
                  <a:srgbClr val="000000">
                    <a:alpha val="97000"/>
                  </a:srgbClr>
                </a:outerShdw>
                <a:reflection endPos="0" dir="5400000" sy="-100000" algn="bl" rotWithShape="0"/>
              </a:effectLst>
              <a:latin typeface="Arm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547" y="5217122"/>
            <a:ext cx="9144000" cy="16557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pt-BR" sz="2800" b="1" dirty="0" smtClean="0">
                <a:solidFill>
                  <a:schemeClr val="bg1"/>
                </a:solidFill>
              </a:rPr>
              <a:t>CES-22</a:t>
            </a:r>
            <a:br>
              <a:rPr lang="pt-BR" sz="2800" b="1" dirty="0" smtClean="0">
                <a:solidFill>
                  <a:schemeClr val="bg1"/>
                </a:solidFill>
              </a:rPr>
            </a:br>
            <a:r>
              <a:rPr lang="pt-BR" sz="2800" b="1" dirty="0" smtClean="0">
                <a:solidFill>
                  <a:schemeClr val="bg1"/>
                </a:solidFill>
              </a:rPr>
              <a:t>Projeto em grupo – Jogo em </a:t>
            </a:r>
            <a:r>
              <a:rPr lang="pt-BR" sz="2800" b="1" dirty="0" smtClean="0">
                <a:solidFill>
                  <a:schemeClr val="bg1"/>
                </a:solidFill>
              </a:rPr>
              <a:t>PyGame</a:t>
            </a:r>
          </a:p>
          <a:p>
            <a:pPr algn="r"/>
            <a:r>
              <a:rPr lang="pt-BR" sz="2800" b="1" dirty="0" smtClean="0">
                <a:solidFill>
                  <a:schemeClr val="bg1"/>
                </a:solidFill>
              </a:rPr>
              <a:t>Dennys, Dylan, Gabriel A.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4210" y="0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my" pitchFamily="2" charset="0"/>
              </a:rPr>
              <a:t>Descrição do jogo</a:t>
            </a:r>
            <a:endParaRPr lang="pt-BR" dirty="0">
              <a:latin typeface="Army" pitchFamily="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95416" y="1325562"/>
            <a:ext cx="11329259" cy="4959907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  <a:cs typeface="Helvetica" panose="020B0604020202020204" pitchFamily="34" charset="0"/>
              </a:rPr>
              <a:t>Tipo de jogo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  <a:cs typeface="Helvetica" panose="020B0604020202020204" pitchFamily="34" charset="0"/>
              </a:rPr>
              <a:t>Mapa</a:t>
            </a: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  <a:cs typeface="Helvetica" panose="020B0604020202020204" pitchFamily="34" charset="0"/>
            </a:endParaRP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  <a:cs typeface="Helvetica" panose="020B0604020202020204" pitchFamily="34" charset="0"/>
              </a:rPr>
              <a:t>Cenário</a:t>
            </a: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  <a:cs typeface="Helvetica" panose="020B0604020202020204" pitchFamily="34" charset="0"/>
            </a:endParaRP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  <a:cs typeface="Helvetica" panose="020B0604020202020204" pitchFamily="34" charset="0"/>
              </a:rPr>
              <a:t>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  <a:cs typeface="Helvetica" panose="020B0604020202020204" pitchFamily="34" charset="0"/>
              </a:rPr>
              <a:t>Sistema de pontuação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  <a:cs typeface="Helvetica" panose="020B0604020202020204" pitchFamily="34" charset="0"/>
              </a:rPr>
              <a:t>Patentes (XP)</a:t>
            </a: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  <a:cs typeface="Helvetica" panose="020B0604020202020204" pitchFamily="34" charset="0"/>
            </a:endParaRP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  <a:cs typeface="Helvetica" panose="020B0604020202020204" pitchFamily="34" charset="0"/>
              </a:rPr>
              <a:t>Remuneração (GP)</a:t>
            </a:r>
            <a:endParaRPr lang="pt-BR" dirty="0">
              <a:solidFill>
                <a:schemeClr val="bg1"/>
              </a:solidFill>
              <a:latin typeface="Copperplate Gothic Light" panose="020E0507020206020404" pitchFamily="34" charset="0"/>
              <a:cs typeface="Helvetica" panose="020B0604020202020204" pitchFamily="34" charset="0"/>
            </a:endParaRPr>
          </a:p>
        </p:txBody>
      </p:sp>
      <p:pic>
        <p:nvPicPr>
          <p:cNvPr id="7170" name="Picture 2" descr="http://www.freegamesarea.com/ru/images/localized/dogfight-battle-in-the-skies/big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89" y="1765620"/>
            <a:ext cx="6577078" cy="435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4210" y="0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my" pitchFamily="2" charset="0"/>
              </a:rPr>
              <a:t>Menus</a:t>
            </a:r>
            <a:endParaRPr lang="pt-BR" dirty="0">
              <a:latin typeface="Army" pitchFamily="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98150" y="1301407"/>
            <a:ext cx="11329259" cy="556611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Continuar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Novo Jogo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Jogos Salvos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Instruções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Botões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Opções de Jogo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Volume dos sons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Qualidade gráficos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Seleção </a:t>
            </a: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de controle (mouse ou teclado)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Créditos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Sair</a:t>
            </a: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6146" name="Picture 2" descr="https://linnainewilliams.files.wordpress.com/2013/11/deus-ex-contin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235" y="1912336"/>
            <a:ext cx="57340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4210" y="0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my" pitchFamily="2" charset="0"/>
              </a:rPr>
              <a:t>Tutorial</a:t>
            </a:r>
            <a:endParaRPr lang="pt-BR" dirty="0">
              <a:latin typeface="Army" pitchFamily="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-238738" y="1261135"/>
            <a:ext cx="11329259" cy="5873090"/>
          </a:xfrm>
        </p:spPr>
        <p:txBody>
          <a:bodyPr anchor="t">
            <a:normAutofit/>
          </a:bodyPr>
          <a:lstStyle/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Interpretação dos parâmetros</a:t>
            </a:r>
          </a:p>
          <a:p>
            <a:pPr marL="1600200" lvl="2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Altitude</a:t>
            </a:r>
          </a:p>
          <a:p>
            <a:pPr marL="1600200" lvl="2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Velocidade</a:t>
            </a:r>
          </a:p>
          <a:p>
            <a:pPr marL="1600200" lvl="2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Radar</a:t>
            </a:r>
          </a:p>
          <a:p>
            <a:pPr marL="1600200" lvl="2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Indicador de progresso da missão</a:t>
            </a:r>
          </a:p>
          <a:p>
            <a:pPr marL="1600200" lvl="2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Indicador de combustível e vida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Movimentar e controlar a aeronave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Selecionar armas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Atirar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Jogar bombas</a:t>
            </a:r>
            <a:endParaRPr lang="pt-BR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5122" name="Picture 2" descr="http://gameaccessibilityguidelines.com/wp-content/uploads/2014/05/aporkalypse-tutorial-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62" y="2203157"/>
            <a:ext cx="4572804" cy="274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4210" y="0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my" pitchFamily="2" charset="0"/>
              </a:rPr>
              <a:t>Jogo corrente</a:t>
            </a:r>
            <a:endParaRPr lang="pt-BR" dirty="0">
              <a:latin typeface="Army" pitchFamily="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47602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Simulação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Aerodinâmica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Colisões</a:t>
            </a: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HUD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Cenário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Paralaxe</a:t>
            </a: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IA</a:t>
            </a:r>
            <a:endParaRPr lang="pt-BR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1026" name="Picture 2" descr="http://www.mediafire.com/imgbnc.php/fbe76a218d6ae69e63a5d266b2285db24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972657"/>
            <a:ext cx="5518150" cy="41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4210" y="0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my" pitchFamily="2" charset="0"/>
              </a:rPr>
              <a:t>OPERAÇÕ</a:t>
            </a:r>
            <a:r>
              <a:rPr lang="pt-BR" dirty="0" smtClean="0">
                <a:latin typeface="Army" pitchFamily="2" charset="0"/>
              </a:rPr>
              <a:t>es</a:t>
            </a:r>
            <a:endParaRPr lang="pt-BR" dirty="0">
              <a:latin typeface="Army" pitchFamily="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383757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Operações</a:t>
            </a: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de carreira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Missões</a:t>
            </a: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Níveis de</a:t>
            </a:r>
            <a:b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Dificuldade</a:t>
            </a:r>
            <a:endParaRPr lang="pt-BR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3074" name="Picture 2" descr="https://www.windowscentral.com/sites/wpcentral.com/files/styles/xlarge/public/postimages/2014/10/Mini_Dogfight_Mission.jpg?itok=p2avkV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465547"/>
            <a:ext cx="6604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5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4210" y="0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my" pitchFamily="2" charset="0"/>
              </a:rPr>
              <a:t>Hangar</a:t>
            </a:r>
            <a:endParaRPr lang="pt-BR" dirty="0">
              <a:latin typeface="Army" pitchFamily="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435655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Sistema de desbloqueio de itens por patentes ou pontos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Aeronaves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Defesa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Armamentos</a:t>
            </a:r>
          </a:p>
        </p:txBody>
      </p:sp>
      <p:pic>
        <p:nvPicPr>
          <p:cNvPr id="5" name="Picture 2" descr="http://cdn.gamer-network.net/2013/usgamer/WoW-Cash-Shop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31" y="2413687"/>
            <a:ext cx="5636909" cy="38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windowscentral.com/sites/wpcentral.com/files/styles/xlarge/public/postimages/2014/10/Mini_Dogfight_Hangar.jpg?itok=mHwiN6z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3341937"/>
            <a:ext cx="52070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4210" y="0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my" pitchFamily="2" charset="0"/>
              </a:rPr>
              <a:t>DESAFIOS</a:t>
            </a:r>
            <a:endParaRPr lang="pt-BR" dirty="0">
              <a:latin typeface="Army" pitchFamily="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435655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Simulação aerodinâmica e física 2d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Desenvolver  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Carregamento de cenários (Otimização)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Criar as Animações e efeitos visuais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Modelagem CRC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Correspondência entre o modelo e o código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Evitar classes impróprias</a:t>
            </a:r>
          </a:p>
          <a:p>
            <a:pPr marL="1143000" lvl="1" indent="-457200"/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Diminuir dependências entre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Resolver Bugs</a:t>
            </a:r>
            <a:endParaRPr lang="pt-BR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7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4210" y="0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my" pitchFamily="2" charset="0"/>
              </a:rPr>
              <a:t>GITHUB</a:t>
            </a:r>
            <a:endParaRPr lang="pt-BR" dirty="0">
              <a:latin typeface="Army" pitchFamily="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435655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Link: </a:t>
            </a:r>
            <a:r>
              <a:rPr lang="pt-BR" dirty="0" smtClean="0">
                <a:latin typeface="Copperplate Gothic Light" panose="020E0507020206020404" pitchFamily="34" charset="0"/>
              </a:rPr>
              <a:t>https</a:t>
            </a:r>
            <a:r>
              <a:rPr lang="pt-BR" dirty="0">
                <a:latin typeface="Copperplate Gothic Light" panose="020E0507020206020404" pitchFamily="34" charset="0"/>
              </a:rPr>
              <a:t>://github.com/Gabrui/CES22P1</a:t>
            </a:r>
            <a:endParaRPr lang="pt-BR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150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Army</vt:lpstr>
      <vt:lpstr>Calibri</vt:lpstr>
      <vt:lpstr>Calibri Light</vt:lpstr>
      <vt:lpstr>Copperplate Gothic Light</vt:lpstr>
      <vt:lpstr>Helvetica</vt:lpstr>
      <vt:lpstr>Office Theme</vt:lpstr>
      <vt:lpstr>Ás da Aviação</vt:lpstr>
      <vt:lpstr>Descrição do jogo</vt:lpstr>
      <vt:lpstr>Menus</vt:lpstr>
      <vt:lpstr>Tutorial</vt:lpstr>
      <vt:lpstr>Jogo corrente</vt:lpstr>
      <vt:lpstr>OPERAÇÕes</vt:lpstr>
      <vt:lpstr>Hangar</vt:lpstr>
      <vt:lpstr>DESAFIOS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CES-22 Projeto em grupo – Jogo em PyGame</dc:title>
  <dc:creator>Dennys Rocha</dc:creator>
  <cp:lastModifiedBy>Dennys Rocha</cp:lastModifiedBy>
  <cp:revision>36</cp:revision>
  <dcterms:created xsi:type="dcterms:W3CDTF">2017-03-14T17:09:50Z</dcterms:created>
  <dcterms:modified xsi:type="dcterms:W3CDTF">2017-03-16T20:11:01Z</dcterms:modified>
</cp:coreProperties>
</file>