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314" r:id="rId4"/>
    <p:sldId id="257" r:id="rId5"/>
    <p:sldId id="312" r:id="rId6"/>
    <p:sldId id="315" r:id="rId7"/>
    <p:sldId id="317" r:id="rId8"/>
    <p:sldId id="318" r:id="rId9"/>
    <p:sldId id="319" r:id="rId10"/>
    <p:sldId id="316" r:id="rId11"/>
    <p:sldId id="321" r:id="rId12"/>
    <p:sldId id="322" r:id="rId13"/>
    <p:sldId id="323" r:id="rId14"/>
    <p:sldId id="283" r:id="rId15"/>
  </p:sldIdLst>
  <p:sldSz cx="9144000" cy="5143500" type="screen16x9"/>
  <p:notesSz cx="6858000" cy="9144000"/>
  <p:embeddedFontLst>
    <p:embeddedFont>
      <p:font typeface="Lexend Deca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A7865E-85D1-4AEB-A133-0E3D44C24A4C}">
  <a:tblStyle styleId="{8FA7865E-85D1-4AEB-A133-0E3D44C24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38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58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3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2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8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0d4275dda6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0d4275dda6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85d92a75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085d92a75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0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4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4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33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1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371700" y="1356525"/>
            <a:ext cx="4400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372317" y="2217075"/>
            <a:ext cx="4400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77" name="Google Shape;77;p9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82" name="Google Shape;82;p9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88" name="Google Shape;88;p9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flipH="1">
            <a:off x="6421171" y="-339547"/>
            <a:ext cx="2322776" cy="10668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5997322" y="-282391"/>
            <a:ext cx="1424653" cy="1474656"/>
            <a:chOff x="5556925" y="2802275"/>
            <a:chExt cx="757875" cy="784475"/>
          </a:xfrm>
        </p:grpSpPr>
        <p:sp>
          <p:nvSpPr>
            <p:cNvPr id="131" name="Google Shape;131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769358" y="2146325"/>
            <a:ext cx="2670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"/>
          </p:nvPr>
        </p:nvSpPr>
        <p:spPr>
          <a:xfrm>
            <a:off x="5761834" y="21463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3"/>
          </p:nvPr>
        </p:nvSpPr>
        <p:spPr>
          <a:xfrm>
            <a:off x="1771412" y="3816325"/>
            <a:ext cx="267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4"/>
          </p:nvPr>
        </p:nvSpPr>
        <p:spPr>
          <a:xfrm>
            <a:off x="5761750" y="3836925"/>
            <a:ext cx="267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5"/>
          </p:nvPr>
        </p:nvSpPr>
        <p:spPr>
          <a:xfrm>
            <a:off x="1768063" y="1448125"/>
            <a:ext cx="26694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6"/>
          </p:nvPr>
        </p:nvSpPr>
        <p:spPr>
          <a:xfrm>
            <a:off x="5760537" y="14481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7"/>
          </p:nvPr>
        </p:nvSpPr>
        <p:spPr>
          <a:xfrm>
            <a:off x="1771649" y="3116125"/>
            <a:ext cx="26709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8"/>
          </p:nvPr>
        </p:nvSpPr>
        <p:spPr>
          <a:xfrm>
            <a:off x="5761973" y="3136725"/>
            <a:ext cx="26730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 hasCustomPrompt="1"/>
          </p:nvPr>
        </p:nvSpPr>
        <p:spPr>
          <a:xfrm>
            <a:off x="864512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6987" y="1883213"/>
            <a:ext cx="6912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4" hasCustomPrompt="1"/>
          </p:nvPr>
        </p:nvSpPr>
        <p:spPr>
          <a:xfrm>
            <a:off x="864512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6987" y="3601163"/>
            <a:ext cx="691200" cy="4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cxnSp>
        <p:nvCxnSpPr>
          <p:cNvPr id="165" name="Google Shape;165;p13"/>
          <p:cNvCxnSpPr/>
          <p:nvPr/>
        </p:nvCxnSpPr>
        <p:spPr>
          <a:xfrm rot="10800000" flipH="1">
            <a:off x="-133350" y="1514625"/>
            <a:ext cx="495300" cy="361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3"/>
          <p:cNvSpPr/>
          <p:nvPr/>
        </p:nvSpPr>
        <p:spPr>
          <a:xfrm>
            <a:off x="176517" y="134486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7929192" y="6819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68042" y="4437310"/>
            <a:ext cx="333600" cy="33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8743950" y="4667250"/>
            <a:ext cx="114300" cy="552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3"/>
          <p:cNvSpPr/>
          <p:nvPr/>
        </p:nvSpPr>
        <p:spPr>
          <a:xfrm>
            <a:off x="3732025" y="4434922"/>
            <a:ext cx="1679940" cy="771573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-338654" y="4070374"/>
            <a:ext cx="1203166" cy="552597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 flipH="1">
            <a:off x="-457210" y="4457782"/>
            <a:ext cx="1732881" cy="1793702"/>
            <a:chOff x="5556925" y="2802275"/>
            <a:chExt cx="757875" cy="784475"/>
          </a:xfrm>
        </p:grpSpPr>
        <p:sp>
          <p:nvSpPr>
            <p:cNvPr id="173" name="Google Shape;173;p13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" name="Google Shape;194;p13"/>
          <p:cNvCxnSpPr/>
          <p:nvPr/>
        </p:nvCxnSpPr>
        <p:spPr>
          <a:xfrm>
            <a:off x="8115300" y="866725"/>
            <a:ext cx="1124100" cy="904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subTitle" idx="1"/>
          </p:nvPr>
        </p:nvSpPr>
        <p:spPr>
          <a:xfrm>
            <a:off x="3149300" y="2417850"/>
            <a:ext cx="28413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title"/>
          </p:nvPr>
        </p:nvSpPr>
        <p:spPr>
          <a:xfrm>
            <a:off x="3153160" y="1678950"/>
            <a:ext cx="28413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6"/>
          <p:cNvSpPr/>
          <p:nvPr/>
        </p:nvSpPr>
        <p:spPr>
          <a:xfrm rot="10800000" flipH="1">
            <a:off x="-345625" y="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flipH="1">
            <a:off x="5573975" y="3281612"/>
            <a:ext cx="3866276" cy="1861888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6"/>
          <p:cNvGrpSpPr/>
          <p:nvPr/>
        </p:nvGrpSpPr>
        <p:grpSpPr>
          <a:xfrm rot="1315216">
            <a:off x="323950" y="3912716"/>
            <a:ext cx="2444815" cy="1749364"/>
            <a:chOff x="3698375" y="764675"/>
            <a:chExt cx="1508825" cy="1079625"/>
          </a:xfrm>
        </p:grpSpPr>
        <p:sp>
          <p:nvSpPr>
            <p:cNvPr id="355" name="Google Shape;355;p26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1134716" y="3640520"/>
            <a:ext cx="582138" cy="582138"/>
            <a:chOff x="3796125" y="-35750"/>
            <a:chExt cx="773400" cy="773400"/>
          </a:xfrm>
        </p:grpSpPr>
        <p:sp>
          <p:nvSpPr>
            <p:cNvPr id="381" name="Google Shape;381;p26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6"/>
          <p:cNvGrpSpPr/>
          <p:nvPr/>
        </p:nvGrpSpPr>
        <p:grpSpPr>
          <a:xfrm>
            <a:off x="6978321" y="-71154"/>
            <a:ext cx="1914410" cy="1661326"/>
            <a:chOff x="578925" y="1139250"/>
            <a:chExt cx="974850" cy="845975"/>
          </a:xfrm>
        </p:grpSpPr>
        <p:sp>
          <p:nvSpPr>
            <p:cNvPr id="384" name="Google Shape;384;p26"/>
            <p:cNvSpPr/>
            <p:nvPr/>
          </p:nvSpPr>
          <p:spPr>
            <a:xfrm>
              <a:off x="578925" y="1139250"/>
              <a:ext cx="974850" cy="845975"/>
            </a:xfrm>
            <a:custGeom>
              <a:avLst/>
              <a:gdLst/>
              <a:ahLst/>
              <a:cxnLst/>
              <a:rect l="l" t="t" r="r" b="b"/>
              <a:pathLst>
                <a:path w="38994" h="33839" extrusionOk="0">
                  <a:moveTo>
                    <a:pt x="19527" y="11550"/>
                  </a:moveTo>
                  <a:cubicBezTo>
                    <a:pt x="19741" y="11764"/>
                    <a:pt x="19944" y="12002"/>
                    <a:pt x="20158" y="12240"/>
                  </a:cubicBezTo>
                  <a:lnTo>
                    <a:pt x="18884" y="12240"/>
                  </a:lnTo>
                  <a:cubicBezTo>
                    <a:pt x="19098" y="12002"/>
                    <a:pt x="19325" y="11788"/>
                    <a:pt x="19527" y="11550"/>
                  </a:cubicBezTo>
                  <a:close/>
                  <a:moveTo>
                    <a:pt x="6275" y="727"/>
                  </a:moveTo>
                  <a:cubicBezTo>
                    <a:pt x="7978" y="727"/>
                    <a:pt x="12871" y="4323"/>
                    <a:pt x="19063" y="11050"/>
                  </a:cubicBezTo>
                  <a:cubicBezTo>
                    <a:pt x="18693" y="11455"/>
                    <a:pt x="18336" y="11859"/>
                    <a:pt x="17967" y="12264"/>
                  </a:cubicBezTo>
                  <a:cubicBezTo>
                    <a:pt x="15812" y="12300"/>
                    <a:pt x="13633" y="12419"/>
                    <a:pt x="11609" y="12633"/>
                  </a:cubicBezTo>
                  <a:cubicBezTo>
                    <a:pt x="7216" y="6549"/>
                    <a:pt x="5049" y="1930"/>
                    <a:pt x="5823" y="906"/>
                  </a:cubicBezTo>
                  <a:cubicBezTo>
                    <a:pt x="5882" y="834"/>
                    <a:pt x="5978" y="727"/>
                    <a:pt x="6275" y="727"/>
                  </a:cubicBezTo>
                  <a:close/>
                  <a:moveTo>
                    <a:pt x="32874" y="668"/>
                  </a:moveTo>
                  <a:cubicBezTo>
                    <a:pt x="33088" y="668"/>
                    <a:pt x="33112" y="739"/>
                    <a:pt x="33136" y="799"/>
                  </a:cubicBezTo>
                  <a:cubicBezTo>
                    <a:pt x="33517" y="2061"/>
                    <a:pt x="31600" y="6573"/>
                    <a:pt x="27337" y="12633"/>
                  </a:cubicBezTo>
                  <a:cubicBezTo>
                    <a:pt x="25313" y="12419"/>
                    <a:pt x="23194" y="12300"/>
                    <a:pt x="21051" y="12264"/>
                  </a:cubicBezTo>
                  <a:lnTo>
                    <a:pt x="19979" y="11050"/>
                  </a:lnTo>
                  <a:cubicBezTo>
                    <a:pt x="25813" y="4823"/>
                    <a:pt x="31207" y="668"/>
                    <a:pt x="32874" y="668"/>
                  </a:cubicBezTo>
                  <a:close/>
                  <a:moveTo>
                    <a:pt x="17372" y="12943"/>
                  </a:moveTo>
                  <a:lnTo>
                    <a:pt x="17372" y="12943"/>
                  </a:lnTo>
                  <a:cubicBezTo>
                    <a:pt x="17193" y="13133"/>
                    <a:pt x="17015" y="13348"/>
                    <a:pt x="16848" y="13538"/>
                  </a:cubicBezTo>
                  <a:cubicBezTo>
                    <a:pt x="16026" y="14479"/>
                    <a:pt x="15241" y="15443"/>
                    <a:pt x="14467" y="16396"/>
                  </a:cubicBezTo>
                  <a:cubicBezTo>
                    <a:pt x="13621" y="15324"/>
                    <a:pt x="12812" y="14264"/>
                    <a:pt x="12074" y="13252"/>
                  </a:cubicBezTo>
                  <a:cubicBezTo>
                    <a:pt x="13705" y="13098"/>
                    <a:pt x="15479" y="12991"/>
                    <a:pt x="17372" y="12943"/>
                  </a:cubicBezTo>
                  <a:close/>
                  <a:moveTo>
                    <a:pt x="21658" y="12955"/>
                  </a:moveTo>
                  <a:lnTo>
                    <a:pt x="21658" y="12955"/>
                  </a:lnTo>
                  <a:cubicBezTo>
                    <a:pt x="23527" y="13002"/>
                    <a:pt x="25290" y="13110"/>
                    <a:pt x="26909" y="13276"/>
                  </a:cubicBezTo>
                  <a:cubicBezTo>
                    <a:pt x="26183" y="14288"/>
                    <a:pt x="25409" y="15324"/>
                    <a:pt x="24551" y="16408"/>
                  </a:cubicBezTo>
                  <a:cubicBezTo>
                    <a:pt x="23766" y="15431"/>
                    <a:pt x="22980" y="14479"/>
                    <a:pt x="22182" y="13550"/>
                  </a:cubicBezTo>
                  <a:cubicBezTo>
                    <a:pt x="22003" y="13348"/>
                    <a:pt x="21837" y="13157"/>
                    <a:pt x="21658" y="12955"/>
                  </a:cubicBezTo>
                  <a:close/>
                  <a:moveTo>
                    <a:pt x="11288" y="13336"/>
                  </a:moveTo>
                  <a:cubicBezTo>
                    <a:pt x="12145" y="14526"/>
                    <a:pt x="13074" y="15729"/>
                    <a:pt x="14026" y="16920"/>
                  </a:cubicBezTo>
                  <a:cubicBezTo>
                    <a:pt x="13074" y="18122"/>
                    <a:pt x="12145" y="19325"/>
                    <a:pt x="11288" y="20515"/>
                  </a:cubicBezTo>
                  <a:cubicBezTo>
                    <a:pt x="4775" y="19825"/>
                    <a:pt x="691" y="18313"/>
                    <a:pt x="691" y="16931"/>
                  </a:cubicBezTo>
                  <a:cubicBezTo>
                    <a:pt x="691" y="15550"/>
                    <a:pt x="4775" y="14050"/>
                    <a:pt x="11288" y="13336"/>
                  </a:cubicBezTo>
                  <a:close/>
                  <a:moveTo>
                    <a:pt x="27552" y="13312"/>
                  </a:moveTo>
                  <a:cubicBezTo>
                    <a:pt x="34160" y="14014"/>
                    <a:pt x="38339" y="15538"/>
                    <a:pt x="38339" y="16931"/>
                  </a:cubicBezTo>
                  <a:cubicBezTo>
                    <a:pt x="38327" y="18336"/>
                    <a:pt x="34231" y="19825"/>
                    <a:pt x="27730" y="20539"/>
                  </a:cubicBezTo>
                  <a:cubicBezTo>
                    <a:pt x="26849" y="19325"/>
                    <a:pt x="25909" y="18110"/>
                    <a:pt x="24944" y="16884"/>
                  </a:cubicBezTo>
                  <a:cubicBezTo>
                    <a:pt x="25861" y="15681"/>
                    <a:pt x="26730" y="14491"/>
                    <a:pt x="27552" y="13312"/>
                  </a:cubicBezTo>
                  <a:close/>
                  <a:moveTo>
                    <a:pt x="14455" y="17479"/>
                  </a:moveTo>
                  <a:cubicBezTo>
                    <a:pt x="15229" y="18455"/>
                    <a:pt x="16026" y="19408"/>
                    <a:pt x="16836" y="20337"/>
                  </a:cubicBezTo>
                  <a:cubicBezTo>
                    <a:pt x="17015" y="20539"/>
                    <a:pt x="17193" y="20730"/>
                    <a:pt x="17360" y="20932"/>
                  </a:cubicBezTo>
                  <a:cubicBezTo>
                    <a:pt x="15467" y="20896"/>
                    <a:pt x="13681" y="20777"/>
                    <a:pt x="12038" y="20622"/>
                  </a:cubicBezTo>
                  <a:cubicBezTo>
                    <a:pt x="12788" y="19610"/>
                    <a:pt x="13586" y="18551"/>
                    <a:pt x="14455" y="17479"/>
                  </a:cubicBezTo>
                  <a:close/>
                  <a:moveTo>
                    <a:pt x="24528" y="17443"/>
                  </a:moveTo>
                  <a:cubicBezTo>
                    <a:pt x="25397" y="18527"/>
                    <a:pt x="26206" y="19598"/>
                    <a:pt x="26956" y="20622"/>
                  </a:cubicBezTo>
                  <a:cubicBezTo>
                    <a:pt x="25313" y="20789"/>
                    <a:pt x="23551" y="20896"/>
                    <a:pt x="21658" y="20932"/>
                  </a:cubicBezTo>
                  <a:cubicBezTo>
                    <a:pt x="21837" y="20741"/>
                    <a:pt x="22003" y="20539"/>
                    <a:pt x="22182" y="20337"/>
                  </a:cubicBezTo>
                  <a:cubicBezTo>
                    <a:pt x="22980" y="19372"/>
                    <a:pt x="23766" y="18408"/>
                    <a:pt x="24528" y="17443"/>
                  </a:cubicBezTo>
                  <a:close/>
                  <a:moveTo>
                    <a:pt x="19515" y="12919"/>
                  </a:moveTo>
                  <a:cubicBezTo>
                    <a:pt x="19932" y="12919"/>
                    <a:pt x="20348" y="12919"/>
                    <a:pt x="20753" y="12931"/>
                  </a:cubicBezTo>
                  <a:cubicBezTo>
                    <a:pt x="21051" y="13276"/>
                    <a:pt x="21360" y="13633"/>
                    <a:pt x="21670" y="13991"/>
                  </a:cubicBezTo>
                  <a:cubicBezTo>
                    <a:pt x="22539" y="14979"/>
                    <a:pt x="23349" y="15967"/>
                    <a:pt x="24123" y="16931"/>
                  </a:cubicBezTo>
                  <a:cubicBezTo>
                    <a:pt x="23349" y="17896"/>
                    <a:pt x="22539" y="18884"/>
                    <a:pt x="21670" y="19896"/>
                  </a:cubicBezTo>
                  <a:cubicBezTo>
                    <a:pt x="21360" y="20253"/>
                    <a:pt x="21063" y="20610"/>
                    <a:pt x="20753" y="20956"/>
                  </a:cubicBezTo>
                  <a:cubicBezTo>
                    <a:pt x="20348" y="20956"/>
                    <a:pt x="19932" y="20968"/>
                    <a:pt x="19515" y="20968"/>
                  </a:cubicBezTo>
                  <a:cubicBezTo>
                    <a:pt x="19098" y="20968"/>
                    <a:pt x="18682" y="20968"/>
                    <a:pt x="18277" y="20956"/>
                  </a:cubicBezTo>
                  <a:cubicBezTo>
                    <a:pt x="17979" y="20610"/>
                    <a:pt x="17670" y="20253"/>
                    <a:pt x="17360" y="19896"/>
                  </a:cubicBezTo>
                  <a:cubicBezTo>
                    <a:pt x="16491" y="18896"/>
                    <a:pt x="15669" y="17896"/>
                    <a:pt x="14895" y="16931"/>
                  </a:cubicBezTo>
                  <a:cubicBezTo>
                    <a:pt x="15669" y="15967"/>
                    <a:pt x="16491" y="14979"/>
                    <a:pt x="17360" y="13991"/>
                  </a:cubicBezTo>
                  <a:cubicBezTo>
                    <a:pt x="17670" y="13633"/>
                    <a:pt x="17979" y="13276"/>
                    <a:pt x="18277" y="12931"/>
                  </a:cubicBezTo>
                  <a:cubicBezTo>
                    <a:pt x="18682" y="12931"/>
                    <a:pt x="19098" y="12919"/>
                    <a:pt x="19515" y="12919"/>
                  </a:cubicBezTo>
                  <a:close/>
                  <a:moveTo>
                    <a:pt x="19503" y="21623"/>
                  </a:moveTo>
                  <a:cubicBezTo>
                    <a:pt x="19638" y="21623"/>
                    <a:pt x="19784" y="21628"/>
                    <a:pt x="19926" y="21628"/>
                  </a:cubicBezTo>
                  <a:cubicBezTo>
                    <a:pt x="19997" y="21628"/>
                    <a:pt x="20067" y="21626"/>
                    <a:pt x="20134" y="21623"/>
                  </a:cubicBezTo>
                  <a:lnTo>
                    <a:pt x="20134" y="21623"/>
                  </a:lnTo>
                  <a:cubicBezTo>
                    <a:pt x="19932" y="21861"/>
                    <a:pt x="19706" y="22099"/>
                    <a:pt x="19503" y="22337"/>
                  </a:cubicBezTo>
                  <a:cubicBezTo>
                    <a:pt x="19289" y="22099"/>
                    <a:pt x="19063" y="21861"/>
                    <a:pt x="18860" y="21623"/>
                  </a:cubicBezTo>
                  <a:close/>
                  <a:moveTo>
                    <a:pt x="11597" y="21230"/>
                  </a:moveTo>
                  <a:cubicBezTo>
                    <a:pt x="13633" y="21444"/>
                    <a:pt x="15812" y="21563"/>
                    <a:pt x="17967" y="21611"/>
                  </a:cubicBezTo>
                  <a:cubicBezTo>
                    <a:pt x="18336" y="22027"/>
                    <a:pt x="18693" y="22420"/>
                    <a:pt x="19051" y="22825"/>
                  </a:cubicBezTo>
                  <a:cubicBezTo>
                    <a:pt x="12871" y="29552"/>
                    <a:pt x="7978" y="33136"/>
                    <a:pt x="6287" y="33136"/>
                  </a:cubicBezTo>
                  <a:cubicBezTo>
                    <a:pt x="6001" y="33136"/>
                    <a:pt x="5882" y="33041"/>
                    <a:pt x="5823" y="32957"/>
                  </a:cubicBezTo>
                  <a:cubicBezTo>
                    <a:pt x="5037" y="31933"/>
                    <a:pt x="7204" y="27326"/>
                    <a:pt x="11597" y="21230"/>
                  </a:cubicBezTo>
                  <a:close/>
                  <a:moveTo>
                    <a:pt x="27397" y="21230"/>
                  </a:moveTo>
                  <a:cubicBezTo>
                    <a:pt x="31790" y="27338"/>
                    <a:pt x="33969" y="31945"/>
                    <a:pt x="33195" y="32957"/>
                  </a:cubicBezTo>
                  <a:cubicBezTo>
                    <a:pt x="33136" y="33041"/>
                    <a:pt x="33029" y="33136"/>
                    <a:pt x="32731" y="33136"/>
                  </a:cubicBezTo>
                  <a:cubicBezTo>
                    <a:pt x="31028" y="33136"/>
                    <a:pt x="26147" y="29552"/>
                    <a:pt x="19979" y="22837"/>
                  </a:cubicBezTo>
                  <a:cubicBezTo>
                    <a:pt x="20337" y="22444"/>
                    <a:pt x="20706" y="22027"/>
                    <a:pt x="21063" y="21611"/>
                  </a:cubicBezTo>
                  <a:cubicBezTo>
                    <a:pt x="23218" y="21563"/>
                    <a:pt x="25373" y="21444"/>
                    <a:pt x="27397" y="21230"/>
                  </a:cubicBezTo>
                  <a:close/>
                  <a:moveTo>
                    <a:pt x="32874" y="1"/>
                  </a:moveTo>
                  <a:cubicBezTo>
                    <a:pt x="30850" y="1"/>
                    <a:pt x="25123" y="4597"/>
                    <a:pt x="19515" y="10562"/>
                  </a:cubicBezTo>
                  <a:cubicBezTo>
                    <a:pt x="13693" y="4251"/>
                    <a:pt x="8466" y="60"/>
                    <a:pt x="6263" y="60"/>
                  </a:cubicBezTo>
                  <a:cubicBezTo>
                    <a:pt x="5728" y="60"/>
                    <a:pt x="5430" y="298"/>
                    <a:pt x="5263" y="501"/>
                  </a:cubicBezTo>
                  <a:cubicBezTo>
                    <a:pt x="4108" y="2025"/>
                    <a:pt x="6799" y="7097"/>
                    <a:pt x="10823" y="12717"/>
                  </a:cubicBezTo>
                  <a:cubicBezTo>
                    <a:pt x="4763" y="13407"/>
                    <a:pt x="1" y="14848"/>
                    <a:pt x="1" y="16943"/>
                  </a:cubicBezTo>
                  <a:cubicBezTo>
                    <a:pt x="1" y="19051"/>
                    <a:pt x="4763" y="20480"/>
                    <a:pt x="10823" y="21170"/>
                  </a:cubicBezTo>
                  <a:cubicBezTo>
                    <a:pt x="6775" y="26826"/>
                    <a:pt x="4132" y="31910"/>
                    <a:pt x="5263" y="33398"/>
                  </a:cubicBezTo>
                  <a:cubicBezTo>
                    <a:pt x="5418" y="33600"/>
                    <a:pt x="5716" y="33838"/>
                    <a:pt x="6263" y="33838"/>
                  </a:cubicBezTo>
                  <a:cubicBezTo>
                    <a:pt x="8466" y="33838"/>
                    <a:pt x="13729" y="29683"/>
                    <a:pt x="19515" y="23361"/>
                  </a:cubicBezTo>
                  <a:cubicBezTo>
                    <a:pt x="25313" y="29659"/>
                    <a:pt x="30528" y="33838"/>
                    <a:pt x="32731" y="33838"/>
                  </a:cubicBezTo>
                  <a:cubicBezTo>
                    <a:pt x="33267" y="33838"/>
                    <a:pt x="33564" y="33600"/>
                    <a:pt x="33731" y="33398"/>
                  </a:cubicBezTo>
                  <a:cubicBezTo>
                    <a:pt x="34886" y="31874"/>
                    <a:pt x="32195" y="26802"/>
                    <a:pt x="28171" y="21170"/>
                  </a:cubicBezTo>
                  <a:cubicBezTo>
                    <a:pt x="34231" y="20480"/>
                    <a:pt x="38994" y="19051"/>
                    <a:pt x="38994" y="16931"/>
                  </a:cubicBezTo>
                  <a:cubicBezTo>
                    <a:pt x="38994" y="14800"/>
                    <a:pt x="34124" y="13360"/>
                    <a:pt x="27968" y="12693"/>
                  </a:cubicBezTo>
                  <a:cubicBezTo>
                    <a:pt x="31969" y="6799"/>
                    <a:pt x="34410" y="1680"/>
                    <a:pt x="33767" y="608"/>
                  </a:cubicBezTo>
                  <a:cubicBezTo>
                    <a:pt x="33564" y="263"/>
                    <a:pt x="33326" y="1"/>
                    <a:pt x="32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869450" y="1220525"/>
              <a:ext cx="130975" cy="130975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72" y="5239"/>
                    <a:pt x="5239" y="4072"/>
                    <a:pt x="5239" y="2620"/>
                  </a:cubicBezTo>
                  <a:cubicBezTo>
                    <a:pt x="5239" y="1179"/>
                    <a:pt x="4072" y="0"/>
                    <a:pt x="2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353125" y="1430950"/>
              <a:ext cx="139925" cy="139925"/>
            </a:xfrm>
            <a:custGeom>
              <a:avLst/>
              <a:gdLst/>
              <a:ahLst/>
              <a:cxnLst/>
              <a:rect l="l" t="t" r="r" b="b"/>
              <a:pathLst>
                <a:path w="5597" h="5597" extrusionOk="0">
                  <a:moveTo>
                    <a:pt x="2799" y="1"/>
                  </a:moveTo>
                  <a:cubicBezTo>
                    <a:pt x="1251" y="1"/>
                    <a:pt x="1" y="1251"/>
                    <a:pt x="1" y="2799"/>
                  </a:cubicBezTo>
                  <a:cubicBezTo>
                    <a:pt x="1" y="4347"/>
                    <a:pt x="1251" y="5597"/>
                    <a:pt x="2799" y="5597"/>
                  </a:cubicBezTo>
                  <a:cubicBezTo>
                    <a:pt x="4347" y="5597"/>
                    <a:pt x="5597" y="4347"/>
                    <a:pt x="5597" y="2799"/>
                  </a:cubicBezTo>
                  <a:cubicBezTo>
                    <a:pt x="5597" y="1251"/>
                    <a:pt x="4335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859925" y="1755400"/>
              <a:ext cx="159850" cy="139925"/>
            </a:xfrm>
            <a:custGeom>
              <a:avLst/>
              <a:gdLst/>
              <a:ahLst/>
              <a:cxnLst/>
              <a:rect l="l" t="t" r="r" b="b"/>
              <a:pathLst>
                <a:path w="6394" h="5597" extrusionOk="0">
                  <a:moveTo>
                    <a:pt x="3193" y="0"/>
                  </a:moveTo>
                  <a:cubicBezTo>
                    <a:pt x="2691" y="0"/>
                    <a:pt x="2183" y="135"/>
                    <a:pt x="1727" y="417"/>
                  </a:cubicBezTo>
                  <a:cubicBezTo>
                    <a:pt x="405" y="1227"/>
                    <a:pt x="0" y="2953"/>
                    <a:pt x="822" y="4263"/>
                  </a:cubicBezTo>
                  <a:cubicBezTo>
                    <a:pt x="1349" y="5125"/>
                    <a:pt x="2267" y="5596"/>
                    <a:pt x="3204" y="5596"/>
                  </a:cubicBezTo>
                  <a:cubicBezTo>
                    <a:pt x="3705" y="5596"/>
                    <a:pt x="4211" y="5462"/>
                    <a:pt x="4667" y="5180"/>
                  </a:cubicBezTo>
                  <a:cubicBezTo>
                    <a:pt x="5977" y="4358"/>
                    <a:pt x="6394" y="2644"/>
                    <a:pt x="5572" y="1322"/>
                  </a:cubicBezTo>
                  <a:cubicBezTo>
                    <a:pt x="5045" y="469"/>
                    <a:pt x="4129" y="0"/>
                    <a:pt x="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2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RD-YdXeLKmmnrEGAln3sSHL5BUqNeOqpImAzXirTjY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ctrTitle"/>
          </p:nvPr>
        </p:nvSpPr>
        <p:spPr>
          <a:xfrm>
            <a:off x="4423207" y="892885"/>
            <a:ext cx="4888777" cy="2766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ELEMENTI DI PRIMO SOCCORSO ALCOL DROGA E SICUREZZA STRADALE</a:t>
            </a:r>
            <a:endParaRPr lang="en-US" sz="3600"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4474612" y="3594814"/>
            <a:ext cx="2472288" cy="402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EDUCAZIONE STRADALE</a:t>
            </a:r>
            <a:endParaRPr dirty="0"/>
          </a:p>
        </p:txBody>
      </p:sp>
      <p:sp>
        <p:nvSpPr>
          <p:cNvPr id="567" name="Google Shape;567;p38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8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70" name="Google Shape;570;p38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73" name="Google Shape;573;p38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9" name="Google Shape;599;p3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8" name="Google Shape;608;p38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8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14" name="Google Shape;614;p3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6" name="Google Shape;636;p38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8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41" name="Google Shape;641;p3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6" name="Google Shape;646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9" name="Google Shape;649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2371865" y="1857263"/>
            <a:ext cx="4400400" cy="13262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SICUREZZA</a:t>
            </a:r>
            <a:br>
              <a:rPr lang="en" dirty="0"/>
            </a:br>
            <a:r>
              <a:rPr lang="en" dirty="0"/>
              <a:t>STRADALE</a:t>
            </a:r>
            <a:endParaRPr dirty="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701" name="Google Shape;701;p4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98;p38">
            <a:extLst>
              <a:ext uri="{FF2B5EF4-FFF2-40B4-BE49-F238E27FC236}">
                <a16:creationId xmlns:a16="http://schemas.microsoft.com/office/drawing/2014/main" id="{8A03D9E5-59FA-4688-32E2-32280578C8C0}"/>
              </a:ext>
            </a:extLst>
          </p:cNvPr>
          <p:cNvGrpSpPr/>
          <p:nvPr/>
        </p:nvGrpSpPr>
        <p:grpSpPr>
          <a:xfrm rot="19975655">
            <a:off x="849883" y="2946847"/>
            <a:ext cx="2004067" cy="1464173"/>
            <a:chOff x="2868800" y="2088975"/>
            <a:chExt cx="1181425" cy="863150"/>
          </a:xfrm>
        </p:grpSpPr>
        <p:sp>
          <p:nvSpPr>
            <p:cNvPr id="23" name="Google Shape;599;p38">
              <a:extLst>
                <a:ext uri="{FF2B5EF4-FFF2-40B4-BE49-F238E27FC236}">
                  <a16:creationId xmlns:a16="http://schemas.microsoft.com/office/drawing/2014/main" id="{DBB82011-87C0-9C0F-EC33-FF5C0BB4FB1D}"/>
                </a:ext>
              </a:extLst>
            </p:cNvPr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;p38">
              <a:extLst>
                <a:ext uri="{FF2B5EF4-FFF2-40B4-BE49-F238E27FC236}">
                  <a16:creationId xmlns:a16="http://schemas.microsoft.com/office/drawing/2014/main" id="{EE684639-84ED-58D2-CE62-10BE0E784579}"/>
                </a:ext>
              </a:extLst>
            </p:cNvPr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1;p38">
              <a:extLst>
                <a:ext uri="{FF2B5EF4-FFF2-40B4-BE49-F238E27FC236}">
                  <a16:creationId xmlns:a16="http://schemas.microsoft.com/office/drawing/2014/main" id="{84DEF936-FCB4-2182-D638-16FA0FBEDF99}"/>
                </a:ext>
              </a:extLst>
            </p:cNvPr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2;p38">
              <a:extLst>
                <a:ext uri="{FF2B5EF4-FFF2-40B4-BE49-F238E27FC236}">
                  <a16:creationId xmlns:a16="http://schemas.microsoft.com/office/drawing/2014/main" id="{40ADF6F0-C649-2DC2-D9A3-2FFF3AFDA567}"/>
                </a:ext>
              </a:extLst>
            </p:cNvPr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3;p38">
              <a:extLst>
                <a:ext uri="{FF2B5EF4-FFF2-40B4-BE49-F238E27FC236}">
                  <a16:creationId xmlns:a16="http://schemas.microsoft.com/office/drawing/2014/main" id="{4FF4502B-3DF6-547A-2029-46FA4FB2835D}"/>
                </a:ext>
              </a:extLst>
            </p:cNvPr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4;p38">
              <a:extLst>
                <a:ext uri="{FF2B5EF4-FFF2-40B4-BE49-F238E27FC236}">
                  <a16:creationId xmlns:a16="http://schemas.microsoft.com/office/drawing/2014/main" id="{F66106F2-5A67-5612-79F1-92D107204D26}"/>
                </a:ext>
              </a:extLst>
            </p:cNvPr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;p38">
              <a:extLst>
                <a:ext uri="{FF2B5EF4-FFF2-40B4-BE49-F238E27FC236}">
                  <a16:creationId xmlns:a16="http://schemas.microsoft.com/office/drawing/2014/main" id="{BA911426-A105-F70F-B175-3136FCC5DA5F}"/>
                </a:ext>
              </a:extLst>
            </p:cNvPr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6;p38">
              <a:extLst>
                <a:ext uri="{FF2B5EF4-FFF2-40B4-BE49-F238E27FC236}">
                  <a16:creationId xmlns:a16="http://schemas.microsoft.com/office/drawing/2014/main" id="{4C0D61DF-E287-670A-5487-7A9E43409E79}"/>
                </a:ext>
              </a:extLst>
            </p:cNvPr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2;p38">
            <a:extLst>
              <a:ext uri="{FF2B5EF4-FFF2-40B4-BE49-F238E27FC236}">
                <a16:creationId xmlns:a16="http://schemas.microsoft.com/office/drawing/2014/main" id="{7BD5FC05-5134-4030-C8B2-4EC7B1EEB562}"/>
              </a:ext>
            </a:extLst>
          </p:cNvPr>
          <p:cNvGrpSpPr/>
          <p:nvPr/>
        </p:nvGrpSpPr>
        <p:grpSpPr>
          <a:xfrm rot="1315341">
            <a:off x="5576410" y="103643"/>
            <a:ext cx="2335436" cy="1671099"/>
            <a:chOff x="3698375" y="764675"/>
            <a:chExt cx="1508825" cy="1079625"/>
          </a:xfrm>
        </p:grpSpPr>
        <p:sp>
          <p:nvSpPr>
            <p:cNvPr id="32" name="Google Shape;573;p38">
              <a:extLst>
                <a:ext uri="{FF2B5EF4-FFF2-40B4-BE49-F238E27FC236}">
                  <a16:creationId xmlns:a16="http://schemas.microsoft.com/office/drawing/2014/main" id="{C5E5854C-179D-557B-1C7E-3F4D24A9F903}"/>
                </a:ext>
              </a:extLst>
            </p:cNvPr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4;p38">
              <a:extLst>
                <a:ext uri="{FF2B5EF4-FFF2-40B4-BE49-F238E27FC236}">
                  <a16:creationId xmlns:a16="http://schemas.microsoft.com/office/drawing/2014/main" id="{B33A6406-5CF2-9660-30DA-683254736468}"/>
                </a:ext>
              </a:extLst>
            </p:cNvPr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5;p38">
              <a:extLst>
                <a:ext uri="{FF2B5EF4-FFF2-40B4-BE49-F238E27FC236}">
                  <a16:creationId xmlns:a16="http://schemas.microsoft.com/office/drawing/2014/main" id="{12639507-CF32-5065-CEBB-64AAEDDE573F}"/>
                </a:ext>
              </a:extLst>
            </p:cNvPr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6;p38">
              <a:extLst>
                <a:ext uri="{FF2B5EF4-FFF2-40B4-BE49-F238E27FC236}">
                  <a16:creationId xmlns:a16="http://schemas.microsoft.com/office/drawing/2014/main" id="{AB245AE3-3098-42CD-E880-3083C29A80F8}"/>
                </a:ext>
              </a:extLst>
            </p:cNvPr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7;p38">
              <a:extLst>
                <a:ext uri="{FF2B5EF4-FFF2-40B4-BE49-F238E27FC236}">
                  <a16:creationId xmlns:a16="http://schemas.microsoft.com/office/drawing/2014/main" id="{62211B3C-3C38-5E4C-B583-D83EC15EA4BA}"/>
                </a:ext>
              </a:extLst>
            </p:cNvPr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8;p38">
              <a:extLst>
                <a:ext uri="{FF2B5EF4-FFF2-40B4-BE49-F238E27FC236}">
                  <a16:creationId xmlns:a16="http://schemas.microsoft.com/office/drawing/2014/main" id="{4972AF84-5CDF-8032-5BBD-C4F6597D52EB}"/>
                </a:ext>
              </a:extLst>
            </p:cNvPr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9;p38">
              <a:extLst>
                <a:ext uri="{FF2B5EF4-FFF2-40B4-BE49-F238E27FC236}">
                  <a16:creationId xmlns:a16="http://schemas.microsoft.com/office/drawing/2014/main" id="{97187885-DF31-E78D-4BB9-261A374C14BA}"/>
                </a:ext>
              </a:extLst>
            </p:cNvPr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0;p38">
              <a:extLst>
                <a:ext uri="{FF2B5EF4-FFF2-40B4-BE49-F238E27FC236}">
                  <a16:creationId xmlns:a16="http://schemas.microsoft.com/office/drawing/2014/main" id="{0B32F159-076B-2CD9-3E32-7E68C6D8BBF3}"/>
                </a:ext>
              </a:extLst>
            </p:cNvPr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1;p38">
              <a:extLst>
                <a:ext uri="{FF2B5EF4-FFF2-40B4-BE49-F238E27FC236}">
                  <a16:creationId xmlns:a16="http://schemas.microsoft.com/office/drawing/2014/main" id="{C9D64855-098F-87DC-8909-09BF5F580466}"/>
                </a:ext>
              </a:extLst>
            </p:cNvPr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2;p38">
              <a:extLst>
                <a:ext uri="{FF2B5EF4-FFF2-40B4-BE49-F238E27FC236}">
                  <a16:creationId xmlns:a16="http://schemas.microsoft.com/office/drawing/2014/main" id="{86E6B4B0-69BE-A74F-570E-A2DA2906FB90}"/>
                </a:ext>
              </a:extLst>
            </p:cNvPr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3;p38">
              <a:extLst>
                <a:ext uri="{FF2B5EF4-FFF2-40B4-BE49-F238E27FC236}">
                  <a16:creationId xmlns:a16="http://schemas.microsoft.com/office/drawing/2014/main" id="{5BF41285-F596-C304-874C-08BC17B25B0D}"/>
                </a:ext>
              </a:extLst>
            </p:cNvPr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4;p38">
              <a:extLst>
                <a:ext uri="{FF2B5EF4-FFF2-40B4-BE49-F238E27FC236}">
                  <a16:creationId xmlns:a16="http://schemas.microsoft.com/office/drawing/2014/main" id="{B661FA0C-398D-1977-9615-9B3438D2F05E}"/>
                </a:ext>
              </a:extLst>
            </p:cNvPr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5;p38">
              <a:extLst>
                <a:ext uri="{FF2B5EF4-FFF2-40B4-BE49-F238E27FC236}">
                  <a16:creationId xmlns:a16="http://schemas.microsoft.com/office/drawing/2014/main" id="{768DA9A2-EAFB-352F-3B2A-F687542E1FE0}"/>
                </a:ext>
              </a:extLst>
            </p:cNvPr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6;p38">
              <a:extLst>
                <a:ext uri="{FF2B5EF4-FFF2-40B4-BE49-F238E27FC236}">
                  <a16:creationId xmlns:a16="http://schemas.microsoft.com/office/drawing/2014/main" id="{8998DF6E-A1A7-925C-103D-368A9A2007A8}"/>
                </a:ext>
              </a:extLst>
            </p:cNvPr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7;p38">
              <a:extLst>
                <a:ext uri="{FF2B5EF4-FFF2-40B4-BE49-F238E27FC236}">
                  <a16:creationId xmlns:a16="http://schemas.microsoft.com/office/drawing/2014/main" id="{2543691D-7841-F0A3-B8C6-EC16825C0A45}"/>
                </a:ext>
              </a:extLst>
            </p:cNvPr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8;p38">
              <a:extLst>
                <a:ext uri="{FF2B5EF4-FFF2-40B4-BE49-F238E27FC236}">
                  <a16:creationId xmlns:a16="http://schemas.microsoft.com/office/drawing/2014/main" id="{93FD8EBC-E5C5-9D78-25DA-B900003D8528}"/>
                </a:ext>
              </a:extLst>
            </p:cNvPr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9;p38">
              <a:extLst>
                <a:ext uri="{FF2B5EF4-FFF2-40B4-BE49-F238E27FC236}">
                  <a16:creationId xmlns:a16="http://schemas.microsoft.com/office/drawing/2014/main" id="{FD024484-EECA-01C1-0670-73135DFEEB4B}"/>
                </a:ext>
              </a:extLst>
            </p:cNvPr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0;p38">
              <a:extLst>
                <a:ext uri="{FF2B5EF4-FFF2-40B4-BE49-F238E27FC236}">
                  <a16:creationId xmlns:a16="http://schemas.microsoft.com/office/drawing/2014/main" id="{91F29CFA-E24E-738D-DC16-BFC09F333F30}"/>
                </a:ext>
              </a:extLst>
            </p:cNvPr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1;p38">
              <a:extLst>
                <a:ext uri="{FF2B5EF4-FFF2-40B4-BE49-F238E27FC236}">
                  <a16:creationId xmlns:a16="http://schemas.microsoft.com/office/drawing/2014/main" id="{D42B2613-C6E0-CD67-BFFC-B423AEC5BF19}"/>
                </a:ext>
              </a:extLst>
            </p:cNvPr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2;p38">
              <a:extLst>
                <a:ext uri="{FF2B5EF4-FFF2-40B4-BE49-F238E27FC236}">
                  <a16:creationId xmlns:a16="http://schemas.microsoft.com/office/drawing/2014/main" id="{6B27DFF0-08A9-24FC-35C9-BC91A892530F}"/>
                </a:ext>
              </a:extLst>
            </p:cNvPr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3;p38">
              <a:extLst>
                <a:ext uri="{FF2B5EF4-FFF2-40B4-BE49-F238E27FC236}">
                  <a16:creationId xmlns:a16="http://schemas.microsoft.com/office/drawing/2014/main" id="{2F3CA7EF-0A36-DE5C-B50A-5CE8E1FC60FD}"/>
                </a:ext>
              </a:extLst>
            </p:cNvPr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4;p38">
              <a:extLst>
                <a:ext uri="{FF2B5EF4-FFF2-40B4-BE49-F238E27FC236}">
                  <a16:creationId xmlns:a16="http://schemas.microsoft.com/office/drawing/2014/main" id="{7956C053-5518-5A01-7206-605F1DDC009B}"/>
                </a:ext>
              </a:extLst>
            </p:cNvPr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;p38">
              <a:extLst>
                <a:ext uri="{FF2B5EF4-FFF2-40B4-BE49-F238E27FC236}">
                  <a16:creationId xmlns:a16="http://schemas.microsoft.com/office/drawing/2014/main" id="{63EEF9A7-1387-9405-3D2A-D7EAB1DD0A7B}"/>
                </a:ext>
              </a:extLst>
            </p:cNvPr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6;p38">
              <a:extLst>
                <a:ext uri="{FF2B5EF4-FFF2-40B4-BE49-F238E27FC236}">
                  <a16:creationId xmlns:a16="http://schemas.microsoft.com/office/drawing/2014/main" id="{013DCE4D-248B-73DC-691E-2B5D722199CB}"/>
                </a:ext>
              </a:extLst>
            </p:cNvPr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7;p38">
              <a:extLst>
                <a:ext uri="{FF2B5EF4-FFF2-40B4-BE49-F238E27FC236}">
                  <a16:creationId xmlns:a16="http://schemas.microsoft.com/office/drawing/2014/main" id="{A0F6270B-83D4-9C70-3162-3F36C8E5F75C}"/>
                </a:ext>
              </a:extLst>
            </p:cNvPr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79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759274" y="491246"/>
            <a:ext cx="5762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EDUCAZIONE STRADALE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823819" y="1347045"/>
            <a:ext cx="6063300" cy="726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/>
              <a:t>L'educazione stradale è un insieme di principi, regole e tecniche che vengono insegnate ai conducenti</a:t>
            </a:r>
            <a:r>
              <a:rPr lang="it-IT" dirty="0"/>
              <a:t> e agli altri utenti della strada per aiutarli a comprendere come muoversi in modo sicuro e responsabile sulla strada.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00135" y="980877"/>
            <a:ext cx="3307045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dirty="0"/>
              <a:t>INTRODUZIONE ALL’EDUCAZIONE STRADALE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5C336C1-0156-B6B2-1EBA-6907C0A8C09F}"/>
              </a:ext>
            </a:extLst>
          </p:cNvPr>
          <p:cNvGrpSpPr/>
          <p:nvPr/>
        </p:nvGrpSpPr>
        <p:grpSpPr>
          <a:xfrm rot="21369747">
            <a:off x="6756917" y="63698"/>
            <a:ext cx="2335554" cy="1618080"/>
            <a:chOff x="6731804" y="108431"/>
            <a:chExt cx="2335554" cy="1618080"/>
          </a:xfrm>
        </p:grpSpPr>
        <p:sp>
          <p:nvSpPr>
            <p:cNvPr id="4" name="Google Shape;697;p41">
              <a:extLst>
                <a:ext uri="{FF2B5EF4-FFF2-40B4-BE49-F238E27FC236}">
                  <a16:creationId xmlns:a16="http://schemas.microsoft.com/office/drawing/2014/main" id="{79C8E25A-E299-449C-0D46-E2A2153F2CF6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00;p41">
              <a:extLst>
                <a:ext uri="{FF2B5EF4-FFF2-40B4-BE49-F238E27FC236}">
                  <a16:creationId xmlns:a16="http://schemas.microsoft.com/office/drawing/2014/main" id="{777FB702-988F-CA38-AA79-72B243BDA83D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642" name="Google Shape;701;p41">
                <a:extLst>
                  <a:ext uri="{FF2B5EF4-FFF2-40B4-BE49-F238E27FC236}">
                    <a16:creationId xmlns:a16="http://schemas.microsoft.com/office/drawing/2014/main" id="{2BE69B63-EE5F-CD26-E626-D2256F24EE69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702;p41">
                <a:extLst>
                  <a:ext uri="{FF2B5EF4-FFF2-40B4-BE49-F238E27FC236}">
                    <a16:creationId xmlns:a16="http://schemas.microsoft.com/office/drawing/2014/main" id="{2B3A668B-7CEA-AA1A-DE9F-9B67ED361929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00;p41">
              <a:extLst>
                <a:ext uri="{FF2B5EF4-FFF2-40B4-BE49-F238E27FC236}">
                  <a16:creationId xmlns:a16="http://schemas.microsoft.com/office/drawing/2014/main" id="{6ABACD87-9765-3617-64BA-8D7B26BD8DEF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640" name="Google Shape;701;p41">
                <a:extLst>
                  <a:ext uri="{FF2B5EF4-FFF2-40B4-BE49-F238E27FC236}">
                    <a16:creationId xmlns:a16="http://schemas.microsoft.com/office/drawing/2014/main" id="{87DABB79-2280-314C-644D-D2F0910CAFA6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702;p41">
                <a:extLst>
                  <a:ext uri="{FF2B5EF4-FFF2-40B4-BE49-F238E27FC236}">
                    <a16:creationId xmlns:a16="http://schemas.microsoft.com/office/drawing/2014/main" id="{5E4E24BF-084D-8E1C-521E-139B1B83A7EF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13;p38">
              <a:extLst>
                <a:ext uri="{FF2B5EF4-FFF2-40B4-BE49-F238E27FC236}">
                  <a16:creationId xmlns:a16="http://schemas.microsoft.com/office/drawing/2014/main" id="{44E56EDA-F887-D216-1DB6-A7ECDC262BF7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18" name="Google Shape;614;p38">
                <a:extLst>
                  <a:ext uri="{FF2B5EF4-FFF2-40B4-BE49-F238E27FC236}">
                    <a16:creationId xmlns:a16="http://schemas.microsoft.com/office/drawing/2014/main" id="{37953506-B607-E310-5B64-598EA96A0BF5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5;p38">
                <a:extLst>
                  <a:ext uri="{FF2B5EF4-FFF2-40B4-BE49-F238E27FC236}">
                    <a16:creationId xmlns:a16="http://schemas.microsoft.com/office/drawing/2014/main" id="{99EBE5FE-DB9C-E3DF-3B8A-D6242C2E1F28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16;p38">
                <a:extLst>
                  <a:ext uri="{FF2B5EF4-FFF2-40B4-BE49-F238E27FC236}">
                    <a16:creationId xmlns:a16="http://schemas.microsoft.com/office/drawing/2014/main" id="{9824F8A5-0730-BE2A-92FD-8F9F4809D770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17;p38">
                <a:extLst>
                  <a:ext uri="{FF2B5EF4-FFF2-40B4-BE49-F238E27FC236}">
                    <a16:creationId xmlns:a16="http://schemas.microsoft.com/office/drawing/2014/main" id="{DDEC7598-F60D-2DC7-F776-BF9C95E678E7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8;p38">
                <a:extLst>
                  <a:ext uri="{FF2B5EF4-FFF2-40B4-BE49-F238E27FC236}">
                    <a16:creationId xmlns:a16="http://schemas.microsoft.com/office/drawing/2014/main" id="{A9748710-5673-DAA3-92EA-E3CD0BBF6818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19;p38">
                <a:extLst>
                  <a:ext uri="{FF2B5EF4-FFF2-40B4-BE49-F238E27FC236}">
                    <a16:creationId xmlns:a16="http://schemas.microsoft.com/office/drawing/2014/main" id="{31BA25C7-00EF-3AF2-4E87-1A725C7DFFB3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0;p38">
                <a:extLst>
                  <a:ext uri="{FF2B5EF4-FFF2-40B4-BE49-F238E27FC236}">
                    <a16:creationId xmlns:a16="http://schemas.microsoft.com/office/drawing/2014/main" id="{07793D8A-2E7B-8BA8-3F34-4C6397B21630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1;p38">
                <a:extLst>
                  <a:ext uri="{FF2B5EF4-FFF2-40B4-BE49-F238E27FC236}">
                    <a16:creationId xmlns:a16="http://schemas.microsoft.com/office/drawing/2014/main" id="{0C9CF84A-D044-766E-86A4-DC4236A53252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2;p38">
                <a:extLst>
                  <a:ext uri="{FF2B5EF4-FFF2-40B4-BE49-F238E27FC236}">
                    <a16:creationId xmlns:a16="http://schemas.microsoft.com/office/drawing/2014/main" id="{6CD9C605-EE83-F2B2-7C5F-2B5304B00190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3;p38">
                <a:extLst>
                  <a:ext uri="{FF2B5EF4-FFF2-40B4-BE49-F238E27FC236}">
                    <a16:creationId xmlns:a16="http://schemas.microsoft.com/office/drawing/2014/main" id="{E05C6BC7-793F-20DD-56E5-70296BB2E8CE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4;p38">
                <a:extLst>
                  <a:ext uri="{FF2B5EF4-FFF2-40B4-BE49-F238E27FC236}">
                    <a16:creationId xmlns:a16="http://schemas.microsoft.com/office/drawing/2014/main" id="{BF795A76-158D-646A-18AF-2114F700F557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5;p38">
                <a:extLst>
                  <a:ext uri="{FF2B5EF4-FFF2-40B4-BE49-F238E27FC236}">
                    <a16:creationId xmlns:a16="http://schemas.microsoft.com/office/drawing/2014/main" id="{40A528EE-D7F5-AF87-5C7E-D2FEDCCE206B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6;p38">
                <a:extLst>
                  <a:ext uri="{FF2B5EF4-FFF2-40B4-BE49-F238E27FC236}">
                    <a16:creationId xmlns:a16="http://schemas.microsoft.com/office/drawing/2014/main" id="{CFC5FF4F-37B0-8D34-CC9A-97DF84CF538A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7;p38">
                <a:extLst>
                  <a:ext uri="{FF2B5EF4-FFF2-40B4-BE49-F238E27FC236}">
                    <a16:creationId xmlns:a16="http://schemas.microsoft.com/office/drawing/2014/main" id="{9ED6B673-D985-08B6-FAA3-F6E7804A4831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8;p38">
                <a:extLst>
                  <a:ext uri="{FF2B5EF4-FFF2-40B4-BE49-F238E27FC236}">
                    <a16:creationId xmlns:a16="http://schemas.microsoft.com/office/drawing/2014/main" id="{F65B2B4F-C87A-8B5F-FDA0-8C53236C1E8A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9;p38">
                <a:extLst>
                  <a:ext uri="{FF2B5EF4-FFF2-40B4-BE49-F238E27FC236}">
                    <a16:creationId xmlns:a16="http://schemas.microsoft.com/office/drawing/2014/main" id="{5E51E0E3-6DF8-C1AA-FFCA-8FA68ED24FCB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0;p38">
                <a:extLst>
                  <a:ext uri="{FF2B5EF4-FFF2-40B4-BE49-F238E27FC236}">
                    <a16:creationId xmlns:a16="http://schemas.microsoft.com/office/drawing/2014/main" id="{7A140C49-436E-BBC6-D3F8-82AA32501991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1;p38">
                <a:extLst>
                  <a:ext uri="{FF2B5EF4-FFF2-40B4-BE49-F238E27FC236}">
                    <a16:creationId xmlns:a16="http://schemas.microsoft.com/office/drawing/2014/main" id="{49719FE4-3495-16BB-DF64-C18FE99380FA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2;p38">
                <a:extLst>
                  <a:ext uri="{FF2B5EF4-FFF2-40B4-BE49-F238E27FC236}">
                    <a16:creationId xmlns:a16="http://schemas.microsoft.com/office/drawing/2014/main" id="{83A89948-32E0-529F-6BC4-D07364EBE936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3;p38">
                <a:extLst>
                  <a:ext uri="{FF2B5EF4-FFF2-40B4-BE49-F238E27FC236}">
                    <a16:creationId xmlns:a16="http://schemas.microsoft.com/office/drawing/2014/main" id="{12A6C88C-2E79-A657-CEAA-FDDD2A2E161C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4;p38">
                <a:extLst>
                  <a:ext uri="{FF2B5EF4-FFF2-40B4-BE49-F238E27FC236}">
                    <a16:creationId xmlns:a16="http://schemas.microsoft.com/office/drawing/2014/main" id="{238EC41C-E45F-066E-D457-DAD26ABE4A59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48;p38">
              <a:extLst>
                <a:ext uri="{FF2B5EF4-FFF2-40B4-BE49-F238E27FC236}">
                  <a16:creationId xmlns:a16="http://schemas.microsoft.com/office/drawing/2014/main" id="{D208CBB7-7E16-B41A-FBDD-CF3D885D4E5B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13" name="Google Shape;649;p38">
                <a:extLst>
                  <a:ext uri="{FF2B5EF4-FFF2-40B4-BE49-F238E27FC236}">
                    <a16:creationId xmlns:a16="http://schemas.microsoft.com/office/drawing/2014/main" id="{3259E9A0-6515-A88B-D48B-ABB39105D157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50;p38">
                <a:extLst>
                  <a:ext uri="{FF2B5EF4-FFF2-40B4-BE49-F238E27FC236}">
                    <a16:creationId xmlns:a16="http://schemas.microsoft.com/office/drawing/2014/main" id="{5A30DF84-9520-4223-0CD2-5D1386E0BCF8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56;p39">
            <a:extLst>
              <a:ext uri="{FF2B5EF4-FFF2-40B4-BE49-F238E27FC236}">
                <a16:creationId xmlns:a16="http://schemas.microsoft.com/office/drawing/2014/main" id="{C6205343-C472-A6FB-4E7F-B92F4CF491C4}"/>
              </a:ext>
            </a:extLst>
          </p:cNvPr>
          <p:cNvSpPr txBox="1">
            <a:spLocks/>
          </p:cNvSpPr>
          <p:nvPr/>
        </p:nvSpPr>
        <p:spPr>
          <a:xfrm>
            <a:off x="521057" y="2018148"/>
            <a:ext cx="7280734" cy="28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dirty="0"/>
              <a:t>L'educazione stradale include l'apprendimento delle regole del traffico, come il senso di marcia, i segnali stradali e le linee di demarcazione, nonché le tecniche di guida sicura, come l'uso corretto delle cinture di sicurezza e la gestione del tempo di reazione.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 </a:t>
            </a:r>
            <a:r>
              <a:rPr lang="it-IT" dirty="0"/>
              <a:t>Inoltre, l'educazione stradale può includere l'apprendimento di come comportarsi in situazioni di emergenza, come cambiare una gomma o fornire primo soccorso in caso di incidente.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600" b="1" dirty="0"/>
              <a:t> </a:t>
            </a:r>
            <a:r>
              <a:rPr lang="it-IT" dirty="0"/>
              <a:t>L'educazione stradale è importante perché aiuta a prevenire incidenti stradali e a proteggere la vita delle persone sulla strada. Viene solitamente impartita attraverso corsi di guida, programmi scolastici o campagne di sensibilizzazione della comunità.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None/>
            </a:pPr>
            <a:r>
              <a:rPr lang="it-IT" sz="1400" b="1" dirty="0">
                <a:latin typeface="Lexend Deca" panose="020B0604020202020204" charset="0"/>
              </a:rPr>
              <a:t>4.</a:t>
            </a:r>
            <a:r>
              <a:rPr lang="it-IT" sz="1400" b="1" dirty="0"/>
              <a:t> </a:t>
            </a:r>
            <a:r>
              <a:rPr lang="it-IT" dirty="0"/>
              <a:t>L'educazione stradale è importante per tutti gli utenti della strada, indipendentemente dal modo in cui si spostano, che siano a piedi, in bicicletta, sui mezzi pubblici o in auto. Tutti hanno il dovere di rispettare le regole del traffico e di agire in modo responsabile per proteggere se stessi e gli altri sulla strada.</a:t>
            </a:r>
            <a:endParaRPr lang="en-US" dirty="0"/>
          </a:p>
          <a:p>
            <a:pPr marL="0" indent="0"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6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759274" y="491246"/>
            <a:ext cx="5762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EDUCAZIONE STRADALE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759274" y="1391470"/>
            <a:ext cx="6315619" cy="843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/>
              <a:t>L'educazione stradale è importante perché aiuta a prevenire incidenti stradali </a:t>
            </a:r>
            <a:r>
              <a:rPr lang="it-IT" i="1" dirty="0"/>
              <a:t>e a proteggere la vita delle persone sulla strada. </a:t>
            </a:r>
            <a:r>
              <a:rPr lang="it-IT" b="1" dirty="0"/>
              <a:t>Oltre a insegnare le regole del traffico e le tecniche di guida sicura</a:t>
            </a:r>
            <a:r>
              <a:rPr lang="it-IT" dirty="0"/>
              <a:t>, </a:t>
            </a:r>
            <a:r>
              <a:rPr lang="it-IT" i="1" dirty="0"/>
              <a:t>l'educazione stradale può anche includere l'apprendimento sui fattori che possono influire sulla sicurezza stradale, come l'alcol o la stanchezza alla guida.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00135" y="980877"/>
            <a:ext cx="3307045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dirty="0"/>
              <a:t>PERCHE E IMPORTANTE?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5C336C1-0156-B6B2-1EBA-6907C0A8C09F}"/>
              </a:ext>
            </a:extLst>
          </p:cNvPr>
          <p:cNvGrpSpPr/>
          <p:nvPr/>
        </p:nvGrpSpPr>
        <p:grpSpPr>
          <a:xfrm rot="21369747">
            <a:off x="6756917" y="63698"/>
            <a:ext cx="2335554" cy="1618080"/>
            <a:chOff x="6731804" y="108431"/>
            <a:chExt cx="2335554" cy="1618080"/>
          </a:xfrm>
        </p:grpSpPr>
        <p:sp>
          <p:nvSpPr>
            <p:cNvPr id="4" name="Google Shape;697;p41">
              <a:extLst>
                <a:ext uri="{FF2B5EF4-FFF2-40B4-BE49-F238E27FC236}">
                  <a16:creationId xmlns:a16="http://schemas.microsoft.com/office/drawing/2014/main" id="{79C8E25A-E299-449C-0D46-E2A2153F2CF6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00;p41">
              <a:extLst>
                <a:ext uri="{FF2B5EF4-FFF2-40B4-BE49-F238E27FC236}">
                  <a16:creationId xmlns:a16="http://schemas.microsoft.com/office/drawing/2014/main" id="{777FB702-988F-CA38-AA79-72B243BDA83D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642" name="Google Shape;701;p41">
                <a:extLst>
                  <a:ext uri="{FF2B5EF4-FFF2-40B4-BE49-F238E27FC236}">
                    <a16:creationId xmlns:a16="http://schemas.microsoft.com/office/drawing/2014/main" id="{2BE69B63-EE5F-CD26-E626-D2256F24EE69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702;p41">
                <a:extLst>
                  <a:ext uri="{FF2B5EF4-FFF2-40B4-BE49-F238E27FC236}">
                    <a16:creationId xmlns:a16="http://schemas.microsoft.com/office/drawing/2014/main" id="{2B3A668B-7CEA-AA1A-DE9F-9B67ED361929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00;p41">
              <a:extLst>
                <a:ext uri="{FF2B5EF4-FFF2-40B4-BE49-F238E27FC236}">
                  <a16:creationId xmlns:a16="http://schemas.microsoft.com/office/drawing/2014/main" id="{6ABACD87-9765-3617-64BA-8D7B26BD8DEF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640" name="Google Shape;701;p41">
                <a:extLst>
                  <a:ext uri="{FF2B5EF4-FFF2-40B4-BE49-F238E27FC236}">
                    <a16:creationId xmlns:a16="http://schemas.microsoft.com/office/drawing/2014/main" id="{87DABB79-2280-314C-644D-D2F0910CAFA6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702;p41">
                <a:extLst>
                  <a:ext uri="{FF2B5EF4-FFF2-40B4-BE49-F238E27FC236}">
                    <a16:creationId xmlns:a16="http://schemas.microsoft.com/office/drawing/2014/main" id="{5E4E24BF-084D-8E1C-521E-139B1B83A7EF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13;p38">
              <a:extLst>
                <a:ext uri="{FF2B5EF4-FFF2-40B4-BE49-F238E27FC236}">
                  <a16:creationId xmlns:a16="http://schemas.microsoft.com/office/drawing/2014/main" id="{44E56EDA-F887-D216-1DB6-A7ECDC262BF7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18" name="Google Shape;614;p38">
                <a:extLst>
                  <a:ext uri="{FF2B5EF4-FFF2-40B4-BE49-F238E27FC236}">
                    <a16:creationId xmlns:a16="http://schemas.microsoft.com/office/drawing/2014/main" id="{37953506-B607-E310-5B64-598EA96A0BF5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5;p38">
                <a:extLst>
                  <a:ext uri="{FF2B5EF4-FFF2-40B4-BE49-F238E27FC236}">
                    <a16:creationId xmlns:a16="http://schemas.microsoft.com/office/drawing/2014/main" id="{99EBE5FE-DB9C-E3DF-3B8A-D6242C2E1F28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16;p38">
                <a:extLst>
                  <a:ext uri="{FF2B5EF4-FFF2-40B4-BE49-F238E27FC236}">
                    <a16:creationId xmlns:a16="http://schemas.microsoft.com/office/drawing/2014/main" id="{9824F8A5-0730-BE2A-92FD-8F9F4809D770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17;p38">
                <a:extLst>
                  <a:ext uri="{FF2B5EF4-FFF2-40B4-BE49-F238E27FC236}">
                    <a16:creationId xmlns:a16="http://schemas.microsoft.com/office/drawing/2014/main" id="{DDEC7598-F60D-2DC7-F776-BF9C95E678E7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8;p38">
                <a:extLst>
                  <a:ext uri="{FF2B5EF4-FFF2-40B4-BE49-F238E27FC236}">
                    <a16:creationId xmlns:a16="http://schemas.microsoft.com/office/drawing/2014/main" id="{A9748710-5673-DAA3-92EA-E3CD0BBF6818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19;p38">
                <a:extLst>
                  <a:ext uri="{FF2B5EF4-FFF2-40B4-BE49-F238E27FC236}">
                    <a16:creationId xmlns:a16="http://schemas.microsoft.com/office/drawing/2014/main" id="{31BA25C7-00EF-3AF2-4E87-1A725C7DFFB3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0;p38">
                <a:extLst>
                  <a:ext uri="{FF2B5EF4-FFF2-40B4-BE49-F238E27FC236}">
                    <a16:creationId xmlns:a16="http://schemas.microsoft.com/office/drawing/2014/main" id="{07793D8A-2E7B-8BA8-3F34-4C6397B21630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1;p38">
                <a:extLst>
                  <a:ext uri="{FF2B5EF4-FFF2-40B4-BE49-F238E27FC236}">
                    <a16:creationId xmlns:a16="http://schemas.microsoft.com/office/drawing/2014/main" id="{0C9CF84A-D044-766E-86A4-DC4236A53252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2;p38">
                <a:extLst>
                  <a:ext uri="{FF2B5EF4-FFF2-40B4-BE49-F238E27FC236}">
                    <a16:creationId xmlns:a16="http://schemas.microsoft.com/office/drawing/2014/main" id="{6CD9C605-EE83-F2B2-7C5F-2B5304B00190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3;p38">
                <a:extLst>
                  <a:ext uri="{FF2B5EF4-FFF2-40B4-BE49-F238E27FC236}">
                    <a16:creationId xmlns:a16="http://schemas.microsoft.com/office/drawing/2014/main" id="{E05C6BC7-793F-20DD-56E5-70296BB2E8CE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4;p38">
                <a:extLst>
                  <a:ext uri="{FF2B5EF4-FFF2-40B4-BE49-F238E27FC236}">
                    <a16:creationId xmlns:a16="http://schemas.microsoft.com/office/drawing/2014/main" id="{BF795A76-158D-646A-18AF-2114F700F557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5;p38">
                <a:extLst>
                  <a:ext uri="{FF2B5EF4-FFF2-40B4-BE49-F238E27FC236}">
                    <a16:creationId xmlns:a16="http://schemas.microsoft.com/office/drawing/2014/main" id="{40A528EE-D7F5-AF87-5C7E-D2FEDCCE206B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6;p38">
                <a:extLst>
                  <a:ext uri="{FF2B5EF4-FFF2-40B4-BE49-F238E27FC236}">
                    <a16:creationId xmlns:a16="http://schemas.microsoft.com/office/drawing/2014/main" id="{CFC5FF4F-37B0-8D34-CC9A-97DF84CF538A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7;p38">
                <a:extLst>
                  <a:ext uri="{FF2B5EF4-FFF2-40B4-BE49-F238E27FC236}">
                    <a16:creationId xmlns:a16="http://schemas.microsoft.com/office/drawing/2014/main" id="{9ED6B673-D985-08B6-FAA3-F6E7804A4831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8;p38">
                <a:extLst>
                  <a:ext uri="{FF2B5EF4-FFF2-40B4-BE49-F238E27FC236}">
                    <a16:creationId xmlns:a16="http://schemas.microsoft.com/office/drawing/2014/main" id="{F65B2B4F-C87A-8B5F-FDA0-8C53236C1E8A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9;p38">
                <a:extLst>
                  <a:ext uri="{FF2B5EF4-FFF2-40B4-BE49-F238E27FC236}">
                    <a16:creationId xmlns:a16="http://schemas.microsoft.com/office/drawing/2014/main" id="{5E51E0E3-6DF8-C1AA-FFCA-8FA68ED24FCB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0;p38">
                <a:extLst>
                  <a:ext uri="{FF2B5EF4-FFF2-40B4-BE49-F238E27FC236}">
                    <a16:creationId xmlns:a16="http://schemas.microsoft.com/office/drawing/2014/main" id="{7A140C49-436E-BBC6-D3F8-82AA32501991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1;p38">
                <a:extLst>
                  <a:ext uri="{FF2B5EF4-FFF2-40B4-BE49-F238E27FC236}">
                    <a16:creationId xmlns:a16="http://schemas.microsoft.com/office/drawing/2014/main" id="{49719FE4-3495-16BB-DF64-C18FE99380FA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2;p38">
                <a:extLst>
                  <a:ext uri="{FF2B5EF4-FFF2-40B4-BE49-F238E27FC236}">
                    <a16:creationId xmlns:a16="http://schemas.microsoft.com/office/drawing/2014/main" id="{83A89948-32E0-529F-6BC4-D07364EBE936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3;p38">
                <a:extLst>
                  <a:ext uri="{FF2B5EF4-FFF2-40B4-BE49-F238E27FC236}">
                    <a16:creationId xmlns:a16="http://schemas.microsoft.com/office/drawing/2014/main" id="{12A6C88C-2E79-A657-CEAA-FDDD2A2E161C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4;p38">
                <a:extLst>
                  <a:ext uri="{FF2B5EF4-FFF2-40B4-BE49-F238E27FC236}">
                    <a16:creationId xmlns:a16="http://schemas.microsoft.com/office/drawing/2014/main" id="{238EC41C-E45F-066E-D457-DAD26ABE4A59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48;p38">
              <a:extLst>
                <a:ext uri="{FF2B5EF4-FFF2-40B4-BE49-F238E27FC236}">
                  <a16:creationId xmlns:a16="http://schemas.microsoft.com/office/drawing/2014/main" id="{D208CBB7-7E16-B41A-FBDD-CF3D885D4E5B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13" name="Google Shape;649;p38">
                <a:extLst>
                  <a:ext uri="{FF2B5EF4-FFF2-40B4-BE49-F238E27FC236}">
                    <a16:creationId xmlns:a16="http://schemas.microsoft.com/office/drawing/2014/main" id="{3259E9A0-6515-A88B-D48B-ABB39105D157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50;p38">
                <a:extLst>
                  <a:ext uri="{FF2B5EF4-FFF2-40B4-BE49-F238E27FC236}">
                    <a16:creationId xmlns:a16="http://schemas.microsoft.com/office/drawing/2014/main" id="{5A30DF84-9520-4223-0CD2-5D1386E0BCF8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56;p39">
            <a:extLst>
              <a:ext uri="{FF2B5EF4-FFF2-40B4-BE49-F238E27FC236}">
                <a16:creationId xmlns:a16="http://schemas.microsoft.com/office/drawing/2014/main" id="{C6205343-C472-A6FB-4E7F-B92F4CF491C4}"/>
              </a:ext>
            </a:extLst>
          </p:cNvPr>
          <p:cNvSpPr txBox="1">
            <a:spLocks/>
          </p:cNvSpPr>
          <p:nvPr/>
        </p:nvSpPr>
        <p:spPr>
          <a:xfrm>
            <a:off x="508395" y="2355185"/>
            <a:ext cx="7280734" cy="22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dirty="0"/>
              <a:t>Inoltre, l'educazione stradale può includere l'apprendimento su come comportarsi in modo responsabile sulla strada, come rispettare gli altri utenti della strada e non distrarsi con dispositivi elettronici mentre si guida.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 </a:t>
            </a:r>
            <a:r>
              <a:rPr lang="it-IT" dirty="0"/>
              <a:t>L'educazione stradale può essere impartita attraverso corsi di guida formali, programmi scolastici o campagne di sensibilizzazione della comunità. Molti paesi hanno anche test di guida obbligatori che devono essere superati prima di ottenere la patente di guida..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600" b="1" dirty="0"/>
              <a:t> </a:t>
            </a:r>
            <a:r>
              <a:rPr lang="it-IT" dirty="0"/>
              <a:t>È importante che tutti gli utenti della strada ricevano un'adeguata educazione stradale per garantire la sicurezza sulla strada. In questo modo, possono comprendere le regole del traffico e le tecniche di guida sicura e agire in modo responsabile sulla strada, proteggendo se stessi e gli altri.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58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759274" y="491246"/>
            <a:ext cx="5762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EDUCAZIONE STRADALE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800135" y="1430215"/>
            <a:ext cx="6006890" cy="656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/>
              <a:t>Ci sono molti altri aspetti dell'educazione stradale che è importante conoscere</a:t>
            </a:r>
            <a:r>
              <a:rPr lang="it-IT" dirty="0"/>
              <a:t>. Ad esempio, è importante capire come reagire in caso di emergenza, come cambiare una gomma o fornire primo soccorso in caso di incidente.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00135" y="980877"/>
            <a:ext cx="3025105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dirty="0"/>
              <a:t>ASPETTI SULLA EDUCAZIONE STRADALE</a:t>
            </a:r>
            <a:endParaRPr lang="it-IT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5C336C1-0156-B6B2-1EBA-6907C0A8C09F}"/>
              </a:ext>
            </a:extLst>
          </p:cNvPr>
          <p:cNvGrpSpPr/>
          <p:nvPr/>
        </p:nvGrpSpPr>
        <p:grpSpPr>
          <a:xfrm rot="21369747">
            <a:off x="6756917" y="63698"/>
            <a:ext cx="2335554" cy="1618080"/>
            <a:chOff x="6731804" y="108431"/>
            <a:chExt cx="2335554" cy="1618080"/>
          </a:xfrm>
        </p:grpSpPr>
        <p:sp>
          <p:nvSpPr>
            <p:cNvPr id="4" name="Google Shape;697;p41">
              <a:extLst>
                <a:ext uri="{FF2B5EF4-FFF2-40B4-BE49-F238E27FC236}">
                  <a16:creationId xmlns:a16="http://schemas.microsoft.com/office/drawing/2014/main" id="{79C8E25A-E299-449C-0D46-E2A2153F2CF6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00;p41">
              <a:extLst>
                <a:ext uri="{FF2B5EF4-FFF2-40B4-BE49-F238E27FC236}">
                  <a16:creationId xmlns:a16="http://schemas.microsoft.com/office/drawing/2014/main" id="{777FB702-988F-CA38-AA79-72B243BDA83D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642" name="Google Shape;701;p41">
                <a:extLst>
                  <a:ext uri="{FF2B5EF4-FFF2-40B4-BE49-F238E27FC236}">
                    <a16:creationId xmlns:a16="http://schemas.microsoft.com/office/drawing/2014/main" id="{2BE69B63-EE5F-CD26-E626-D2256F24EE69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702;p41">
                <a:extLst>
                  <a:ext uri="{FF2B5EF4-FFF2-40B4-BE49-F238E27FC236}">
                    <a16:creationId xmlns:a16="http://schemas.microsoft.com/office/drawing/2014/main" id="{2B3A668B-7CEA-AA1A-DE9F-9B67ED361929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00;p41">
              <a:extLst>
                <a:ext uri="{FF2B5EF4-FFF2-40B4-BE49-F238E27FC236}">
                  <a16:creationId xmlns:a16="http://schemas.microsoft.com/office/drawing/2014/main" id="{6ABACD87-9765-3617-64BA-8D7B26BD8DEF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640" name="Google Shape;701;p41">
                <a:extLst>
                  <a:ext uri="{FF2B5EF4-FFF2-40B4-BE49-F238E27FC236}">
                    <a16:creationId xmlns:a16="http://schemas.microsoft.com/office/drawing/2014/main" id="{87DABB79-2280-314C-644D-D2F0910CAFA6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702;p41">
                <a:extLst>
                  <a:ext uri="{FF2B5EF4-FFF2-40B4-BE49-F238E27FC236}">
                    <a16:creationId xmlns:a16="http://schemas.microsoft.com/office/drawing/2014/main" id="{5E4E24BF-084D-8E1C-521E-139B1B83A7EF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13;p38">
              <a:extLst>
                <a:ext uri="{FF2B5EF4-FFF2-40B4-BE49-F238E27FC236}">
                  <a16:creationId xmlns:a16="http://schemas.microsoft.com/office/drawing/2014/main" id="{44E56EDA-F887-D216-1DB6-A7ECDC262BF7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18" name="Google Shape;614;p38">
                <a:extLst>
                  <a:ext uri="{FF2B5EF4-FFF2-40B4-BE49-F238E27FC236}">
                    <a16:creationId xmlns:a16="http://schemas.microsoft.com/office/drawing/2014/main" id="{37953506-B607-E310-5B64-598EA96A0BF5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5;p38">
                <a:extLst>
                  <a:ext uri="{FF2B5EF4-FFF2-40B4-BE49-F238E27FC236}">
                    <a16:creationId xmlns:a16="http://schemas.microsoft.com/office/drawing/2014/main" id="{99EBE5FE-DB9C-E3DF-3B8A-D6242C2E1F28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16;p38">
                <a:extLst>
                  <a:ext uri="{FF2B5EF4-FFF2-40B4-BE49-F238E27FC236}">
                    <a16:creationId xmlns:a16="http://schemas.microsoft.com/office/drawing/2014/main" id="{9824F8A5-0730-BE2A-92FD-8F9F4809D770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17;p38">
                <a:extLst>
                  <a:ext uri="{FF2B5EF4-FFF2-40B4-BE49-F238E27FC236}">
                    <a16:creationId xmlns:a16="http://schemas.microsoft.com/office/drawing/2014/main" id="{DDEC7598-F60D-2DC7-F776-BF9C95E678E7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8;p38">
                <a:extLst>
                  <a:ext uri="{FF2B5EF4-FFF2-40B4-BE49-F238E27FC236}">
                    <a16:creationId xmlns:a16="http://schemas.microsoft.com/office/drawing/2014/main" id="{A9748710-5673-DAA3-92EA-E3CD0BBF6818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19;p38">
                <a:extLst>
                  <a:ext uri="{FF2B5EF4-FFF2-40B4-BE49-F238E27FC236}">
                    <a16:creationId xmlns:a16="http://schemas.microsoft.com/office/drawing/2014/main" id="{31BA25C7-00EF-3AF2-4E87-1A725C7DFFB3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0;p38">
                <a:extLst>
                  <a:ext uri="{FF2B5EF4-FFF2-40B4-BE49-F238E27FC236}">
                    <a16:creationId xmlns:a16="http://schemas.microsoft.com/office/drawing/2014/main" id="{07793D8A-2E7B-8BA8-3F34-4C6397B21630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1;p38">
                <a:extLst>
                  <a:ext uri="{FF2B5EF4-FFF2-40B4-BE49-F238E27FC236}">
                    <a16:creationId xmlns:a16="http://schemas.microsoft.com/office/drawing/2014/main" id="{0C9CF84A-D044-766E-86A4-DC4236A53252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2;p38">
                <a:extLst>
                  <a:ext uri="{FF2B5EF4-FFF2-40B4-BE49-F238E27FC236}">
                    <a16:creationId xmlns:a16="http://schemas.microsoft.com/office/drawing/2014/main" id="{6CD9C605-EE83-F2B2-7C5F-2B5304B00190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3;p38">
                <a:extLst>
                  <a:ext uri="{FF2B5EF4-FFF2-40B4-BE49-F238E27FC236}">
                    <a16:creationId xmlns:a16="http://schemas.microsoft.com/office/drawing/2014/main" id="{E05C6BC7-793F-20DD-56E5-70296BB2E8CE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4;p38">
                <a:extLst>
                  <a:ext uri="{FF2B5EF4-FFF2-40B4-BE49-F238E27FC236}">
                    <a16:creationId xmlns:a16="http://schemas.microsoft.com/office/drawing/2014/main" id="{BF795A76-158D-646A-18AF-2114F700F557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5;p38">
                <a:extLst>
                  <a:ext uri="{FF2B5EF4-FFF2-40B4-BE49-F238E27FC236}">
                    <a16:creationId xmlns:a16="http://schemas.microsoft.com/office/drawing/2014/main" id="{40A528EE-D7F5-AF87-5C7E-D2FEDCCE206B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6;p38">
                <a:extLst>
                  <a:ext uri="{FF2B5EF4-FFF2-40B4-BE49-F238E27FC236}">
                    <a16:creationId xmlns:a16="http://schemas.microsoft.com/office/drawing/2014/main" id="{CFC5FF4F-37B0-8D34-CC9A-97DF84CF538A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7;p38">
                <a:extLst>
                  <a:ext uri="{FF2B5EF4-FFF2-40B4-BE49-F238E27FC236}">
                    <a16:creationId xmlns:a16="http://schemas.microsoft.com/office/drawing/2014/main" id="{9ED6B673-D985-08B6-FAA3-F6E7804A4831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8;p38">
                <a:extLst>
                  <a:ext uri="{FF2B5EF4-FFF2-40B4-BE49-F238E27FC236}">
                    <a16:creationId xmlns:a16="http://schemas.microsoft.com/office/drawing/2014/main" id="{F65B2B4F-C87A-8B5F-FDA0-8C53236C1E8A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9;p38">
                <a:extLst>
                  <a:ext uri="{FF2B5EF4-FFF2-40B4-BE49-F238E27FC236}">
                    <a16:creationId xmlns:a16="http://schemas.microsoft.com/office/drawing/2014/main" id="{5E51E0E3-6DF8-C1AA-FFCA-8FA68ED24FCB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0;p38">
                <a:extLst>
                  <a:ext uri="{FF2B5EF4-FFF2-40B4-BE49-F238E27FC236}">
                    <a16:creationId xmlns:a16="http://schemas.microsoft.com/office/drawing/2014/main" id="{7A140C49-436E-BBC6-D3F8-82AA32501991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1;p38">
                <a:extLst>
                  <a:ext uri="{FF2B5EF4-FFF2-40B4-BE49-F238E27FC236}">
                    <a16:creationId xmlns:a16="http://schemas.microsoft.com/office/drawing/2014/main" id="{49719FE4-3495-16BB-DF64-C18FE99380FA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2;p38">
                <a:extLst>
                  <a:ext uri="{FF2B5EF4-FFF2-40B4-BE49-F238E27FC236}">
                    <a16:creationId xmlns:a16="http://schemas.microsoft.com/office/drawing/2014/main" id="{83A89948-32E0-529F-6BC4-D07364EBE936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3;p38">
                <a:extLst>
                  <a:ext uri="{FF2B5EF4-FFF2-40B4-BE49-F238E27FC236}">
                    <a16:creationId xmlns:a16="http://schemas.microsoft.com/office/drawing/2014/main" id="{12A6C88C-2E79-A657-CEAA-FDDD2A2E161C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4;p38">
                <a:extLst>
                  <a:ext uri="{FF2B5EF4-FFF2-40B4-BE49-F238E27FC236}">
                    <a16:creationId xmlns:a16="http://schemas.microsoft.com/office/drawing/2014/main" id="{238EC41C-E45F-066E-D457-DAD26ABE4A59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48;p38">
              <a:extLst>
                <a:ext uri="{FF2B5EF4-FFF2-40B4-BE49-F238E27FC236}">
                  <a16:creationId xmlns:a16="http://schemas.microsoft.com/office/drawing/2014/main" id="{D208CBB7-7E16-B41A-FBDD-CF3D885D4E5B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13" name="Google Shape;649;p38">
                <a:extLst>
                  <a:ext uri="{FF2B5EF4-FFF2-40B4-BE49-F238E27FC236}">
                    <a16:creationId xmlns:a16="http://schemas.microsoft.com/office/drawing/2014/main" id="{3259E9A0-6515-A88B-D48B-ABB39105D157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50;p38">
                <a:extLst>
                  <a:ext uri="{FF2B5EF4-FFF2-40B4-BE49-F238E27FC236}">
                    <a16:creationId xmlns:a16="http://schemas.microsoft.com/office/drawing/2014/main" id="{5A30DF84-9520-4223-0CD2-5D1386E0BCF8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56;p39">
            <a:extLst>
              <a:ext uri="{FF2B5EF4-FFF2-40B4-BE49-F238E27FC236}">
                <a16:creationId xmlns:a16="http://schemas.microsoft.com/office/drawing/2014/main" id="{C6205343-C472-A6FB-4E7F-B92F4CF491C4}"/>
              </a:ext>
            </a:extLst>
          </p:cNvPr>
          <p:cNvSpPr txBox="1">
            <a:spLocks/>
          </p:cNvSpPr>
          <p:nvPr/>
        </p:nvSpPr>
        <p:spPr>
          <a:xfrm>
            <a:off x="457363" y="2210733"/>
            <a:ext cx="7280734" cy="22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dirty="0"/>
              <a:t>Inoltre, è importante conoscere le leggi e le normative relative alla guida nel proprio paese o regione, come il limite di velocità e le leggi sull'alcol alla guida.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 </a:t>
            </a:r>
            <a:r>
              <a:rPr lang="it-IT" dirty="0"/>
              <a:t>L'educazione stradale dovrebbe anche includere l'apprendimento sulla sicurezza dei veicoli, come </a:t>
            </a:r>
            <a:r>
              <a:rPr lang="it-IT" dirty="0" err="1"/>
              <a:t>come</a:t>
            </a:r>
            <a:r>
              <a:rPr lang="it-IT" dirty="0"/>
              <a:t> funzionano i sistemi di frenata e di sicurezza e come mantenere il veicolo in buone condizioni.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600" b="1" dirty="0"/>
              <a:t> </a:t>
            </a:r>
            <a:r>
              <a:rPr lang="it-IT" dirty="0"/>
              <a:t>Infine, l'educazione stradale dovrebbe incoraggiare un atteggiamento responsabile sulla strada e promuovere il rispetto degli altri utenti della strada, indipendentemente dal modo in cui si spostano. Ciò significa evitare comportamenti pericolosi, come la guida in stato di ebbrezza o il superamento del limite di velocità, e rispettare le regole del traffico e le leggi in vigore.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5"/>
          <p:cNvSpPr/>
          <p:nvPr/>
        </p:nvSpPr>
        <p:spPr>
          <a:xfrm rot="-275293">
            <a:off x="2606851" y="1073253"/>
            <a:ext cx="3930295" cy="2997001"/>
          </a:xfrm>
          <a:prstGeom prst="roundRect">
            <a:avLst>
              <a:gd name="adj" fmla="val 2931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65"/>
          <p:cNvSpPr txBox="1">
            <a:spLocks noGrp="1"/>
          </p:cNvSpPr>
          <p:nvPr>
            <p:ph type="subTitle" idx="1"/>
          </p:nvPr>
        </p:nvSpPr>
        <p:spPr>
          <a:xfrm>
            <a:off x="2893102" y="2334017"/>
            <a:ext cx="3329729" cy="150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/>
              <a:t>L'educazione stradale è estremamente importante per la sicurezza di tutti sulla strada. </a:t>
            </a:r>
            <a:r>
              <a:rPr lang="it-IT" sz="1200" i="1" dirty="0"/>
              <a:t>Non solo ci insegna le regole del traffico e le tecniche di guida sicura, ma ci aiuta anche a capire </a:t>
            </a:r>
            <a:r>
              <a:rPr lang="it-IT" sz="1200" b="1" dirty="0"/>
              <a:t>come comportarci in modo responsabile sulla strada </a:t>
            </a:r>
            <a:r>
              <a:rPr lang="it-IT" sz="1200" i="1" dirty="0"/>
              <a:t>e a proteggere noi stessi e gli altri.</a:t>
            </a:r>
            <a:endParaRPr lang="en-US" sz="1200" i="1" dirty="0"/>
          </a:p>
        </p:txBody>
      </p:sp>
      <p:sp>
        <p:nvSpPr>
          <p:cNvPr id="1760" name="Google Shape;1760;p65"/>
          <p:cNvSpPr txBox="1">
            <a:spLocks noGrp="1"/>
          </p:cNvSpPr>
          <p:nvPr>
            <p:ph type="title"/>
          </p:nvPr>
        </p:nvSpPr>
        <p:spPr>
          <a:xfrm>
            <a:off x="3106810" y="1249167"/>
            <a:ext cx="2930467" cy="1226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COMMENTO</a:t>
            </a:r>
            <a:br>
              <a:rPr lang="en" dirty="0"/>
            </a:br>
            <a:r>
              <a:rPr lang="en" dirty="0"/>
              <a:t>PERSONALE</a:t>
            </a:r>
            <a:endParaRPr dirty="0"/>
          </a:p>
        </p:txBody>
      </p:sp>
      <p:grpSp>
        <p:nvGrpSpPr>
          <p:cNvPr id="1761" name="Google Shape;1761;p65"/>
          <p:cNvGrpSpPr/>
          <p:nvPr/>
        </p:nvGrpSpPr>
        <p:grpSpPr>
          <a:xfrm rot="-1052286" flipH="1">
            <a:off x="1326429" y="340582"/>
            <a:ext cx="1277106" cy="1964510"/>
            <a:chOff x="1923150" y="1064550"/>
            <a:chExt cx="567950" cy="873650"/>
          </a:xfrm>
        </p:grpSpPr>
        <p:sp>
          <p:nvSpPr>
            <p:cNvPr id="1762" name="Google Shape;1762;p65"/>
            <p:cNvSpPr/>
            <p:nvPr/>
          </p:nvSpPr>
          <p:spPr>
            <a:xfrm>
              <a:off x="1966000" y="1064550"/>
              <a:ext cx="517950" cy="820950"/>
            </a:xfrm>
            <a:custGeom>
              <a:avLst/>
              <a:gdLst/>
              <a:ahLst/>
              <a:cxnLst/>
              <a:rect l="l" t="t" r="r" b="b"/>
              <a:pathLst>
                <a:path w="20718" h="32838" extrusionOk="0">
                  <a:moveTo>
                    <a:pt x="18477" y="0"/>
                  </a:moveTo>
                  <a:cubicBezTo>
                    <a:pt x="18470" y="0"/>
                    <a:pt x="18463" y="0"/>
                    <a:pt x="18455" y="0"/>
                  </a:cubicBezTo>
                  <a:lnTo>
                    <a:pt x="1" y="179"/>
                  </a:lnTo>
                  <a:lnTo>
                    <a:pt x="310" y="32838"/>
                  </a:lnTo>
                  <a:lnTo>
                    <a:pt x="20718" y="32647"/>
                  </a:lnTo>
                  <a:lnTo>
                    <a:pt x="20420" y="1941"/>
                  </a:lnTo>
                  <a:cubicBezTo>
                    <a:pt x="20408" y="877"/>
                    <a:pt x="19539" y="0"/>
                    <a:pt x="18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5"/>
            <p:cNvSpPr/>
            <p:nvPr/>
          </p:nvSpPr>
          <p:spPr>
            <a:xfrm>
              <a:off x="1931175" y="1826550"/>
              <a:ext cx="559925" cy="111650"/>
            </a:xfrm>
            <a:custGeom>
              <a:avLst/>
              <a:gdLst/>
              <a:ahLst/>
              <a:cxnLst/>
              <a:rect l="l" t="t" r="r" b="b"/>
              <a:pathLst>
                <a:path w="22397" h="4466" extrusionOk="0">
                  <a:moveTo>
                    <a:pt x="21444" y="0"/>
                  </a:moveTo>
                  <a:lnTo>
                    <a:pt x="1" y="215"/>
                  </a:lnTo>
                  <a:lnTo>
                    <a:pt x="36" y="4465"/>
                  </a:lnTo>
                  <a:lnTo>
                    <a:pt x="21492" y="4263"/>
                  </a:lnTo>
                  <a:cubicBezTo>
                    <a:pt x="22396" y="2846"/>
                    <a:pt x="22361" y="1441"/>
                    <a:pt x="2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5"/>
            <p:cNvSpPr/>
            <p:nvPr/>
          </p:nvSpPr>
          <p:spPr>
            <a:xfrm>
              <a:off x="1930300" y="1840525"/>
              <a:ext cx="532825" cy="84875"/>
            </a:xfrm>
            <a:custGeom>
              <a:avLst/>
              <a:gdLst/>
              <a:ahLst/>
              <a:cxnLst/>
              <a:rect l="l" t="t" r="r" b="b"/>
              <a:pathLst>
                <a:path w="21313" h="3395" extrusionOk="0">
                  <a:moveTo>
                    <a:pt x="20407" y="1"/>
                  </a:moveTo>
                  <a:lnTo>
                    <a:pt x="0" y="191"/>
                  </a:lnTo>
                  <a:lnTo>
                    <a:pt x="36" y="3394"/>
                  </a:lnTo>
                  <a:lnTo>
                    <a:pt x="20431" y="3192"/>
                  </a:lnTo>
                  <a:cubicBezTo>
                    <a:pt x="21312" y="2120"/>
                    <a:pt x="21288" y="1072"/>
                    <a:pt x="204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5"/>
            <p:cNvSpPr/>
            <p:nvPr/>
          </p:nvSpPr>
          <p:spPr>
            <a:xfrm>
              <a:off x="1923150" y="1066625"/>
              <a:ext cx="517350" cy="767100"/>
            </a:xfrm>
            <a:custGeom>
              <a:avLst/>
              <a:gdLst/>
              <a:ahLst/>
              <a:cxnLst/>
              <a:rect l="l" t="t" r="r" b="b"/>
              <a:pathLst>
                <a:path w="20694" h="30684" extrusionOk="0">
                  <a:moveTo>
                    <a:pt x="20396" y="1"/>
                  </a:moveTo>
                  <a:lnTo>
                    <a:pt x="0" y="203"/>
                  </a:lnTo>
                  <a:lnTo>
                    <a:pt x="286" y="30683"/>
                  </a:lnTo>
                  <a:lnTo>
                    <a:pt x="20693" y="30481"/>
                  </a:lnTo>
                  <a:lnTo>
                    <a:pt x="20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1964225" y="1131225"/>
              <a:ext cx="415550" cy="341425"/>
            </a:xfrm>
            <a:custGeom>
              <a:avLst/>
              <a:gdLst/>
              <a:ahLst/>
              <a:cxnLst/>
              <a:rect l="l" t="t" r="r" b="b"/>
              <a:pathLst>
                <a:path w="16622" h="13657" extrusionOk="0">
                  <a:moveTo>
                    <a:pt x="16050" y="298"/>
                  </a:moveTo>
                  <a:lnTo>
                    <a:pt x="16348" y="13014"/>
                  </a:lnTo>
                  <a:lnTo>
                    <a:pt x="584" y="13371"/>
                  </a:lnTo>
                  <a:lnTo>
                    <a:pt x="274" y="655"/>
                  </a:lnTo>
                  <a:lnTo>
                    <a:pt x="16050" y="298"/>
                  </a:lnTo>
                  <a:close/>
                  <a:moveTo>
                    <a:pt x="16324" y="0"/>
                  </a:moveTo>
                  <a:lnTo>
                    <a:pt x="0" y="369"/>
                  </a:lnTo>
                  <a:lnTo>
                    <a:pt x="298" y="13657"/>
                  </a:lnTo>
                  <a:lnTo>
                    <a:pt x="16621" y="13276"/>
                  </a:lnTo>
                  <a:lnTo>
                    <a:pt x="16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65"/>
          <p:cNvGrpSpPr/>
          <p:nvPr/>
        </p:nvGrpSpPr>
        <p:grpSpPr>
          <a:xfrm rot="1232585">
            <a:off x="6399270" y="2437664"/>
            <a:ext cx="1676687" cy="2611163"/>
            <a:chOff x="1795750" y="2343875"/>
            <a:chExt cx="635525" cy="989725"/>
          </a:xfrm>
        </p:grpSpPr>
        <p:sp>
          <p:nvSpPr>
            <p:cNvPr id="1768" name="Google Shape;1768;p65"/>
            <p:cNvSpPr/>
            <p:nvPr/>
          </p:nvSpPr>
          <p:spPr>
            <a:xfrm>
              <a:off x="1843375" y="2347150"/>
              <a:ext cx="580450" cy="927225"/>
            </a:xfrm>
            <a:custGeom>
              <a:avLst/>
              <a:gdLst/>
              <a:ahLst/>
              <a:cxnLst/>
              <a:rect l="l" t="t" r="r" b="b"/>
              <a:pathLst>
                <a:path w="23218" h="37089" extrusionOk="0">
                  <a:moveTo>
                    <a:pt x="20932" y="0"/>
                  </a:moveTo>
                  <a:lnTo>
                    <a:pt x="0" y="36"/>
                  </a:lnTo>
                  <a:lnTo>
                    <a:pt x="60" y="37088"/>
                  </a:lnTo>
                  <a:lnTo>
                    <a:pt x="23218" y="37064"/>
                  </a:lnTo>
                  <a:lnTo>
                    <a:pt x="23158" y="2227"/>
                  </a:lnTo>
                  <a:cubicBezTo>
                    <a:pt x="23158" y="1000"/>
                    <a:pt x="22158" y="0"/>
                    <a:pt x="20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1796650" y="3212125"/>
              <a:ext cx="634625" cy="121475"/>
            </a:xfrm>
            <a:custGeom>
              <a:avLst/>
              <a:gdLst/>
              <a:ahLst/>
              <a:cxnLst/>
              <a:rect l="l" t="t" r="r" b="b"/>
              <a:pathLst>
                <a:path w="25385" h="4859" extrusionOk="0">
                  <a:moveTo>
                    <a:pt x="24337" y="1"/>
                  </a:moveTo>
                  <a:lnTo>
                    <a:pt x="0" y="36"/>
                  </a:lnTo>
                  <a:lnTo>
                    <a:pt x="0" y="4859"/>
                  </a:lnTo>
                  <a:lnTo>
                    <a:pt x="24337" y="4835"/>
                  </a:lnTo>
                  <a:cubicBezTo>
                    <a:pt x="25384" y="3239"/>
                    <a:pt x="25360" y="1632"/>
                    <a:pt x="2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5"/>
            <p:cNvSpPr/>
            <p:nvPr/>
          </p:nvSpPr>
          <p:spPr>
            <a:xfrm>
              <a:off x="1795750" y="3227600"/>
              <a:ext cx="604275" cy="91425"/>
            </a:xfrm>
            <a:custGeom>
              <a:avLst/>
              <a:gdLst/>
              <a:ahLst/>
              <a:cxnLst/>
              <a:rect l="l" t="t" r="r" b="b"/>
              <a:pathLst>
                <a:path w="24171" h="3657" extrusionOk="0">
                  <a:moveTo>
                    <a:pt x="23170" y="1"/>
                  </a:moveTo>
                  <a:lnTo>
                    <a:pt x="0" y="13"/>
                  </a:lnTo>
                  <a:lnTo>
                    <a:pt x="12" y="3656"/>
                  </a:lnTo>
                  <a:lnTo>
                    <a:pt x="23170" y="3632"/>
                  </a:lnTo>
                  <a:cubicBezTo>
                    <a:pt x="24170" y="2430"/>
                    <a:pt x="24146" y="1215"/>
                    <a:pt x="23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1799925" y="2343875"/>
              <a:ext cx="580150" cy="865600"/>
            </a:xfrm>
            <a:custGeom>
              <a:avLst/>
              <a:gdLst/>
              <a:ahLst/>
              <a:cxnLst/>
              <a:rect l="l" t="t" r="r" b="b"/>
              <a:pathLst>
                <a:path w="23206" h="34624" extrusionOk="0">
                  <a:moveTo>
                    <a:pt x="23158" y="0"/>
                  </a:moveTo>
                  <a:lnTo>
                    <a:pt x="0" y="36"/>
                  </a:lnTo>
                  <a:lnTo>
                    <a:pt x="48" y="34624"/>
                  </a:lnTo>
                  <a:lnTo>
                    <a:pt x="23205" y="34588"/>
                  </a:lnTo>
                  <a:lnTo>
                    <a:pt x="23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5"/>
            <p:cNvSpPr/>
            <p:nvPr/>
          </p:nvSpPr>
          <p:spPr>
            <a:xfrm>
              <a:off x="2336600" y="2348050"/>
              <a:ext cx="7450" cy="869750"/>
            </a:xfrm>
            <a:custGeom>
              <a:avLst/>
              <a:gdLst/>
              <a:ahLst/>
              <a:cxnLst/>
              <a:rect l="l" t="t" r="r" b="b"/>
              <a:pathLst>
                <a:path w="298" h="34790" extrusionOk="0">
                  <a:moveTo>
                    <a:pt x="0" y="0"/>
                  </a:moveTo>
                  <a:lnTo>
                    <a:pt x="0" y="34790"/>
                  </a:lnTo>
                  <a:lnTo>
                    <a:pt x="298" y="3479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5"/>
            <p:cNvSpPr/>
            <p:nvPr/>
          </p:nvSpPr>
          <p:spPr>
            <a:xfrm>
              <a:off x="1895750" y="2438525"/>
              <a:ext cx="360800" cy="164625"/>
            </a:xfrm>
            <a:custGeom>
              <a:avLst/>
              <a:gdLst/>
              <a:ahLst/>
              <a:cxnLst/>
              <a:rect l="l" t="t" r="r" b="b"/>
              <a:pathLst>
                <a:path w="14432" h="6585" extrusionOk="0">
                  <a:moveTo>
                    <a:pt x="14074" y="274"/>
                  </a:moveTo>
                  <a:lnTo>
                    <a:pt x="14134" y="6144"/>
                  </a:lnTo>
                  <a:lnTo>
                    <a:pt x="358" y="6287"/>
                  </a:lnTo>
                  <a:lnTo>
                    <a:pt x="299" y="429"/>
                  </a:lnTo>
                  <a:lnTo>
                    <a:pt x="14074" y="274"/>
                  </a:lnTo>
                  <a:close/>
                  <a:moveTo>
                    <a:pt x="14360" y="0"/>
                  </a:moveTo>
                  <a:lnTo>
                    <a:pt x="144" y="143"/>
                  </a:lnTo>
                  <a:lnTo>
                    <a:pt x="1" y="143"/>
                  </a:lnTo>
                  <a:lnTo>
                    <a:pt x="72" y="6585"/>
                  </a:lnTo>
                  <a:lnTo>
                    <a:pt x="14288" y="6442"/>
                  </a:lnTo>
                  <a:lnTo>
                    <a:pt x="14431" y="6442"/>
                  </a:lnTo>
                  <a:lnTo>
                    <a:pt x="14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65"/>
          <p:cNvGrpSpPr/>
          <p:nvPr/>
        </p:nvGrpSpPr>
        <p:grpSpPr>
          <a:xfrm>
            <a:off x="5791391" y="768920"/>
            <a:ext cx="582138" cy="582138"/>
            <a:chOff x="3796125" y="-35750"/>
            <a:chExt cx="773400" cy="773400"/>
          </a:xfrm>
        </p:grpSpPr>
        <p:sp>
          <p:nvSpPr>
            <p:cNvPr id="1775" name="Google Shape;1775;p65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5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3" name="Google Shape;663;p40"/>
          <p:cNvCxnSpPr/>
          <p:nvPr/>
        </p:nvCxnSpPr>
        <p:spPr>
          <a:xfrm>
            <a:off x="-50738" y="2667000"/>
            <a:ext cx="1057200" cy="7716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4" name="Google Shape;664;p40"/>
          <p:cNvGrpSpPr/>
          <p:nvPr/>
        </p:nvGrpSpPr>
        <p:grpSpPr>
          <a:xfrm>
            <a:off x="720312" y="1631471"/>
            <a:ext cx="979588" cy="979588"/>
            <a:chOff x="3796125" y="-35750"/>
            <a:chExt cx="773400" cy="773400"/>
          </a:xfrm>
        </p:grpSpPr>
        <p:sp>
          <p:nvSpPr>
            <p:cNvPr id="665" name="Google Shape;665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4793227" y="2417959"/>
            <a:ext cx="979588" cy="979588"/>
            <a:chOff x="3796125" y="-35750"/>
            <a:chExt cx="773400" cy="773400"/>
          </a:xfrm>
        </p:grpSpPr>
        <p:sp>
          <p:nvSpPr>
            <p:cNvPr id="668" name="Google Shape;668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40"/>
          <p:cNvGrpSpPr/>
          <p:nvPr/>
        </p:nvGrpSpPr>
        <p:grpSpPr>
          <a:xfrm>
            <a:off x="726724" y="3231671"/>
            <a:ext cx="979588" cy="979588"/>
            <a:chOff x="3796125" y="-35750"/>
            <a:chExt cx="773400" cy="773400"/>
          </a:xfrm>
        </p:grpSpPr>
        <p:sp>
          <p:nvSpPr>
            <p:cNvPr id="671" name="Google Shape;671;p4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0"/>
          <p:cNvSpPr txBox="1">
            <a:spLocks noGrp="1"/>
          </p:cNvSpPr>
          <p:nvPr>
            <p:ph type="title" idx="5"/>
          </p:nvPr>
        </p:nvSpPr>
        <p:spPr>
          <a:xfrm>
            <a:off x="1768062" y="1446135"/>
            <a:ext cx="2875266" cy="802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ELEMENTI DI PRIMO SOCCORSO</a:t>
            </a:r>
            <a:endParaRPr dirty="0"/>
          </a:p>
        </p:txBody>
      </p:sp>
      <p:sp>
        <p:nvSpPr>
          <p:cNvPr id="677" name="Google Shape;677;p40"/>
          <p:cNvSpPr txBox="1">
            <a:spLocks noGrp="1"/>
          </p:cNvSpPr>
          <p:nvPr>
            <p:ph type="title" idx="6"/>
          </p:nvPr>
        </p:nvSpPr>
        <p:spPr>
          <a:xfrm>
            <a:off x="5800239" y="2253964"/>
            <a:ext cx="1806123" cy="660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SICUREZZA STRADALE</a:t>
            </a:r>
            <a:endParaRPr dirty="0"/>
          </a:p>
        </p:txBody>
      </p:sp>
      <p:sp>
        <p:nvSpPr>
          <p:cNvPr id="678" name="Google Shape;678;p40"/>
          <p:cNvSpPr txBox="1">
            <a:spLocks noGrp="1"/>
          </p:cNvSpPr>
          <p:nvPr>
            <p:ph type="title" idx="7"/>
          </p:nvPr>
        </p:nvSpPr>
        <p:spPr>
          <a:xfrm>
            <a:off x="1768062" y="3339768"/>
            <a:ext cx="2445798" cy="454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ALCOL E DROGA</a:t>
            </a:r>
            <a:endParaRPr dirty="0"/>
          </a:p>
        </p:txBody>
      </p:sp>
      <p:sp>
        <p:nvSpPr>
          <p:cNvPr id="680" name="Google Shape;680;p40"/>
          <p:cNvSpPr txBox="1">
            <a:spLocks noGrp="1"/>
          </p:cNvSpPr>
          <p:nvPr>
            <p:ph type="title"/>
          </p:nvPr>
        </p:nvSpPr>
        <p:spPr>
          <a:xfrm>
            <a:off x="590760" y="422754"/>
            <a:ext cx="541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EDUCAZIONE STRADLE</a:t>
            </a:r>
            <a:endParaRPr dirty="0"/>
          </a:p>
        </p:txBody>
      </p:sp>
      <p:sp>
        <p:nvSpPr>
          <p:cNvPr id="681" name="Google Shape;681;p40"/>
          <p:cNvSpPr txBox="1">
            <a:spLocks noGrp="1"/>
          </p:cNvSpPr>
          <p:nvPr>
            <p:ph type="title" idx="9"/>
          </p:nvPr>
        </p:nvSpPr>
        <p:spPr>
          <a:xfrm>
            <a:off x="864512" y="1883213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2" name="Google Shape;682;p40"/>
          <p:cNvSpPr txBox="1">
            <a:spLocks noGrp="1"/>
          </p:cNvSpPr>
          <p:nvPr>
            <p:ph type="subTitle" idx="1"/>
          </p:nvPr>
        </p:nvSpPr>
        <p:spPr>
          <a:xfrm>
            <a:off x="1781957" y="2106668"/>
            <a:ext cx="2873970" cy="748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di primo </a:t>
            </a:r>
            <a:r>
              <a:rPr lang="en-US" dirty="0" err="1"/>
              <a:t>soccorso</a:t>
            </a:r>
            <a:r>
              <a:rPr lang="en-US" dirty="0"/>
              <a:t>, e come e da chi </a:t>
            </a:r>
            <a:r>
              <a:rPr lang="en-US" dirty="0" err="1"/>
              <a:t>vengo</a:t>
            </a:r>
            <a:r>
              <a:rPr lang="en-US" dirty="0"/>
              <a:t> </a:t>
            </a:r>
            <a:r>
              <a:rPr lang="en-US" dirty="0" err="1"/>
              <a:t>utilizzati</a:t>
            </a:r>
            <a:endParaRPr dirty="0"/>
          </a:p>
        </p:txBody>
      </p:sp>
      <p:sp>
        <p:nvSpPr>
          <p:cNvPr id="683" name="Google Shape;683;p40"/>
          <p:cNvSpPr txBox="1">
            <a:spLocks noGrp="1"/>
          </p:cNvSpPr>
          <p:nvPr>
            <p:ph type="title" idx="13"/>
          </p:nvPr>
        </p:nvSpPr>
        <p:spPr>
          <a:xfrm>
            <a:off x="4937427" y="2669701"/>
            <a:ext cx="6912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5" name="Google Shape;685;p40"/>
          <p:cNvSpPr txBox="1">
            <a:spLocks noGrp="1"/>
          </p:cNvSpPr>
          <p:nvPr>
            <p:ph type="title" idx="14"/>
          </p:nvPr>
        </p:nvSpPr>
        <p:spPr>
          <a:xfrm>
            <a:off x="870924" y="3486863"/>
            <a:ext cx="6912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7" name="Google Shape;687;p40"/>
          <p:cNvSpPr txBox="1">
            <a:spLocks noGrp="1"/>
          </p:cNvSpPr>
          <p:nvPr>
            <p:ph type="subTitle" idx="2"/>
          </p:nvPr>
        </p:nvSpPr>
        <p:spPr>
          <a:xfrm>
            <a:off x="5800239" y="2755142"/>
            <a:ext cx="2511171" cy="979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Una breve </a:t>
            </a:r>
            <a:r>
              <a:rPr lang="en-US" dirty="0" err="1"/>
              <a:t>introduzione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sicurezza</a:t>
            </a:r>
            <a:r>
              <a:rPr lang="en-US" dirty="0"/>
              <a:t> </a:t>
            </a:r>
            <a:r>
              <a:rPr lang="en-US" dirty="0" err="1"/>
              <a:t>stradale</a:t>
            </a:r>
            <a:r>
              <a:rPr lang="en-US" dirty="0"/>
              <a:t>, Perche e </a:t>
            </a:r>
            <a:r>
              <a:rPr lang="en-US" dirty="0" err="1"/>
              <a:t>imporante</a:t>
            </a:r>
            <a:r>
              <a:rPr lang="en-US" dirty="0"/>
              <a:t> ed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educazione</a:t>
            </a:r>
            <a:r>
              <a:rPr lang="en-US" dirty="0"/>
              <a:t> </a:t>
            </a:r>
            <a:r>
              <a:rPr lang="en-US" dirty="0" err="1"/>
              <a:t>stradale</a:t>
            </a:r>
            <a:endParaRPr dirty="0"/>
          </a:p>
        </p:txBody>
      </p:sp>
      <p:sp>
        <p:nvSpPr>
          <p:cNvPr id="688" name="Google Shape;688;p40"/>
          <p:cNvSpPr txBox="1">
            <a:spLocks noGrp="1"/>
          </p:cNvSpPr>
          <p:nvPr>
            <p:ph type="subTitle" idx="3"/>
          </p:nvPr>
        </p:nvSpPr>
        <p:spPr>
          <a:xfrm>
            <a:off x="1764474" y="3639890"/>
            <a:ext cx="2760171" cy="857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Una </a:t>
            </a:r>
            <a:r>
              <a:rPr lang="en-US" dirty="0" err="1"/>
              <a:t>piccola</a:t>
            </a:r>
            <a:r>
              <a:rPr lang="en-US" dirty="0"/>
              <a:t> </a:t>
            </a:r>
            <a:r>
              <a:rPr lang="en-US" dirty="0" err="1"/>
              <a:t>introduzione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e </a:t>
            </a:r>
            <a:r>
              <a:rPr lang="en-US" dirty="0" err="1"/>
              <a:t>l’alcol</a:t>
            </a:r>
            <a:r>
              <a:rPr lang="en-US" dirty="0"/>
              <a:t>.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rischi</a:t>
            </a:r>
            <a:r>
              <a:rPr lang="en-US" dirty="0"/>
              <a:t>, e le </a:t>
            </a:r>
            <a:r>
              <a:rPr lang="en-US" dirty="0" err="1"/>
              <a:t>statiche</a:t>
            </a:r>
            <a:r>
              <a:rPr lang="en-US" dirty="0"/>
              <a:t> di </a:t>
            </a:r>
            <a:r>
              <a:rPr lang="en-US" dirty="0" err="1"/>
              <a:t>incedenti</a:t>
            </a:r>
            <a:r>
              <a:rPr lang="en-US" dirty="0"/>
              <a:t> </a:t>
            </a:r>
            <a:r>
              <a:rPr lang="en-US" dirty="0" err="1"/>
              <a:t>stradali</a:t>
            </a:r>
            <a:endParaRPr dirty="0"/>
          </a:p>
        </p:txBody>
      </p:sp>
      <p:cxnSp>
        <p:nvCxnSpPr>
          <p:cNvPr id="689" name="Google Shape;689;p40"/>
          <p:cNvCxnSpPr/>
          <p:nvPr/>
        </p:nvCxnSpPr>
        <p:spPr>
          <a:xfrm>
            <a:off x="1330387" y="4076700"/>
            <a:ext cx="333600" cy="10668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40"/>
          <p:cNvCxnSpPr/>
          <p:nvPr/>
        </p:nvCxnSpPr>
        <p:spPr>
          <a:xfrm>
            <a:off x="5300140" y="3272513"/>
            <a:ext cx="133500" cy="428700"/>
          </a:xfrm>
          <a:prstGeom prst="straightConnector1">
            <a:avLst/>
          </a:prstGeom>
          <a:noFill/>
          <a:ln w="381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2372017" y="1570863"/>
            <a:ext cx="4400400" cy="2001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ELEMENTI </a:t>
            </a:r>
            <a:br>
              <a:rPr lang="en" dirty="0"/>
            </a:br>
            <a:r>
              <a:rPr lang="en" dirty="0"/>
              <a:t>DI </a:t>
            </a:r>
            <a:br>
              <a:rPr lang="en" dirty="0"/>
            </a:br>
            <a:r>
              <a:rPr lang="en" dirty="0"/>
              <a:t>SOCCORSO</a:t>
            </a:r>
            <a:endParaRPr dirty="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701" name="Google Shape;701;p4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98;p38">
            <a:extLst>
              <a:ext uri="{FF2B5EF4-FFF2-40B4-BE49-F238E27FC236}">
                <a16:creationId xmlns:a16="http://schemas.microsoft.com/office/drawing/2014/main" id="{8A03D9E5-59FA-4688-32E2-32280578C8C0}"/>
              </a:ext>
            </a:extLst>
          </p:cNvPr>
          <p:cNvGrpSpPr/>
          <p:nvPr/>
        </p:nvGrpSpPr>
        <p:grpSpPr>
          <a:xfrm rot="19975655">
            <a:off x="849883" y="2946847"/>
            <a:ext cx="2004067" cy="1464173"/>
            <a:chOff x="2868800" y="2088975"/>
            <a:chExt cx="1181425" cy="863150"/>
          </a:xfrm>
        </p:grpSpPr>
        <p:sp>
          <p:nvSpPr>
            <p:cNvPr id="23" name="Google Shape;599;p38">
              <a:extLst>
                <a:ext uri="{FF2B5EF4-FFF2-40B4-BE49-F238E27FC236}">
                  <a16:creationId xmlns:a16="http://schemas.microsoft.com/office/drawing/2014/main" id="{DBB82011-87C0-9C0F-EC33-FF5C0BB4FB1D}"/>
                </a:ext>
              </a:extLst>
            </p:cNvPr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;p38">
              <a:extLst>
                <a:ext uri="{FF2B5EF4-FFF2-40B4-BE49-F238E27FC236}">
                  <a16:creationId xmlns:a16="http://schemas.microsoft.com/office/drawing/2014/main" id="{EE684639-84ED-58D2-CE62-10BE0E784579}"/>
                </a:ext>
              </a:extLst>
            </p:cNvPr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1;p38">
              <a:extLst>
                <a:ext uri="{FF2B5EF4-FFF2-40B4-BE49-F238E27FC236}">
                  <a16:creationId xmlns:a16="http://schemas.microsoft.com/office/drawing/2014/main" id="{84DEF936-FCB4-2182-D638-16FA0FBEDF99}"/>
                </a:ext>
              </a:extLst>
            </p:cNvPr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2;p38">
              <a:extLst>
                <a:ext uri="{FF2B5EF4-FFF2-40B4-BE49-F238E27FC236}">
                  <a16:creationId xmlns:a16="http://schemas.microsoft.com/office/drawing/2014/main" id="{40ADF6F0-C649-2DC2-D9A3-2FFF3AFDA567}"/>
                </a:ext>
              </a:extLst>
            </p:cNvPr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3;p38">
              <a:extLst>
                <a:ext uri="{FF2B5EF4-FFF2-40B4-BE49-F238E27FC236}">
                  <a16:creationId xmlns:a16="http://schemas.microsoft.com/office/drawing/2014/main" id="{4FF4502B-3DF6-547A-2029-46FA4FB2835D}"/>
                </a:ext>
              </a:extLst>
            </p:cNvPr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4;p38">
              <a:extLst>
                <a:ext uri="{FF2B5EF4-FFF2-40B4-BE49-F238E27FC236}">
                  <a16:creationId xmlns:a16="http://schemas.microsoft.com/office/drawing/2014/main" id="{F66106F2-5A67-5612-79F1-92D107204D26}"/>
                </a:ext>
              </a:extLst>
            </p:cNvPr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;p38">
              <a:extLst>
                <a:ext uri="{FF2B5EF4-FFF2-40B4-BE49-F238E27FC236}">
                  <a16:creationId xmlns:a16="http://schemas.microsoft.com/office/drawing/2014/main" id="{BA911426-A105-F70F-B175-3136FCC5DA5F}"/>
                </a:ext>
              </a:extLst>
            </p:cNvPr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6;p38">
              <a:extLst>
                <a:ext uri="{FF2B5EF4-FFF2-40B4-BE49-F238E27FC236}">
                  <a16:creationId xmlns:a16="http://schemas.microsoft.com/office/drawing/2014/main" id="{4C0D61DF-E287-670A-5487-7A9E43409E79}"/>
                </a:ext>
              </a:extLst>
            </p:cNvPr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2;p38">
            <a:extLst>
              <a:ext uri="{FF2B5EF4-FFF2-40B4-BE49-F238E27FC236}">
                <a16:creationId xmlns:a16="http://schemas.microsoft.com/office/drawing/2014/main" id="{7BD5FC05-5134-4030-C8B2-4EC7B1EEB562}"/>
              </a:ext>
            </a:extLst>
          </p:cNvPr>
          <p:cNvGrpSpPr/>
          <p:nvPr/>
        </p:nvGrpSpPr>
        <p:grpSpPr>
          <a:xfrm rot="1315341">
            <a:off x="5576410" y="103643"/>
            <a:ext cx="2335436" cy="1671099"/>
            <a:chOff x="3698375" y="764675"/>
            <a:chExt cx="1508825" cy="1079625"/>
          </a:xfrm>
        </p:grpSpPr>
        <p:sp>
          <p:nvSpPr>
            <p:cNvPr id="32" name="Google Shape;573;p38">
              <a:extLst>
                <a:ext uri="{FF2B5EF4-FFF2-40B4-BE49-F238E27FC236}">
                  <a16:creationId xmlns:a16="http://schemas.microsoft.com/office/drawing/2014/main" id="{C5E5854C-179D-557B-1C7E-3F4D24A9F903}"/>
                </a:ext>
              </a:extLst>
            </p:cNvPr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4;p38">
              <a:extLst>
                <a:ext uri="{FF2B5EF4-FFF2-40B4-BE49-F238E27FC236}">
                  <a16:creationId xmlns:a16="http://schemas.microsoft.com/office/drawing/2014/main" id="{B33A6406-5CF2-9660-30DA-683254736468}"/>
                </a:ext>
              </a:extLst>
            </p:cNvPr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5;p38">
              <a:extLst>
                <a:ext uri="{FF2B5EF4-FFF2-40B4-BE49-F238E27FC236}">
                  <a16:creationId xmlns:a16="http://schemas.microsoft.com/office/drawing/2014/main" id="{12639507-CF32-5065-CEBB-64AAEDDE573F}"/>
                </a:ext>
              </a:extLst>
            </p:cNvPr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6;p38">
              <a:extLst>
                <a:ext uri="{FF2B5EF4-FFF2-40B4-BE49-F238E27FC236}">
                  <a16:creationId xmlns:a16="http://schemas.microsoft.com/office/drawing/2014/main" id="{AB245AE3-3098-42CD-E880-3083C29A80F8}"/>
                </a:ext>
              </a:extLst>
            </p:cNvPr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7;p38">
              <a:extLst>
                <a:ext uri="{FF2B5EF4-FFF2-40B4-BE49-F238E27FC236}">
                  <a16:creationId xmlns:a16="http://schemas.microsoft.com/office/drawing/2014/main" id="{62211B3C-3C38-5E4C-B583-D83EC15EA4BA}"/>
                </a:ext>
              </a:extLst>
            </p:cNvPr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8;p38">
              <a:extLst>
                <a:ext uri="{FF2B5EF4-FFF2-40B4-BE49-F238E27FC236}">
                  <a16:creationId xmlns:a16="http://schemas.microsoft.com/office/drawing/2014/main" id="{4972AF84-5CDF-8032-5BBD-C4F6597D52EB}"/>
                </a:ext>
              </a:extLst>
            </p:cNvPr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9;p38">
              <a:extLst>
                <a:ext uri="{FF2B5EF4-FFF2-40B4-BE49-F238E27FC236}">
                  <a16:creationId xmlns:a16="http://schemas.microsoft.com/office/drawing/2014/main" id="{97187885-DF31-E78D-4BB9-261A374C14BA}"/>
                </a:ext>
              </a:extLst>
            </p:cNvPr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0;p38">
              <a:extLst>
                <a:ext uri="{FF2B5EF4-FFF2-40B4-BE49-F238E27FC236}">
                  <a16:creationId xmlns:a16="http://schemas.microsoft.com/office/drawing/2014/main" id="{0B32F159-076B-2CD9-3E32-7E68C6D8BBF3}"/>
                </a:ext>
              </a:extLst>
            </p:cNvPr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1;p38">
              <a:extLst>
                <a:ext uri="{FF2B5EF4-FFF2-40B4-BE49-F238E27FC236}">
                  <a16:creationId xmlns:a16="http://schemas.microsoft.com/office/drawing/2014/main" id="{C9D64855-098F-87DC-8909-09BF5F580466}"/>
                </a:ext>
              </a:extLst>
            </p:cNvPr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2;p38">
              <a:extLst>
                <a:ext uri="{FF2B5EF4-FFF2-40B4-BE49-F238E27FC236}">
                  <a16:creationId xmlns:a16="http://schemas.microsoft.com/office/drawing/2014/main" id="{86E6B4B0-69BE-A74F-570E-A2DA2906FB90}"/>
                </a:ext>
              </a:extLst>
            </p:cNvPr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3;p38">
              <a:extLst>
                <a:ext uri="{FF2B5EF4-FFF2-40B4-BE49-F238E27FC236}">
                  <a16:creationId xmlns:a16="http://schemas.microsoft.com/office/drawing/2014/main" id="{5BF41285-F596-C304-874C-08BC17B25B0D}"/>
                </a:ext>
              </a:extLst>
            </p:cNvPr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4;p38">
              <a:extLst>
                <a:ext uri="{FF2B5EF4-FFF2-40B4-BE49-F238E27FC236}">
                  <a16:creationId xmlns:a16="http://schemas.microsoft.com/office/drawing/2014/main" id="{B661FA0C-398D-1977-9615-9B3438D2F05E}"/>
                </a:ext>
              </a:extLst>
            </p:cNvPr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5;p38">
              <a:extLst>
                <a:ext uri="{FF2B5EF4-FFF2-40B4-BE49-F238E27FC236}">
                  <a16:creationId xmlns:a16="http://schemas.microsoft.com/office/drawing/2014/main" id="{768DA9A2-EAFB-352F-3B2A-F687542E1FE0}"/>
                </a:ext>
              </a:extLst>
            </p:cNvPr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6;p38">
              <a:extLst>
                <a:ext uri="{FF2B5EF4-FFF2-40B4-BE49-F238E27FC236}">
                  <a16:creationId xmlns:a16="http://schemas.microsoft.com/office/drawing/2014/main" id="{8998DF6E-A1A7-925C-103D-368A9A2007A8}"/>
                </a:ext>
              </a:extLst>
            </p:cNvPr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7;p38">
              <a:extLst>
                <a:ext uri="{FF2B5EF4-FFF2-40B4-BE49-F238E27FC236}">
                  <a16:creationId xmlns:a16="http://schemas.microsoft.com/office/drawing/2014/main" id="{2543691D-7841-F0A3-B8C6-EC16825C0A45}"/>
                </a:ext>
              </a:extLst>
            </p:cNvPr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8;p38">
              <a:extLst>
                <a:ext uri="{FF2B5EF4-FFF2-40B4-BE49-F238E27FC236}">
                  <a16:creationId xmlns:a16="http://schemas.microsoft.com/office/drawing/2014/main" id="{93FD8EBC-E5C5-9D78-25DA-B900003D8528}"/>
                </a:ext>
              </a:extLst>
            </p:cNvPr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9;p38">
              <a:extLst>
                <a:ext uri="{FF2B5EF4-FFF2-40B4-BE49-F238E27FC236}">
                  <a16:creationId xmlns:a16="http://schemas.microsoft.com/office/drawing/2014/main" id="{FD024484-EECA-01C1-0670-73135DFEEB4B}"/>
                </a:ext>
              </a:extLst>
            </p:cNvPr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0;p38">
              <a:extLst>
                <a:ext uri="{FF2B5EF4-FFF2-40B4-BE49-F238E27FC236}">
                  <a16:creationId xmlns:a16="http://schemas.microsoft.com/office/drawing/2014/main" id="{91F29CFA-E24E-738D-DC16-BFC09F333F30}"/>
                </a:ext>
              </a:extLst>
            </p:cNvPr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1;p38">
              <a:extLst>
                <a:ext uri="{FF2B5EF4-FFF2-40B4-BE49-F238E27FC236}">
                  <a16:creationId xmlns:a16="http://schemas.microsoft.com/office/drawing/2014/main" id="{D42B2613-C6E0-CD67-BFFC-B423AEC5BF19}"/>
                </a:ext>
              </a:extLst>
            </p:cNvPr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2;p38">
              <a:extLst>
                <a:ext uri="{FF2B5EF4-FFF2-40B4-BE49-F238E27FC236}">
                  <a16:creationId xmlns:a16="http://schemas.microsoft.com/office/drawing/2014/main" id="{6B27DFF0-08A9-24FC-35C9-BC91A892530F}"/>
                </a:ext>
              </a:extLst>
            </p:cNvPr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3;p38">
              <a:extLst>
                <a:ext uri="{FF2B5EF4-FFF2-40B4-BE49-F238E27FC236}">
                  <a16:creationId xmlns:a16="http://schemas.microsoft.com/office/drawing/2014/main" id="{2F3CA7EF-0A36-DE5C-B50A-5CE8E1FC60FD}"/>
                </a:ext>
              </a:extLst>
            </p:cNvPr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4;p38">
              <a:extLst>
                <a:ext uri="{FF2B5EF4-FFF2-40B4-BE49-F238E27FC236}">
                  <a16:creationId xmlns:a16="http://schemas.microsoft.com/office/drawing/2014/main" id="{7956C053-5518-5A01-7206-605F1DDC009B}"/>
                </a:ext>
              </a:extLst>
            </p:cNvPr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;p38">
              <a:extLst>
                <a:ext uri="{FF2B5EF4-FFF2-40B4-BE49-F238E27FC236}">
                  <a16:creationId xmlns:a16="http://schemas.microsoft.com/office/drawing/2014/main" id="{63EEF9A7-1387-9405-3D2A-D7EAB1DD0A7B}"/>
                </a:ext>
              </a:extLst>
            </p:cNvPr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6;p38">
              <a:extLst>
                <a:ext uri="{FF2B5EF4-FFF2-40B4-BE49-F238E27FC236}">
                  <a16:creationId xmlns:a16="http://schemas.microsoft.com/office/drawing/2014/main" id="{013DCE4D-248B-73DC-691E-2B5D722199CB}"/>
                </a:ext>
              </a:extLst>
            </p:cNvPr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7;p38">
              <a:extLst>
                <a:ext uri="{FF2B5EF4-FFF2-40B4-BE49-F238E27FC236}">
                  <a16:creationId xmlns:a16="http://schemas.microsoft.com/office/drawing/2014/main" id="{A0F6270B-83D4-9C70-3162-3F36C8E5F75C}"/>
                </a:ext>
              </a:extLst>
            </p:cNvPr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199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666589" y="56546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ELEMENTI DI SOCCORSO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346406" y="1776093"/>
            <a:ext cx="8697600" cy="2713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i="1" dirty="0"/>
              <a:t>Gli elementi di soccorso sono tutti quei mezzi, attrezzature e tecniche utilizzate per prestare soccorso in situazioni di emergenza, come incidenti stradali, incendi, terremoti e altre calamità naturali. Possono includere: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1.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Ambulanze: </a:t>
            </a:r>
            <a:r>
              <a:rPr lang="it-IT" dirty="0"/>
              <a:t>veicoli attrezzati per il trasporto di pazienti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2.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Autopompe: </a:t>
            </a:r>
            <a:r>
              <a:rPr lang="it-IT" dirty="0"/>
              <a:t>veicoli utilizzati per spegnere incendi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3.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Autogru:</a:t>
            </a:r>
            <a:r>
              <a:rPr lang="it-IT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it-IT" dirty="0"/>
              <a:t>veicoli dotati di braccio meccanico per sollevare e spostare oggetti pesanti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4.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Attrezzature</a:t>
            </a:r>
            <a:r>
              <a:rPr lang="it-IT" dirty="0"/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per la disostruzione delle vie aeree</a:t>
            </a:r>
            <a:r>
              <a:rPr lang="it-IT" dirty="0"/>
              <a:t>, come le pinze di </a:t>
            </a:r>
            <a:r>
              <a:rPr lang="it-IT" dirty="0" err="1"/>
              <a:t>Magill</a:t>
            </a:r>
            <a:r>
              <a:rPr lang="it-IT" dirty="0"/>
              <a:t> o le sonde laringee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5.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Attrezzature</a:t>
            </a:r>
            <a:r>
              <a:rPr lang="it-IT" dirty="0"/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per la rianimazione cardiopolmonare, </a:t>
            </a:r>
            <a:r>
              <a:rPr lang="it-IT" dirty="0"/>
              <a:t>come il defibrillatore e il respiratore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6.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Attrezzature</a:t>
            </a:r>
            <a:r>
              <a:rPr lang="it-IT" dirty="0"/>
              <a:t>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per la stabilizzazione delle fratture</a:t>
            </a:r>
            <a:r>
              <a:rPr lang="it-IT" dirty="0"/>
              <a:t>, come le barelle e le fasciature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-IT" sz="1400" b="1" dirty="0"/>
              <a:t>7. </a:t>
            </a:r>
            <a:r>
              <a:rPr lang="it-IT" b="1" dirty="0">
                <a:solidFill>
                  <a:schemeClr val="bg2">
                    <a:lumMod val="75000"/>
                  </a:schemeClr>
                </a:solidFill>
              </a:rPr>
              <a:t>Attrezzature per la protezione personale</a:t>
            </a:r>
            <a:r>
              <a:rPr lang="it-IT" dirty="0"/>
              <a:t>, come le tute protettive e gli elmetti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i="1" dirty="0"/>
              <a:t>Gli elementi di soccorso possono essere utilizzati da soccorritori professionisti, come i paramedici o i vigili del fuoco, o da volontari.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759611" y="1094860"/>
            <a:ext cx="3592200" cy="40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it-IT" dirty="0"/>
              <a:t>E COSA BISOGNA FARE IN CASO DI INCIDENTE</a:t>
            </a:r>
          </a:p>
        </p:txBody>
      </p:sp>
      <p:sp>
        <p:nvSpPr>
          <p:cNvPr id="8" name="Google Shape;697;p41">
            <a:extLst>
              <a:ext uri="{FF2B5EF4-FFF2-40B4-BE49-F238E27FC236}">
                <a16:creationId xmlns:a16="http://schemas.microsoft.com/office/drawing/2014/main" id="{7AFFE2B9-CC28-F029-C9F1-F55D8D7B23D4}"/>
              </a:ext>
            </a:extLst>
          </p:cNvPr>
          <p:cNvSpPr/>
          <p:nvPr/>
        </p:nvSpPr>
        <p:spPr>
          <a:xfrm rot="1181011">
            <a:off x="6801775" y="108431"/>
            <a:ext cx="2265583" cy="1605950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700;p41">
            <a:extLst>
              <a:ext uri="{FF2B5EF4-FFF2-40B4-BE49-F238E27FC236}">
                <a16:creationId xmlns:a16="http://schemas.microsoft.com/office/drawing/2014/main" id="{5C489F1E-E6FE-79D9-043C-6A1B5283E534}"/>
              </a:ext>
            </a:extLst>
          </p:cNvPr>
          <p:cNvGrpSpPr/>
          <p:nvPr/>
        </p:nvGrpSpPr>
        <p:grpSpPr>
          <a:xfrm>
            <a:off x="6731804" y="246998"/>
            <a:ext cx="432598" cy="432598"/>
            <a:chOff x="3796125" y="-35750"/>
            <a:chExt cx="773400" cy="773400"/>
          </a:xfrm>
        </p:grpSpPr>
        <p:sp>
          <p:nvSpPr>
            <p:cNvPr id="10" name="Google Shape;701;p41">
              <a:extLst>
                <a:ext uri="{FF2B5EF4-FFF2-40B4-BE49-F238E27FC236}">
                  <a16:creationId xmlns:a16="http://schemas.microsoft.com/office/drawing/2014/main" id="{4B69B3D1-B880-77EF-737D-69C7B4D44DCC}"/>
                </a:ext>
              </a:extLst>
            </p:cNvPr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2;p41">
              <a:extLst>
                <a:ext uri="{FF2B5EF4-FFF2-40B4-BE49-F238E27FC236}">
                  <a16:creationId xmlns:a16="http://schemas.microsoft.com/office/drawing/2014/main" id="{238F7465-6FED-136D-75B3-BFDE30C35DB0}"/>
                </a:ext>
              </a:extLst>
            </p:cNvPr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00;p41">
            <a:extLst>
              <a:ext uri="{FF2B5EF4-FFF2-40B4-BE49-F238E27FC236}">
                <a16:creationId xmlns:a16="http://schemas.microsoft.com/office/drawing/2014/main" id="{0027B987-E24E-E118-CA43-6C7DE68F3DC4}"/>
              </a:ext>
            </a:extLst>
          </p:cNvPr>
          <p:cNvGrpSpPr/>
          <p:nvPr/>
        </p:nvGrpSpPr>
        <p:grpSpPr>
          <a:xfrm>
            <a:off x="8611408" y="987257"/>
            <a:ext cx="432598" cy="432598"/>
            <a:chOff x="3796125" y="-35750"/>
            <a:chExt cx="773400" cy="773400"/>
          </a:xfrm>
        </p:grpSpPr>
        <p:sp>
          <p:nvSpPr>
            <p:cNvPr id="15" name="Google Shape;701;p41">
              <a:extLst>
                <a:ext uri="{FF2B5EF4-FFF2-40B4-BE49-F238E27FC236}">
                  <a16:creationId xmlns:a16="http://schemas.microsoft.com/office/drawing/2014/main" id="{A2062D14-9963-791D-4BB1-9CDCADE44EF7}"/>
                </a:ext>
              </a:extLst>
            </p:cNvPr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1">
              <a:extLst>
                <a:ext uri="{FF2B5EF4-FFF2-40B4-BE49-F238E27FC236}">
                  <a16:creationId xmlns:a16="http://schemas.microsoft.com/office/drawing/2014/main" id="{34599BCE-457F-F6D5-9C24-8E9292D0487F}"/>
                </a:ext>
              </a:extLst>
            </p:cNvPr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613;p38">
            <a:extLst>
              <a:ext uri="{FF2B5EF4-FFF2-40B4-BE49-F238E27FC236}">
                <a16:creationId xmlns:a16="http://schemas.microsoft.com/office/drawing/2014/main" id="{70192FEC-470D-7832-E6C2-B6CFD313EF8D}"/>
              </a:ext>
            </a:extLst>
          </p:cNvPr>
          <p:cNvGrpSpPr/>
          <p:nvPr/>
        </p:nvGrpSpPr>
        <p:grpSpPr>
          <a:xfrm>
            <a:off x="7470141" y="249134"/>
            <a:ext cx="1054061" cy="1091057"/>
            <a:chOff x="5556925" y="2802275"/>
            <a:chExt cx="757875" cy="784475"/>
          </a:xfrm>
        </p:grpSpPr>
        <p:sp>
          <p:nvSpPr>
            <p:cNvPr id="33" name="Google Shape;614;p38">
              <a:extLst>
                <a:ext uri="{FF2B5EF4-FFF2-40B4-BE49-F238E27FC236}">
                  <a16:creationId xmlns:a16="http://schemas.microsoft.com/office/drawing/2014/main" id="{281ED843-01B2-ABCA-CF20-BE27D09618CC}"/>
                </a:ext>
              </a:extLst>
            </p:cNvPr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5;p38">
              <a:extLst>
                <a:ext uri="{FF2B5EF4-FFF2-40B4-BE49-F238E27FC236}">
                  <a16:creationId xmlns:a16="http://schemas.microsoft.com/office/drawing/2014/main" id="{AFD45DF3-00BD-74E9-E2DD-2821B99EED96}"/>
                </a:ext>
              </a:extLst>
            </p:cNvPr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16;p38">
              <a:extLst>
                <a:ext uri="{FF2B5EF4-FFF2-40B4-BE49-F238E27FC236}">
                  <a16:creationId xmlns:a16="http://schemas.microsoft.com/office/drawing/2014/main" id="{5DCCBAE5-8517-09A6-FC10-686E5BB4039C}"/>
                </a:ext>
              </a:extLst>
            </p:cNvPr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7;p38">
              <a:extLst>
                <a:ext uri="{FF2B5EF4-FFF2-40B4-BE49-F238E27FC236}">
                  <a16:creationId xmlns:a16="http://schemas.microsoft.com/office/drawing/2014/main" id="{0F915DD8-016F-D8B2-62BE-755D2A1CC4EA}"/>
                </a:ext>
              </a:extLst>
            </p:cNvPr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18;p38">
              <a:extLst>
                <a:ext uri="{FF2B5EF4-FFF2-40B4-BE49-F238E27FC236}">
                  <a16:creationId xmlns:a16="http://schemas.microsoft.com/office/drawing/2014/main" id="{DD19DCAE-F752-B831-C6B8-B43AE7C0ED7E}"/>
                </a:ext>
              </a:extLst>
            </p:cNvPr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9;p38">
              <a:extLst>
                <a:ext uri="{FF2B5EF4-FFF2-40B4-BE49-F238E27FC236}">
                  <a16:creationId xmlns:a16="http://schemas.microsoft.com/office/drawing/2014/main" id="{8C0DA83F-61C9-6773-E2A1-FF2A6F5084A0}"/>
                </a:ext>
              </a:extLst>
            </p:cNvPr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0;p38">
              <a:extLst>
                <a:ext uri="{FF2B5EF4-FFF2-40B4-BE49-F238E27FC236}">
                  <a16:creationId xmlns:a16="http://schemas.microsoft.com/office/drawing/2014/main" id="{170849DC-9604-EC5E-4C4F-8352DF925E9A}"/>
                </a:ext>
              </a:extLst>
            </p:cNvPr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1;p38">
              <a:extLst>
                <a:ext uri="{FF2B5EF4-FFF2-40B4-BE49-F238E27FC236}">
                  <a16:creationId xmlns:a16="http://schemas.microsoft.com/office/drawing/2014/main" id="{BB0DA168-D927-7AF3-A1FD-5BEB220AA60A}"/>
                </a:ext>
              </a:extLst>
            </p:cNvPr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2;p38">
              <a:extLst>
                <a:ext uri="{FF2B5EF4-FFF2-40B4-BE49-F238E27FC236}">
                  <a16:creationId xmlns:a16="http://schemas.microsoft.com/office/drawing/2014/main" id="{CAE8EFE1-61CD-F414-9F33-0485613F3199}"/>
                </a:ext>
              </a:extLst>
            </p:cNvPr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3;p38">
              <a:extLst>
                <a:ext uri="{FF2B5EF4-FFF2-40B4-BE49-F238E27FC236}">
                  <a16:creationId xmlns:a16="http://schemas.microsoft.com/office/drawing/2014/main" id="{0FAC6297-E35A-B799-FFAB-E1CC26CCD9A0}"/>
                </a:ext>
              </a:extLst>
            </p:cNvPr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24;p38">
              <a:extLst>
                <a:ext uri="{FF2B5EF4-FFF2-40B4-BE49-F238E27FC236}">
                  <a16:creationId xmlns:a16="http://schemas.microsoft.com/office/drawing/2014/main" id="{F99A3BF4-C456-78E7-EEC7-FB06DA740B84}"/>
                </a:ext>
              </a:extLst>
            </p:cNvPr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25;p38">
              <a:extLst>
                <a:ext uri="{FF2B5EF4-FFF2-40B4-BE49-F238E27FC236}">
                  <a16:creationId xmlns:a16="http://schemas.microsoft.com/office/drawing/2014/main" id="{A8A9E68C-C1DC-E767-EC8F-AF1FCC1B5DBB}"/>
                </a:ext>
              </a:extLst>
            </p:cNvPr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6;p38">
              <a:extLst>
                <a:ext uri="{FF2B5EF4-FFF2-40B4-BE49-F238E27FC236}">
                  <a16:creationId xmlns:a16="http://schemas.microsoft.com/office/drawing/2014/main" id="{B41D0D90-FE47-1722-F59F-8E0C4F6D748B}"/>
                </a:ext>
              </a:extLst>
            </p:cNvPr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7;p38">
              <a:extLst>
                <a:ext uri="{FF2B5EF4-FFF2-40B4-BE49-F238E27FC236}">
                  <a16:creationId xmlns:a16="http://schemas.microsoft.com/office/drawing/2014/main" id="{91085B05-ECE4-C250-02DE-99D8EEAA4ECB}"/>
                </a:ext>
              </a:extLst>
            </p:cNvPr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8;p38">
              <a:extLst>
                <a:ext uri="{FF2B5EF4-FFF2-40B4-BE49-F238E27FC236}">
                  <a16:creationId xmlns:a16="http://schemas.microsoft.com/office/drawing/2014/main" id="{80CF65AC-83CE-880F-9F40-FD8159A5B657}"/>
                </a:ext>
              </a:extLst>
            </p:cNvPr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9;p38">
              <a:extLst>
                <a:ext uri="{FF2B5EF4-FFF2-40B4-BE49-F238E27FC236}">
                  <a16:creationId xmlns:a16="http://schemas.microsoft.com/office/drawing/2014/main" id="{1B3A74D9-F592-BD2C-2540-7920A0F3D973}"/>
                </a:ext>
              </a:extLst>
            </p:cNvPr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0;p38">
              <a:extLst>
                <a:ext uri="{FF2B5EF4-FFF2-40B4-BE49-F238E27FC236}">
                  <a16:creationId xmlns:a16="http://schemas.microsoft.com/office/drawing/2014/main" id="{487E428D-9DB7-0884-DB06-6DF9221E1FC5}"/>
                </a:ext>
              </a:extLst>
            </p:cNvPr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1;p38">
              <a:extLst>
                <a:ext uri="{FF2B5EF4-FFF2-40B4-BE49-F238E27FC236}">
                  <a16:creationId xmlns:a16="http://schemas.microsoft.com/office/drawing/2014/main" id="{F5B4AB10-5DB3-B230-A6BD-2D7760FA0583}"/>
                </a:ext>
              </a:extLst>
            </p:cNvPr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2;p38">
              <a:extLst>
                <a:ext uri="{FF2B5EF4-FFF2-40B4-BE49-F238E27FC236}">
                  <a16:creationId xmlns:a16="http://schemas.microsoft.com/office/drawing/2014/main" id="{30296674-F708-2CF0-156D-652C1B51D1F6}"/>
                </a:ext>
              </a:extLst>
            </p:cNvPr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3;p38">
              <a:extLst>
                <a:ext uri="{FF2B5EF4-FFF2-40B4-BE49-F238E27FC236}">
                  <a16:creationId xmlns:a16="http://schemas.microsoft.com/office/drawing/2014/main" id="{9A606794-5C03-1CA6-C7A9-E7B7CFBA600B}"/>
                </a:ext>
              </a:extLst>
            </p:cNvPr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4;p38">
              <a:extLst>
                <a:ext uri="{FF2B5EF4-FFF2-40B4-BE49-F238E27FC236}">
                  <a16:creationId xmlns:a16="http://schemas.microsoft.com/office/drawing/2014/main" id="{3F171770-DB4D-A5C7-256E-BE29EA79D168}"/>
                </a:ext>
              </a:extLst>
            </p:cNvPr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648;p38">
            <a:extLst>
              <a:ext uri="{FF2B5EF4-FFF2-40B4-BE49-F238E27FC236}">
                <a16:creationId xmlns:a16="http://schemas.microsoft.com/office/drawing/2014/main" id="{5F73D1F5-80BA-148A-F83D-0EE9460DAB7D}"/>
              </a:ext>
            </a:extLst>
          </p:cNvPr>
          <p:cNvGrpSpPr/>
          <p:nvPr/>
        </p:nvGrpSpPr>
        <p:grpSpPr>
          <a:xfrm>
            <a:off x="6902778" y="1236910"/>
            <a:ext cx="489601" cy="489601"/>
            <a:chOff x="3796125" y="-35750"/>
            <a:chExt cx="773400" cy="773400"/>
          </a:xfrm>
        </p:grpSpPr>
        <p:sp>
          <p:nvSpPr>
            <p:cNvPr id="55" name="Google Shape;649;p38">
              <a:extLst>
                <a:ext uri="{FF2B5EF4-FFF2-40B4-BE49-F238E27FC236}">
                  <a16:creationId xmlns:a16="http://schemas.microsoft.com/office/drawing/2014/main" id="{8659C663-AA32-A14C-B99C-B6F70E77E46D}"/>
                </a:ext>
              </a:extLst>
            </p:cNvPr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0;p38">
              <a:extLst>
                <a:ext uri="{FF2B5EF4-FFF2-40B4-BE49-F238E27FC236}">
                  <a16:creationId xmlns:a16="http://schemas.microsoft.com/office/drawing/2014/main" id="{DB642FFB-BCE4-4BE9-8846-F97BC022D1CB}"/>
                </a:ext>
              </a:extLst>
            </p:cNvPr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5908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ELEMENTI DI SOCCORSO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309240" y="1306477"/>
            <a:ext cx="8697600" cy="253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i="1" dirty="0"/>
              <a:t>Altre attrezzature comunemente utilizzate nei soccorsi possono includere: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Strumenti per la rimozione </a:t>
            </a:r>
            <a:r>
              <a:rPr lang="it-IT" dirty="0"/>
              <a:t>di veicoli o oggetti pesanti, come le cesoie o le tenaglie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Strumenti per la perforazione </a:t>
            </a:r>
            <a:r>
              <a:rPr lang="it-IT" dirty="0"/>
              <a:t>o il taglio, come le seghe a catena o le motoseghe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Luci per l'illuminazione delle zone di emergenza</a:t>
            </a:r>
            <a:r>
              <a:rPr lang="it-IT" dirty="0"/>
              <a:t>, come le torce o le lampade portatili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Radio per la comunicazione </a:t>
            </a:r>
            <a:r>
              <a:rPr lang="it-IT" dirty="0"/>
              <a:t>con le altre unità di soccorso e il personale di emergenza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Attrezzature per la comunicazione </a:t>
            </a:r>
            <a:r>
              <a:rPr lang="it-IT" dirty="0"/>
              <a:t>con i sordomuti, come i taccuini e i fogli di comunicazione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b="1" dirty="0"/>
              <a:t>Mezzi di trasporto alternativi</a:t>
            </a:r>
            <a:r>
              <a:rPr lang="it-IT" dirty="0"/>
              <a:t>, come le moto o gli elicotteri, per raggiungere aree difficili da raggiungere o in caso di emergenze in zone remote o isolate.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i="1" dirty="0"/>
              <a:t>È importante che gli elementi di soccorso siano mantenuti in buone condizioni e che il personale di emergenza sia adeguatamente addestrato nell'utilizzo di questi strumenti e tecniche. In questo modo, saranno in grado di prestare il massimo soccorso possibile in caso di emergenza.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02000" y="911406"/>
            <a:ext cx="3592200" cy="40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it-IT" dirty="0"/>
              <a:t>E COSA BISOGNA FARE IN CASO DI INCIDENTE</a:t>
            </a:r>
          </a:p>
        </p:txBody>
      </p:sp>
      <p:sp>
        <p:nvSpPr>
          <p:cNvPr id="3" name="Google Shape;655;p39">
            <a:extLst>
              <a:ext uri="{FF2B5EF4-FFF2-40B4-BE49-F238E27FC236}">
                <a16:creationId xmlns:a16="http://schemas.microsoft.com/office/drawing/2014/main" id="{CEC1426D-218C-6D45-42DC-E33C3C9D304D}"/>
              </a:ext>
            </a:extLst>
          </p:cNvPr>
          <p:cNvSpPr txBox="1">
            <a:spLocks/>
          </p:cNvSpPr>
          <p:nvPr/>
        </p:nvSpPr>
        <p:spPr>
          <a:xfrm>
            <a:off x="6618453" y="-69945"/>
            <a:ext cx="814549" cy="138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8800" dirty="0"/>
              <a:t>2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2053C6E-1029-9878-F066-B6FCC5228336}"/>
              </a:ext>
            </a:extLst>
          </p:cNvPr>
          <p:cNvGrpSpPr/>
          <p:nvPr/>
        </p:nvGrpSpPr>
        <p:grpSpPr>
          <a:xfrm>
            <a:off x="6965083" y="1230845"/>
            <a:ext cx="1885784" cy="1306478"/>
            <a:chOff x="6731804" y="108431"/>
            <a:chExt cx="2335554" cy="1618080"/>
          </a:xfrm>
        </p:grpSpPr>
        <p:sp>
          <p:nvSpPr>
            <p:cNvPr id="6" name="Google Shape;697;p41">
              <a:extLst>
                <a:ext uri="{FF2B5EF4-FFF2-40B4-BE49-F238E27FC236}">
                  <a16:creationId xmlns:a16="http://schemas.microsoft.com/office/drawing/2014/main" id="{2BDCD28E-C3D5-B8F8-FD63-99196F9B3E68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700;p41">
              <a:extLst>
                <a:ext uri="{FF2B5EF4-FFF2-40B4-BE49-F238E27FC236}">
                  <a16:creationId xmlns:a16="http://schemas.microsoft.com/office/drawing/2014/main" id="{0F3F18B1-E908-370A-9ED4-1722924DBFF4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8" name="Google Shape;701;p41">
                <a:extLst>
                  <a:ext uri="{FF2B5EF4-FFF2-40B4-BE49-F238E27FC236}">
                    <a16:creationId xmlns:a16="http://schemas.microsoft.com/office/drawing/2014/main" id="{D2A29A6B-3016-398B-E3E0-1665D28A07CA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02;p41">
                <a:extLst>
                  <a:ext uri="{FF2B5EF4-FFF2-40B4-BE49-F238E27FC236}">
                    <a16:creationId xmlns:a16="http://schemas.microsoft.com/office/drawing/2014/main" id="{532637E0-719F-5F8C-AE50-B20E2B7232AC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700;p41">
              <a:extLst>
                <a:ext uri="{FF2B5EF4-FFF2-40B4-BE49-F238E27FC236}">
                  <a16:creationId xmlns:a16="http://schemas.microsoft.com/office/drawing/2014/main" id="{95D9CB08-CF99-8522-3254-A6F47414AABF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11" name="Google Shape;701;p41">
                <a:extLst>
                  <a:ext uri="{FF2B5EF4-FFF2-40B4-BE49-F238E27FC236}">
                    <a16:creationId xmlns:a16="http://schemas.microsoft.com/office/drawing/2014/main" id="{AA0A72BA-9618-9588-0AC2-946DF3BA4A1D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02;p41">
                <a:extLst>
                  <a:ext uri="{FF2B5EF4-FFF2-40B4-BE49-F238E27FC236}">
                    <a16:creationId xmlns:a16="http://schemas.microsoft.com/office/drawing/2014/main" id="{C85B820C-A564-7F93-3236-6F1916066791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613;p38">
              <a:extLst>
                <a:ext uri="{FF2B5EF4-FFF2-40B4-BE49-F238E27FC236}">
                  <a16:creationId xmlns:a16="http://schemas.microsoft.com/office/drawing/2014/main" id="{794C5805-3B7D-854A-7700-F091D73C06CC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14" name="Google Shape;614;p38">
                <a:extLst>
                  <a:ext uri="{FF2B5EF4-FFF2-40B4-BE49-F238E27FC236}">
                    <a16:creationId xmlns:a16="http://schemas.microsoft.com/office/drawing/2014/main" id="{A6BD1293-06C0-247A-9432-DED78E1C7BCD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5;p38">
                <a:extLst>
                  <a:ext uri="{FF2B5EF4-FFF2-40B4-BE49-F238E27FC236}">
                    <a16:creationId xmlns:a16="http://schemas.microsoft.com/office/drawing/2014/main" id="{C0ACB713-0DCF-58F6-BED3-664A6C7DA41D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16;p38">
                <a:extLst>
                  <a:ext uri="{FF2B5EF4-FFF2-40B4-BE49-F238E27FC236}">
                    <a16:creationId xmlns:a16="http://schemas.microsoft.com/office/drawing/2014/main" id="{5F047C7E-9C7D-6141-C149-0D6BE0DF6CD8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17;p38">
                <a:extLst>
                  <a:ext uri="{FF2B5EF4-FFF2-40B4-BE49-F238E27FC236}">
                    <a16:creationId xmlns:a16="http://schemas.microsoft.com/office/drawing/2014/main" id="{C6882A25-CBB2-73AE-5AF4-52F5CA1FA27B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18;p38">
                <a:extLst>
                  <a:ext uri="{FF2B5EF4-FFF2-40B4-BE49-F238E27FC236}">
                    <a16:creationId xmlns:a16="http://schemas.microsoft.com/office/drawing/2014/main" id="{1F6C0F00-7B1A-98D4-72A8-953F019DFAE3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9;p38">
                <a:extLst>
                  <a:ext uri="{FF2B5EF4-FFF2-40B4-BE49-F238E27FC236}">
                    <a16:creationId xmlns:a16="http://schemas.microsoft.com/office/drawing/2014/main" id="{C2D046FD-FC56-6733-86C0-D3C58D3D6156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0;p38">
                <a:extLst>
                  <a:ext uri="{FF2B5EF4-FFF2-40B4-BE49-F238E27FC236}">
                    <a16:creationId xmlns:a16="http://schemas.microsoft.com/office/drawing/2014/main" id="{95F59755-0D92-8035-4915-8F523677B198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1;p38">
                <a:extLst>
                  <a:ext uri="{FF2B5EF4-FFF2-40B4-BE49-F238E27FC236}">
                    <a16:creationId xmlns:a16="http://schemas.microsoft.com/office/drawing/2014/main" id="{72172F58-7E43-ADD6-EE22-E63D79ECA350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2;p38">
                <a:extLst>
                  <a:ext uri="{FF2B5EF4-FFF2-40B4-BE49-F238E27FC236}">
                    <a16:creationId xmlns:a16="http://schemas.microsoft.com/office/drawing/2014/main" id="{F2466860-44CA-B55D-95F9-30CD753AEF6A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3;p38">
                <a:extLst>
                  <a:ext uri="{FF2B5EF4-FFF2-40B4-BE49-F238E27FC236}">
                    <a16:creationId xmlns:a16="http://schemas.microsoft.com/office/drawing/2014/main" id="{DD77DA80-5FF5-962D-337D-DEC32D5F4113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4;p38">
                <a:extLst>
                  <a:ext uri="{FF2B5EF4-FFF2-40B4-BE49-F238E27FC236}">
                    <a16:creationId xmlns:a16="http://schemas.microsoft.com/office/drawing/2014/main" id="{167BBBEF-D031-47D8-82C8-2E94B9B1B9C6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5;p38">
                <a:extLst>
                  <a:ext uri="{FF2B5EF4-FFF2-40B4-BE49-F238E27FC236}">
                    <a16:creationId xmlns:a16="http://schemas.microsoft.com/office/drawing/2014/main" id="{0C16DBB7-84CA-6C76-FFAE-BC5FCC5E3BA9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6;p38">
                <a:extLst>
                  <a:ext uri="{FF2B5EF4-FFF2-40B4-BE49-F238E27FC236}">
                    <a16:creationId xmlns:a16="http://schemas.microsoft.com/office/drawing/2014/main" id="{39D74518-E0C7-D6D0-CDF2-9A1D5ED3F4CA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7;p38">
                <a:extLst>
                  <a:ext uri="{FF2B5EF4-FFF2-40B4-BE49-F238E27FC236}">
                    <a16:creationId xmlns:a16="http://schemas.microsoft.com/office/drawing/2014/main" id="{2C9EF4F3-F5E0-B6E2-A727-50C81A34A754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8;p38">
                <a:extLst>
                  <a:ext uri="{FF2B5EF4-FFF2-40B4-BE49-F238E27FC236}">
                    <a16:creationId xmlns:a16="http://schemas.microsoft.com/office/drawing/2014/main" id="{3940C03E-5AA7-AA1B-469F-8D9C8AC960A9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9;p38">
                <a:extLst>
                  <a:ext uri="{FF2B5EF4-FFF2-40B4-BE49-F238E27FC236}">
                    <a16:creationId xmlns:a16="http://schemas.microsoft.com/office/drawing/2014/main" id="{F79DE5F0-D2F9-F193-5F18-41D27BBCC384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30;p38">
                <a:extLst>
                  <a:ext uri="{FF2B5EF4-FFF2-40B4-BE49-F238E27FC236}">
                    <a16:creationId xmlns:a16="http://schemas.microsoft.com/office/drawing/2014/main" id="{E16B7781-1A65-D15A-E978-453484AA0A4B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31;p38">
                <a:extLst>
                  <a:ext uri="{FF2B5EF4-FFF2-40B4-BE49-F238E27FC236}">
                    <a16:creationId xmlns:a16="http://schemas.microsoft.com/office/drawing/2014/main" id="{FC5217B6-23F5-C936-4606-C819AD805FBF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2;p38">
                <a:extLst>
                  <a:ext uri="{FF2B5EF4-FFF2-40B4-BE49-F238E27FC236}">
                    <a16:creationId xmlns:a16="http://schemas.microsoft.com/office/drawing/2014/main" id="{6C880BC6-246B-A9A7-17E9-2660268C3E21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3;p38">
                <a:extLst>
                  <a:ext uri="{FF2B5EF4-FFF2-40B4-BE49-F238E27FC236}">
                    <a16:creationId xmlns:a16="http://schemas.microsoft.com/office/drawing/2014/main" id="{9BA5CF3A-0FBD-BFE9-4420-3B75C13466A4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4;p38">
                <a:extLst>
                  <a:ext uri="{FF2B5EF4-FFF2-40B4-BE49-F238E27FC236}">
                    <a16:creationId xmlns:a16="http://schemas.microsoft.com/office/drawing/2014/main" id="{FE9C2CC7-AE39-A4AD-1219-B1C2C23A3EFB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648;p38">
              <a:extLst>
                <a:ext uri="{FF2B5EF4-FFF2-40B4-BE49-F238E27FC236}">
                  <a16:creationId xmlns:a16="http://schemas.microsoft.com/office/drawing/2014/main" id="{2D7341B7-2497-3A24-17EA-569D161C3CBF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36" name="Google Shape;649;p38">
                <a:extLst>
                  <a:ext uri="{FF2B5EF4-FFF2-40B4-BE49-F238E27FC236}">
                    <a16:creationId xmlns:a16="http://schemas.microsoft.com/office/drawing/2014/main" id="{6B57A73D-0F6C-9BF7-D6E3-58BAE01E4788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50;p38">
                <a:extLst>
                  <a:ext uri="{FF2B5EF4-FFF2-40B4-BE49-F238E27FC236}">
                    <a16:creationId xmlns:a16="http://schemas.microsoft.com/office/drawing/2014/main" id="{51D390F5-F4EE-2031-C527-17F2CFEA8E11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8209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/>
          <p:nvPr/>
        </p:nvSpPr>
        <p:spPr>
          <a:xfrm rot="1181011">
            <a:off x="1586107" y="372960"/>
            <a:ext cx="6449156" cy="4571459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1"/>
          <p:cNvSpPr txBox="1">
            <a:spLocks noGrp="1"/>
          </p:cNvSpPr>
          <p:nvPr>
            <p:ph type="title"/>
          </p:nvPr>
        </p:nvSpPr>
        <p:spPr>
          <a:xfrm>
            <a:off x="2372017" y="1570863"/>
            <a:ext cx="4400400" cy="2001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DROGA </a:t>
            </a:r>
            <a:br>
              <a:rPr lang="en" dirty="0"/>
            </a:br>
            <a:r>
              <a:rPr lang="en" dirty="0"/>
              <a:t>E </a:t>
            </a:r>
            <a:br>
              <a:rPr lang="en" dirty="0"/>
            </a:br>
            <a:r>
              <a:rPr lang="en" dirty="0"/>
              <a:t>ALCOL</a:t>
            </a:r>
            <a:endParaRPr dirty="0"/>
          </a:p>
        </p:txBody>
      </p:sp>
      <p:grpSp>
        <p:nvGrpSpPr>
          <p:cNvPr id="700" name="Google Shape;700;p41"/>
          <p:cNvGrpSpPr/>
          <p:nvPr/>
        </p:nvGrpSpPr>
        <p:grpSpPr>
          <a:xfrm>
            <a:off x="2033950" y="417497"/>
            <a:ext cx="1043394" cy="1043394"/>
            <a:chOff x="3796125" y="-35750"/>
            <a:chExt cx="773400" cy="773400"/>
          </a:xfrm>
        </p:grpSpPr>
        <p:sp>
          <p:nvSpPr>
            <p:cNvPr id="701" name="Google Shape;701;p41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598;p38">
            <a:extLst>
              <a:ext uri="{FF2B5EF4-FFF2-40B4-BE49-F238E27FC236}">
                <a16:creationId xmlns:a16="http://schemas.microsoft.com/office/drawing/2014/main" id="{8A03D9E5-59FA-4688-32E2-32280578C8C0}"/>
              </a:ext>
            </a:extLst>
          </p:cNvPr>
          <p:cNvGrpSpPr/>
          <p:nvPr/>
        </p:nvGrpSpPr>
        <p:grpSpPr>
          <a:xfrm rot="19975655">
            <a:off x="849883" y="2946847"/>
            <a:ext cx="2004067" cy="1464173"/>
            <a:chOff x="2868800" y="2088975"/>
            <a:chExt cx="1181425" cy="863150"/>
          </a:xfrm>
        </p:grpSpPr>
        <p:sp>
          <p:nvSpPr>
            <p:cNvPr id="23" name="Google Shape;599;p38">
              <a:extLst>
                <a:ext uri="{FF2B5EF4-FFF2-40B4-BE49-F238E27FC236}">
                  <a16:creationId xmlns:a16="http://schemas.microsoft.com/office/drawing/2014/main" id="{DBB82011-87C0-9C0F-EC33-FF5C0BB4FB1D}"/>
                </a:ext>
              </a:extLst>
            </p:cNvPr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0;p38">
              <a:extLst>
                <a:ext uri="{FF2B5EF4-FFF2-40B4-BE49-F238E27FC236}">
                  <a16:creationId xmlns:a16="http://schemas.microsoft.com/office/drawing/2014/main" id="{EE684639-84ED-58D2-CE62-10BE0E784579}"/>
                </a:ext>
              </a:extLst>
            </p:cNvPr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1;p38">
              <a:extLst>
                <a:ext uri="{FF2B5EF4-FFF2-40B4-BE49-F238E27FC236}">
                  <a16:creationId xmlns:a16="http://schemas.microsoft.com/office/drawing/2014/main" id="{84DEF936-FCB4-2182-D638-16FA0FBEDF99}"/>
                </a:ext>
              </a:extLst>
            </p:cNvPr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2;p38">
              <a:extLst>
                <a:ext uri="{FF2B5EF4-FFF2-40B4-BE49-F238E27FC236}">
                  <a16:creationId xmlns:a16="http://schemas.microsoft.com/office/drawing/2014/main" id="{40ADF6F0-C649-2DC2-D9A3-2FFF3AFDA567}"/>
                </a:ext>
              </a:extLst>
            </p:cNvPr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3;p38">
              <a:extLst>
                <a:ext uri="{FF2B5EF4-FFF2-40B4-BE49-F238E27FC236}">
                  <a16:creationId xmlns:a16="http://schemas.microsoft.com/office/drawing/2014/main" id="{4FF4502B-3DF6-547A-2029-46FA4FB2835D}"/>
                </a:ext>
              </a:extLst>
            </p:cNvPr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4;p38">
              <a:extLst>
                <a:ext uri="{FF2B5EF4-FFF2-40B4-BE49-F238E27FC236}">
                  <a16:creationId xmlns:a16="http://schemas.microsoft.com/office/drawing/2014/main" id="{F66106F2-5A67-5612-79F1-92D107204D26}"/>
                </a:ext>
              </a:extLst>
            </p:cNvPr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5;p38">
              <a:extLst>
                <a:ext uri="{FF2B5EF4-FFF2-40B4-BE49-F238E27FC236}">
                  <a16:creationId xmlns:a16="http://schemas.microsoft.com/office/drawing/2014/main" id="{BA911426-A105-F70F-B175-3136FCC5DA5F}"/>
                </a:ext>
              </a:extLst>
            </p:cNvPr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6;p38">
              <a:extLst>
                <a:ext uri="{FF2B5EF4-FFF2-40B4-BE49-F238E27FC236}">
                  <a16:creationId xmlns:a16="http://schemas.microsoft.com/office/drawing/2014/main" id="{4C0D61DF-E287-670A-5487-7A9E43409E79}"/>
                </a:ext>
              </a:extLst>
            </p:cNvPr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72;p38">
            <a:extLst>
              <a:ext uri="{FF2B5EF4-FFF2-40B4-BE49-F238E27FC236}">
                <a16:creationId xmlns:a16="http://schemas.microsoft.com/office/drawing/2014/main" id="{7BD5FC05-5134-4030-C8B2-4EC7B1EEB562}"/>
              </a:ext>
            </a:extLst>
          </p:cNvPr>
          <p:cNvGrpSpPr/>
          <p:nvPr/>
        </p:nvGrpSpPr>
        <p:grpSpPr>
          <a:xfrm rot="1315341">
            <a:off x="5576410" y="103643"/>
            <a:ext cx="2335436" cy="1671099"/>
            <a:chOff x="3698375" y="764675"/>
            <a:chExt cx="1508825" cy="1079625"/>
          </a:xfrm>
        </p:grpSpPr>
        <p:sp>
          <p:nvSpPr>
            <p:cNvPr id="32" name="Google Shape;573;p38">
              <a:extLst>
                <a:ext uri="{FF2B5EF4-FFF2-40B4-BE49-F238E27FC236}">
                  <a16:creationId xmlns:a16="http://schemas.microsoft.com/office/drawing/2014/main" id="{C5E5854C-179D-557B-1C7E-3F4D24A9F903}"/>
                </a:ext>
              </a:extLst>
            </p:cNvPr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4;p38">
              <a:extLst>
                <a:ext uri="{FF2B5EF4-FFF2-40B4-BE49-F238E27FC236}">
                  <a16:creationId xmlns:a16="http://schemas.microsoft.com/office/drawing/2014/main" id="{B33A6406-5CF2-9660-30DA-683254736468}"/>
                </a:ext>
              </a:extLst>
            </p:cNvPr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5;p38">
              <a:extLst>
                <a:ext uri="{FF2B5EF4-FFF2-40B4-BE49-F238E27FC236}">
                  <a16:creationId xmlns:a16="http://schemas.microsoft.com/office/drawing/2014/main" id="{12639507-CF32-5065-CEBB-64AAEDDE573F}"/>
                </a:ext>
              </a:extLst>
            </p:cNvPr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6;p38">
              <a:extLst>
                <a:ext uri="{FF2B5EF4-FFF2-40B4-BE49-F238E27FC236}">
                  <a16:creationId xmlns:a16="http://schemas.microsoft.com/office/drawing/2014/main" id="{AB245AE3-3098-42CD-E880-3083C29A80F8}"/>
                </a:ext>
              </a:extLst>
            </p:cNvPr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7;p38">
              <a:extLst>
                <a:ext uri="{FF2B5EF4-FFF2-40B4-BE49-F238E27FC236}">
                  <a16:creationId xmlns:a16="http://schemas.microsoft.com/office/drawing/2014/main" id="{62211B3C-3C38-5E4C-B583-D83EC15EA4BA}"/>
                </a:ext>
              </a:extLst>
            </p:cNvPr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8;p38">
              <a:extLst>
                <a:ext uri="{FF2B5EF4-FFF2-40B4-BE49-F238E27FC236}">
                  <a16:creationId xmlns:a16="http://schemas.microsoft.com/office/drawing/2014/main" id="{4972AF84-5CDF-8032-5BBD-C4F6597D52EB}"/>
                </a:ext>
              </a:extLst>
            </p:cNvPr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9;p38">
              <a:extLst>
                <a:ext uri="{FF2B5EF4-FFF2-40B4-BE49-F238E27FC236}">
                  <a16:creationId xmlns:a16="http://schemas.microsoft.com/office/drawing/2014/main" id="{97187885-DF31-E78D-4BB9-261A374C14BA}"/>
                </a:ext>
              </a:extLst>
            </p:cNvPr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0;p38">
              <a:extLst>
                <a:ext uri="{FF2B5EF4-FFF2-40B4-BE49-F238E27FC236}">
                  <a16:creationId xmlns:a16="http://schemas.microsoft.com/office/drawing/2014/main" id="{0B32F159-076B-2CD9-3E32-7E68C6D8BBF3}"/>
                </a:ext>
              </a:extLst>
            </p:cNvPr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1;p38">
              <a:extLst>
                <a:ext uri="{FF2B5EF4-FFF2-40B4-BE49-F238E27FC236}">
                  <a16:creationId xmlns:a16="http://schemas.microsoft.com/office/drawing/2014/main" id="{C9D64855-098F-87DC-8909-09BF5F580466}"/>
                </a:ext>
              </a:extLst>
            </p:cNvPr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2;p38">
              <a:extLst>
                <a:ext uri="{FF2B5EF4-FFF2-40B4-BE49-F238E27FC236}">
                  <a16:creationId xmlns:a16="http://schemas.microsoft.com/office/drawing/2014/main" id="{86E6B4B0-69BE-A74F-570E-A2DA2906FB90}"/>
                </a:ext>
              </a:extLst>
            </p:cNvPr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3;p38">
              <a:extLst>
                <a:ext uri="{FF2B5EF4-FFF2-40B4-BE49-F238E27FC236}">
                  <a16:creationId xmlns:a16="http://schemas.microsoft.com/office/drawing/2014/main" id="{5BF41285-F596-C304-874C-08BC17B25B0D}"/>
                </a:ext>
              </a:extLst>
            </p:cNvPr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4;p38">
              <a:extLst>
                <a:ext uri="{FF2B5EF4-FFF2-40B4-BE49-F238E27FC236}">
                  <a16:creationId xmlns:a16="http://schemas.microsoft.com/office/drawing/2014/main" id="{B661FA0C-398D-1977-9615-9B3438D2F05E}"/>
                </a:ext>
              </a:extLst>
            </p:cNvPr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5;p38">
              <a:extLst>
                <a:ext uri="{FF2B5EF4-FFF2-40B4-BE49-F238E27FC236}">
                  <a16:creationId xmlns:a16="http://schemas.microsoft.com/office/drawing/2014/main" id="{768DA9A2-EAFB-352F-3B2A-F687542E1FE0}"/>
                </a:ext>
              </a:extLst>
            </p:cNvPr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6;p38">
              <a:extLst>
                <a:ext uri="{FF2B5EF4-FFF2-40B4-BE49-F238E27FC236}">
                  <a16:creationId xmlns:a16="http://schemas.microsoft.com/office/drawing/2014/main" id="{8998DF6E-A1A7-925C-103D-368A9A2007A8}"/>
                </a:ext>
              </a:extLst>
            </p:cNvPr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7;p38">
              <a:extLst>
                <a:ext uri="{FF2B5EF4-FFF2-40B4-BE49-F238E27FC236}">
                  <a16:creationId xmlns:a16="http://schemas.microsoft.com/office/drawing/2014/main" id="{2543691D-7841-F0A3-B8C6-EC16825C0A45}"/>
                </a:ext>
              </a:extLst>
            </p:cNvPr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8;p38">
              <a:extLst>
                <a:ext uri="{FF2B5EF4-FFF2-40B4-BE49-F238E27FC236}">
                  <a16:creationId xmlns:a16="http://schemas.microsoft.com/office/drawing/2014/main" id="{93FD8EBC-E5C5-9D78-25DA-B900003D8528}"/>
                </a:ext>
              </a:extLst>
            </p:cNvPr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9;p38">
              <a:extLst>
                <a:ext uri="{FF2B5EF4-FFF2-40B4-BE49-F238E27FC236}">
                  <a16:creationId xmlns:a16="http://schemas.microsoft.com/office/drawing/2014/main" id="{FD024484-EECA-01C1-0670-73135DFEEB4B}"/>
                </a:ext>
              </a:extLst>
            </p:cNvPr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0;p38">
              <a:extLst>
                <a:ext uri="{FF2B5EF4-FFF2-40B4-BE49-F238E27FC236}">
                  <a16:creationId xmlns:a16="http://schemas.microsoft.com/office/drawing/2014/main" id="{91F29CFA-E24E-738D-DC16-BFC09F333F30}"/>
                </a:ext>
              </a:extLst>
            </p:cNvPr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1;p38">
              <a:extLst>
                <a:ext uri="{FF2B5EF4-FFF2-40B4-BE49-F238E27FC236}">
                  <a16:creationId xmlns:a16="http://schemas.microsoft.com/office/drawing/2014/main" id="{D42B2613-C6E0-CD67-BFFC-B423AEC5BF19}"/>
                </a:ext>
              </a:extLst>
            </p:cNvPr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2;p38">
              <a:extLst>
                <a:ext uri="{FF2B5EF4-FFF2-40B4-BE49-F238E27FC236}">
                  <a16:creationId xmlns:a16="http://schemas.microsoft.com/office/drawing/2014/main" id="{6B27DFF0-08A9-24FC-35C9-BC91A892530F}"/>
                </a:ext>
              </a:extLst>
            </p:cNvPr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3;p38">
              <a:extLst>
                <a:ext uri="{FF2B5EF4-FFF2-40B4-BE49-F238E27FC236}">
                  <a16:creationId xmlns:a16="http://schemas.microsoft.com/office/drawing/2014/main" id="{2F3CA7EF-0A36-DE5C-B50A-5CE8E1FC60FD}"/>
                </a:ext>
              </a:extLst>
            </p:cNvPr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4;p38">
              <a:extLst>
                <a:ext uri="{FF2B5EF4-FFF2-40B4-BE49-F238E27FC236}">
                  <a16:creationId xmlns:a16="http://schemas.microsoft.com/office/drawing/2014/main" id="{7956C053-5518-5A01-7206-605F1DDC009B}"/>
                </a:ext>
              </a:extLst>
            </p:cNvPr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5;p38">
              <a:extLst>
                <a:ext uri="{FF2B5EF4-FFF2-40B4-BE49-F238E27FC236}">
                  <a16:creationId xmlns:a16="http://schemas.microsoft.com/office/drawing/2014/main" id="{63EEF9A7-1387-9405-3D2A-D7EAB1DD0A7B}"/>
                </a:ext>
              </a:extLst>
            </p:cNvPr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6;p38">
              <a:extLst>
                <a:ext uri="{FF2B5EF4-FFF2-40B4-BE49-F238E27FC236}">
                  <a16:creationId xmlns:a16="http://schemas.microsoft.com/office/drawing/2014/main" id="{013DCE4D-248B-73DC-691E-2B5D722199CB}"/>
                </a:ext>
              </a:extLst>
            </p:cNvPr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7;p38">
              <a:extLst>
                <a:ext uri="{FF2B5EF4-FFF2-40B4-BE49-F238E27FC236}">
                  <a16:creationId xmlns:a16="http://schemas.microsoft.com/office/drawing/2014/main" id="{A0F6270B-83D4-9C70-3162-3F36C8E5F75C}"/>
                </a:ext>
              </a:extLst>
            </p:cNvPr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47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666589" y="612087"/>
            <a:ext cx="3905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ALCOL E DROGA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276848" y="1814674"/>
            <a:ext cx="8606160" cy="253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b="1" dirty="0"/>
              <a:t>L’Alcol</a:t>
            </a:r>
            <a:r>
              <a:rPr lang="it-IT" dirty="0"/>
              <a:t> è una droga sintetica che appartiene alla famiglia delle </a:t>
            </a:r>
            <a:r>
              <a:rPr lang="it-IT" dirty="0" err="1"/>
              <a:t>fentaniliche</a:t>
            </a:r>
            <a:r>
              <a:rPr lang="it-IT" dirty="0"/>
              <a:t>, ed è stata sviluppata come </a:t>
            </a:r>
            <a:r>
              <a:rPr lang="it-IT" dirty="0" err="1"/>
              <a:t>analgésico</a:t>
            </a:r>
            <a:r>
              <a:rPr lang="it-IT" dirty="0"/>
              <a:t> per il trattamento del dolore severo. Tuttavia, poiché è molto potente e può facilmente indurre dipendenza, viene spesso abusata e venduta illegalmente.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</a:t>
            </a:r>
            <a:r>
              <a:rPr lang="it-IT" sz="1200" b="1" dirty="0">
                <a:latin typeface="Lexend Deca" panose="020B0604020202020204" charset="0"/>
              </a:rPr>
              <a:t> </a:t>
            </a:r>
            <a:r>
              <a:rPr lang="it-IT" b="1" dirty="0"/>
              <a:t>L’Alcol </a:t>
            </a:r>
            <a:r>
              <a:rPr lang="it-IT" dirty="0"/>
              <a:t>ha effetti simili a quelli dell'eroina, ma può essere fino a 50 volte più potente. Quando viene inalata o iniettata, può causare una rapida sensazione di benessere o euforia, seguita da una sensazione di rilassamento e sedazione. Tuttavia, l'ACOL può anche causare effetti collaterali pericolosi, come la respirazione superficiale o l'arresto respiratorio, che possono portare al coma o alla morte.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200" b="1" dirty="0">
                <a:latin typeface="Lexend Deca" panose="020B0604020202020204" charset="0"/>
              </a:rPr>
              <a:t> </a:t>
            </a:r>
            <a:r>
              <a:rPr lang="it-IT" b="1" dirty="0"/>
              <a:t>L’Alcol</a:t>
            </a:r>
            <a:r>
              <a:rPr lang="it-IT" dirty="0"/>
              <a:t> è stato originariamente sviluppato come medicinale, ma a causa del suo alto potenziale di dipendenza e abuso, è stato classificato come sostanza controllata dalle autorità sanitarie di molti paesi. Inoltre, poiché viene spesso venduta illegalmente, è difficile sapere esattamente cosa contenga ogni dose, il che aumenta il rischio di overdose o di reazioni avverse per chi la utilizza. In generale, l'ACOL è una droga pericolosa e il suo uso non è consigliato.</a:t>
            </a:r>
            <a:endParaRPr lang="en-US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666589" y="1134750"/>
            <a:ext cx="2068991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it-IT" dirty="0"/>
              <a:t>INTRODUZIONE ALL’ALCOL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225411A-BB5E-9FD9-2AA8-67365CA4A93D}"/>
              </a:ext>
            </a:extLst>
          </p:cNvPr>
          <p:cNvGrpSpPr/>
          <p:nvPr/>
        </p:nvGrpSpPr>
        <p:grpSpPr>
          <a:xfrm>
            <a:off x="6053624" y="19129"/>
            <a:ext cx="2335554" cy="1618080"/>
            <a:chOff x="6731804" y="108431"/>
            <a:chExt cx="2335554" cy="1618080"/>
          </a:xfrm>
        </p:grpSpPr>
        <p:sp>
          <p:nvSpPr>
            <p:cNvPr id="8" name="Google Shape;697;p41">
              <a:extLst>
                <a:ext uri="{FF2B5EF4-FFF2-40B4-BE49-F238E27FC236}">
                  <a16:creationId xmlns:a16="http://schemas.microsoft.com/office/drawing/2014/main" id="{7AFFE2B9-CC28-F029-C9F1-F55D8D7B23D4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700;p41">
              <a:extLst>
                <a:ext uri="{FF2B5EF4-FFF2-40B4-BE49-F238E27FC236}">
                  <a16:creationId xmlns:a16="http://schemas.microsoft.com/office/drawing/2014/main" id="{5C489F1E-E6FE-79D9-043C-6A1B5283E534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10" name="Google Shape;701;p41">
                <a:extLst>
                  <a:ext uri="{FF2B5EF4-FFF2-40B4-BE49-F238E27FC236}">
                    <a16:creationId xmlns:a16="http://schemas.microsoft.com/office/drawing/2014/main" id="{4B69B3D1-B880-77EF-737D-69C7B4D44DCC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02;p41">
                <a:extLst>
                  <a:ext uri="{FF2B5EF4-FFF2-40B4-BE49-F238E27FC236}">
                    <a16:creationId xmlns:a16="http://schemas.microsoft.com/office/drawing/2014/main" id="{238F7465-6FED-136D-75B3-BFDE30C35DB0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00;p41">
              <a:extLst>
                <a:ext uri="{FF2B5EF4-FFF2-40B4-BE49-F238E27FC236}">
                  <a16:creationId xmlns:a16="http://schemas.microsoft.com/office/drawing/2014/main" id="{0027B987-E24E-E118-CA43-6C7DE68F3DC4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15" name="Google Shape;701;p41">
                <a:extLst>
                  <a:ext uri="{FF2B5EF4-FFF2-40B4-BE49-F238E27FC236}">
                    <a16:creationId xmlns:a16="http://schemas.microsoft.com/office/drawing/2014/main" id="{A2062D14-9963-791D-4BB1-9CDCADE44EF7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02;p41">
                <a:extLst>
                  <a:ext uri="{FF2B5EF4-FFF2-40B4-BE49-F238E27FC236}">
                    <a16:creationId xmlns:a16="http://schemas.microsoft.com/office/drawing/2014/main" id="{34599BCE-457F-F6D5-9C24-8E9292D0487F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613;p38">
              <a:extLst>
                <a:ext uri="{FF2B5EF4-FFF2-40B4-BE49-F238E27FC236}">
                  <a16:creationId xmlns:a16="http://schemas.microsoft.com/office/drawing/2014/main" id="{70192FEC-470D-7832-E6C2-B6CFD313EF8D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33" name="Google Shape;614;p38">
                <a:extLst>
                  <a:ext uri="{FF2B5EF4-FFF2-40B4-BE49-F238E27FC236}">
                    <a16:creationId xmlns:a16="http://schemas.microsoft.com/office/drawing/2014/main" id="{281ED843-01B2-ABCA-CF20-BE27D09618CC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15;p38">
                <a:extLst>
                  <a:ext uri="{FF2B5EF4-FFF2-40B4-BE49-F238E27FC236}">
                    <a16:creationId xmlns:a16="http://schemas.microsoft.com/office/drawing/2014/main" id="{AFD45DF3-00BD-74E9-E2DD-2821B99EED96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16;p38">
                <a:extLst>
                  <a:ext uri="{FF2B5EF4-FFF2-40B4-BE49-F238E27FC236}">
                    <a16:creationId xmlns:a16="http://schemas.microsoft.com/office/drawing/2014/main" id="{5DCCBAE5-8517-09A6-FC10-686E5BB4039C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17;p38">
                <a:extLst>
                  <a:ext uri="{FF2B5EF4-FFF2-40B4-BE49-F238E27FC236}">
                    <a16:creationId xmlns:a16="http://schemas.microsoft.com/office/drawing/2014/main" id="{0F915DD8-016F-D8B2-62BE-755D2A1CC4EA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18;p38">
                <a:extLst>
                  <a:ext uri="{FF2B5EF4-FFF2-40B4-BE49-F238E27FC236}">
                    <a16:creationId xmlns:a16="http://schemas.microsoft.com/office/drawing/2014/main" id="{DD19DCAE-F752-B831-C6B8-B43AE7C0ED7E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19;p38">
                <a:extLst>
                  <a:ext uri="{FF2B5EF4-FFF2-40B4-BE49-F238E27FC236}">
                    <a16:creationId xmlns:a16="http://schemas.microsoft.com/office/drawing/2014/main" id="{8C0DA83F-61C9-6773-E2A1-FF2A6F5084A0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20;p38">
                <a:extLst>
                  <a:ext uri="{FF2B5EF4-FFF2-40B4-BE49-F238E27FC236}">
                    <a16:creationId xmlns:a16="http://schemas.microsoft.com/office/drawing/2014/main" id="{170849DC-9604-EC5E-4C4F-8352DF925E9A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21;p38">
                <a:extLst>
                  <a:ext uri="{FF2B5EF4-FFF2-40B4-BE49-F238E27FC236}">
                    <a16:creationId xmlns:a16="http://schemas.microsoft.com/office/drawing/2014/main" id="{BB0DA168-D927-7AF3-A1FD-5BEB220AA60A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22;p38">
                <a:extLst>
                  <a:ext uri="{FF2B5EF4-FFF2-40B4-BE49-F238E27FC236}">
                    <a16:creationId xmlns:a16="http://schemas.microsoft.com/office/drawing/2014/main" id="{CAE8EFE1-61CD-F414-9F33-0485613F3199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23;p38">
                <a:extLst>
                  <a:ext uri="{FF2B5EF4-FFF2-40B4-BE49-F238E27FC236}">
                    <a16:creationId xmlns:a16="http://schemas.microsoft.com/office/drawing/2014/main" id="{0FAC6297-E35A-B799-FFAB-E1CC26CCD9A0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24;p38">
                <a:extLst>
                  <a:ext uri="{FF2B5EF4-FFF2-40B4-BE49-F238E27FC236}">
                    <a16:creationId xmlns:a16="http://schemas.microsoft.com/office/drawing/2014/main" id="{F99A3BF4-C456-78E7-EEC7-FB06DA740B84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25;p38">
                <a:extLst>
                  <a:ext uri="{FF2B5EF4-FFF2-40B4-BE49-F238E27FC236}">
                    <a16:creationId xmlns:a16="http://schemas.microsoft.com/office/drawing/2014/main" id="{A8A9E68C-C1DC-E767-EC8F-AF1FCC1B5DBB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26;p38">
                <a:extLst>
                  <a:ext uri="{FF2B5EF4-FFF2-40B4-BE49-F238E27FC236}">
                    <a16:creationId xmlns:a16="http://schemas.microsoft.com/office/drawing/2014/main" id="{B41D0D90-FE47-1722-F59F-8E0C4F6D748B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27;p38">
                <a:extLst>
                  <a:ext uri="{FF2B5EF4-FFF2-40B4-BE49-F238E27FC236}">
                    <a16:creationId xmlns:a16="http://schemas.microsoft.com/office/drawing/2014/main" id="{91085B05-ECE4-C250-02DE-99D8EEAA4ECB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28;p38">
                <a:extLst>
                  <a:ext uri="{FF2B5EF4-FFF2-40B4-BE49-F238E27FC236}">
                    <a16:creationId xmlns:a16="http://schemas.microsoft.com/office/drawing/2014/main" id="{80CF65AC-83CE-880F-9F40-FD8159A5B657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29;p38">
                <a:extLst>
                  <a:ext uri="{FF2B5EF4-FFF2-40B4-BE49-F238E27FC236}">
                    <a16:creationId xmlns:a16="http://schemas.microsoft.com/office/drawing/2014/main" id="{1B3A74D9-F592-BD2C-2540-7920A0F3D973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30;p38">
                <a:extLst>
                  <a:ext uri="{FF2B5EF4-FFF2-40B4-BE49-F238E27FC236}">
                    <a16:creationId xmlns:a16="http://schemas.microsoft.com/office/drawing/2014/main" id="{487E428D-9DB7-0884-DB06-6DF9221E1FC5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31;p38">
                <a:extLst>
                  <a:ext uri="{FF2B5EF4-FFF2-40B4-BE49-F238E27FC236}">
                    <a16:creationId xmlns:a16="http://schemas.microsoft.com/office/drawing/2014/main" id="{F5B4AB10-5DB3-B230-A6BD-2D7760FA0583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32;p38">
                <a:extLst>
                  <a:ext uri="{FF2B5EF4-FFF2-40B4-BE49-F238E27FC236}">
                    <a16:creationId xmlns:a16="http://schemas.microsoft.com/office/drawing/2014/main" id="{30296674-F708-2CF0-156D-652C1B51D1F6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33;p38">
                <a:extLst>
                  <a:ext uri="{FF2B5EF4-FFF2-40B4-BE49-F238E27FC236}">
                    <a16:creationId xmlns:a16="http://schemas.microsoft.com/office/drawing/2014/main" id="{9A606794-5C03-1CA6-C7A9-E7B7CFBA600B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34;p38">
                <a:extLst>
                  <a:ext uri="{FF2B5EF4-FFF2-40B4-BE49-F238E27FC236}">
                    <a16:creationId xmlns:a16="http://schemas.microsoft.com/office/drawing/2014/main" id="{3F171770-DB4D-A5C7-256E-BE29EA79D168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648;p38">
              <a:extLst>
                <a:ext uri="{FF2B5EF4-FFF2-40B4-BE49-F238E27FC236}">
                  <a16:creationId xmlns:a16="http://schemas.microsoft.com/office/drawing/2014/main" id="{5F73D1F5-80BA-148A-F83D-0EE9460DAB7D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55" name="Google Shape;649;p38">
                <a:extLst>
                  <a:ext uri="{FF2B5EF4-FFF2-40B4-BE49-F238E27FC236}">
                    <a16:creationId xmlns:a16="http://schemas.microsoft.com/office/drawing/2014/main" id="{8659C663-AA32-A14C-B99C-B6F70E77E46D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0;p38">
                <a:extLst>
                  <a:ext uri="{FF2B5EF4-FFF2-40B4-BE49-F238E27FC236}">
                    <a16:creationId xmlns:a16="http://schemas.microsoft.com/office/drawing/2014/main" id="{DB642FFB-BCE4-4BE9-8846-F97BC022D1CB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0899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864606" y="293218"/>
            <a:ext cx="3905411" cy="580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ALCOL E DROGA</a:t>
            </a:r>
            <a:endParaRPr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87533" y="785416"/>
            <a:ext cx="3065629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it-IT" dirty="0"/>
              <a:t>RISCHI ALLA GUIDA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5C336C1-0156-B6B2-1EBA-6907C0A8C09F}"/>
              </a:ext>
            </a:extLst>
          </p:cNvPr>
          <p:cNvGrpSpPr/>
          <p:nvPr/>
        </p:nvGrpSpPr>
        <p:grpSpPr>
          <a:xfrm>
            <a:off x="6578369" y="64727"/>
            <a:ext cx="2335554" cy="1618080"/>
            <a:chOff x="6731804" y="108431"/>
            <a:chExt cx="2335554" cy="1618080"/>
          </a:xfrm>
        </p:grpSpPr>
        <p:sp>
          <p:nvSpPr>
            <p:cNvPr id="4" name="Google Shape;697;p41">
              <a:extLst>
                <a:ext uri="{FF2B5EF4-FFF2-40B4-BE49-F238E27FC236}">
                  <a16:creationId xmlns:a16="http://schemas.microsoft.com/office/drawing/2014/main" id="{79C8E25A-E299-449C-0D46-E2A2153F2CF6}"/>
                </a:ext>
              </a:extLst>
            </p:cNvPr>
            <p:cNvSpPr/>
            <p:nvPr/>
          </p:nvSpPr>
          <p:spPr>
            <a:xfrm rot="1181011">
              <a:off x="6801775" y="108431"/>
              <a:ext cx="2265583" cy="1605950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00;p41">
              <a:extLst>
                <a:ext uri="{FF2B5EF4-FFF2-40B4-BE49-F238E27FC236}">
                  <a16:creationId xmlns:a16="http://schemas.microsoft.com/office/drawing/2014/main" id="{777FB702-988F-CA38-AA79-72B243BDA83D}"/>
                </a:ext>
              </a:extLst>
            </p:cNvPr>
            <p:cNvGrpSpPr/>
            <p:nvPr/>
          </p:nvGrpSpPr>
          <p:grpSpPr>
            <a:xfrm>
              <a:off x="6731804" y="246998"/>
              <a:ext cx="432598" cy="432598"/>
              <a:chOff x="3796125" y="-35750"/>
              <a:chExt cx="773400" cy="773400"/>
            </a:xfrm>
          </p:grpSpPr>
          <p:sp>
            <p:nvSpPr>
              <p:cNvPr id="642" name="Google Shape;701;p41">
                <a:extLst>
                  <a:ext uri="{FF2B5EF4-FFF2-40B4-BE49-F238E27FC236}">
                    <a16:creationId xmlns:a16="http://schemas.microsoft.com/office/drawing/2014/main" id="{2BE69B63-EE5F-CD26-E626-D2256F24EE69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702;p41">
                <a:extLst>
                  <a:ext uri="{FF2B5EF4-FFF2-40B4-BE49-F238E27FC236}">
                    <a16:creationId xmlns:a16="http://schemas.microsoft.com/office/drawing/2014/main" id="{2B3A668B-7CEA-AA1A-DE9F-9B67ED361929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00;p41">
              <a:extLst>
                <a:ext uri="{FF2B5EF4-FFF2-40B4-BE49-F238E27FC236}">
                  <a16:creationId xmlns:a16="http://schemas.microsoft.com/office/drawing/2014/main" id="{6ABACD87-9765-3617-64BA-8D7B26BD8DEF}"/>
                </a:ext>
              </a:extLst>
            </p:cNvPr>
            <p:cNvGrpSpPr/>
            <p:nvPr/>
          </p:nvGrpSpPr>
          <p:grpSpPr>
            <a:xfrm>
              <a:off x="8611408" y="987257"/>
              <a:ext cx="432598" cy="432598"/>
              <a:chOff x="3796125" y="-35750"/>
              <a:chExt cx="773400" cy="773400"/>
            </a:xfrm>
          </p:grpSpPr>
          <p:sp>
            <p:nvSpPr>
              <p:cNvPr id="640" name="Google Shape;701;p41">
                <a:extLst>
                  <a:ext uri="{FF2B5EF4-FFF2-40B4-BE49-F238E27FC236}">
                    <a16:creationId xmlns:a16="http://schemas.microsoft.com/office/drawing/2014/main" id="{87DABB79-2280-314C-644D-D2F0910CAFA6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702;p41">
                <a:extLst>
                  <a:ext uri="{FF2B5EF4-FFF2-40B4-BE49-F238E27FC236}">
                    <a16:creationId xmlns:a16="http://schemas.microsoft.com/office/drawing/2014/main" id="{5E4E24BF-084D-8E1C-521E-139B1B83A7EF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613;p38">
              <a:extLst>
                <a:ext uri="{FF2B5EF4-FFF2-40B4-BE49-F238E27FC236}">
                  <a16:creationId xmlns:a16="http://schemas.microsoft.com/office/drawing/2014/main" id="{44E56EDA-F887-D216-1DB6-A7ECDC262BF7}"/>
                </a:ext>
              </a:extLst>
            </p:cNvPr>
            <p:cNvGrpSpPr/>
            <p:nvPr/>
          </p:nvGrpSpPr>
          <p:grpSpPr>
            <a:xfrm>
              <a:off x="7470141" y="249134"/>
              <a:ext cx="1054061" cy="1091057"/>
              <a:chOff x="5556925" y="2802275"/>
              <a:chExt cx="757875" cy="784475"/>
            </a:xfrm>
          </p:grpSpPr>
          <p:sp>
            <p:nvSpPr>
              <p:cNvPr id="18" name="Google Shape;614;p38">
                <a:extLst>
                  <a:ext uri="{FF2B5EF4-FFF2-40B4-BE49-F238E27FC236}">
                    <a16:creationId xmlns:a16="http://schemas.microsoft.com/office/drawing/2014/main" id="{37953506-B607-E310-5B64-598EA96A0BF5}"/>
                  </a:ext>
                </a:extLst>
              </p:cNvPr>
              <p:cNvSpPr/>
              <p:nvPr/>
            </p:nvSpPr>
            <p:spPr>
              <a:xfrm>
                <a:off x="5878400" y="2851075"/>
                <a:ext cx="9290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9014" extrusionOk="0">
                    <a:moveTo>
                      <a:pt x="3310" y="1"/>
                    </a:moveTo>
                    <a:lnTo>
                      <a:pt x="1" y="8871"/>
                    </a:lnTo>
                    <a:lnTo>
                      <a:pt x="405" y="9014"/>
                    </a:lnTo>
                    <a:lnTo>
                      <a:pt x="3715" y="143"/>
                    </a:lnTo>
                    <a:lnTo>
                      <a:pt x="3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15;p38">
                <a:extLst>
                  <a:ext uri="{FF2B5EF4-FFF2-40B4-BE49-F238E27FC236}">
                    <a16:creationId xmlns:a16="http://schemas.microsoft.com/office/drawing/2014/main" id="{99EBE5FE-DB9C-E3DF-3B8A-D6242C2E1F28}"/>
                  </a:ext>
                </a:extLst>
              </p:cNvPr>
              <p:cNvSpPr/>
              <p:nvPr/>
            </p:nvSpPr>
            <p:spPr>
              <a:xfrm>
                <a:off x="5637000" y="3063900"/>
                <a:ext cx="21435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2073" extrusionOk="0">
                    <a:moveTo>
                      <a:pt x="84" y="0"/>
                    </a:moveTo>
                    <a:lnTo>
                      <a:pt x="1" y="417"/>
                    </a:lnTo>
                    <a:lnTo>
                      <a:pt x="8490" y="2072"/>
                    </a:lnTo>
                    <a:lnTo>
                      <a:pt x="8573" y="16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16;p38">
                <a:extLst>
                  <a:ext uri="{FF2B5EF4-FFF2-40B4-BE49-F238E27FC236}">
                    <a16:creationId xmlns:a16="http://schemas.microsoft.com/office/drawing/2014/main" id="{9824F8A5-0730-BE2A-92FD-8F9F4809D770}"/>
                  </a:ext>
                </a:extLst>
              </p:cNvPr>
              <p:cNvSpPr/>
              <p:nvPr/>
            </p:nvSpPr>
            <p:spPr>
              <a:xfrm>
                <a:off x="5753675" y="3146650"/>
                <a:ext cx="117600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13598" extrusionOk="0">
                    <a:moveTo>
                      <a:pt x="4287" y="0"/>
                    </a:moveTo>
                    <a:lnTo>
                      <a:pt x="1" y="13466"/>
                    </a:lnTo>
                    <a:lnTo>
                      <a:pt x="406" y="13597"/>
                    </a:lnTo>
                    <a:lnTo>
                      <a:pt x="4704" y="131"/>
                    </a:lnTo>
                    <a:lnTo>
                      <a:pt x="4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17;p38">
                <a:extLst>
                  <a:ext uri="{FF2B5EF4-FFF2-40B4-BE49-F238E27FC236}">
                    <a16:creationId xmlns:a16="http://schemas.microsoft.com/office/drawing/2014/main" id="{DDEC7598-F60D-2DC7-F776-BF9C95E678E7}"/>
                  </a:ext>
                </a:extLst>
              </p:cNvPr>
              <p:cNvSpPr/>
              <p:nvPr/>
            </p:nvSpPr>
            <p:spPr>
              <a:xfrm>
                <a:off x="5664675" y="3415775"/>
                <a:ext cx="1956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6839" extrusionOk="0">
                    <a:moveTo>
                      <a:pt x="3899" y="0"/>
                    </a:moveTo>
                    <a:cubicBezTo>
                      <a:pt x="3396" y="0"/>
                      <a:pt x="2886" y="111"/>
                      <a:pt x="2406" y="344"/>
                    </a:cubicBezTo>
                    <a:cubicBezTo>
                      <a:pt x="703" y="1177"/>
                      <a:pt x="1" y="3237"/>
                      <a:pt x="834" y="4928"/>
                    </a:cubicBezTo>
                    <a:cubicBezTo>
                      <a:pt x="1429" y="6135"/>
                      <a:pt x="2650" y="6839"/>
                      <a:pt x="3915" y="6839"/>
                    </a:cubicBezTo>
                    <a:cubicBezTo>
                      <a:pt x="4421" y="6839"/>
                      <a:pt x="4935" y="6726"/>
                      <a:pt x="5418" y="6488"/>
                    </a:cubicBezTo>
                    <a:cubicBezTo>
                      <a:pt x="7121" y="5654"/>
                      <a:pt x="7823" y="3606"/>
                      <a:pt x="6990" y="1904"/>
                    </a:cubicBezTo>
                    <a:cubicBezTo>
                      <a:pt x="6393" y="702"/>
                      <a:pt x="5168" y="0"/>
                      <a:pt x="38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18;p38">
                <a:extLst>
                  <a:ext uri="{FF2B5EF4-FFF2-40B4-BE49-F238E27FC236}">
                    <a16:creationId xmlns:a16="http://schemas.microsoft.com/office/drawing/2014/main" id="{A9748710-5673-DAA3-92EA-E3CD0BBF6818}"/>
                  </a:ext>
                </a:extLst>
              </p:cNvPr>
              <p:cNvSpPr/>
              <p:nvPr/>
            </p:nvSpPr>
            <p:spPr>
              <a:xfrm>
                <a:off x="5756350" y="3001250"/>
                <a:ext cx="240850" cy="211000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8440" extrusionOk="0">
                    <a:moveTo>
                      <a:pt x="4818" y="0"/>
                    </a:moveTo>
                    <a:cubicBezTo>
                      <a:pt x="4188" y="0"/>
                      <a:pt x="3548" y="140"/>
                      <a:pt x="2942" y="435"/>
                    </a:cubicBezTo>
                    <a:cubicBezTo>
                      <a:pt x="858" y="1483"/>
                      <a:pt x="1" y="4007"/>
                      <a:pt x="1025" y="6090"/>
                    </a:cubicBezTo>
                    <a:cubicBezTo>
                      <a:pt x="1773" y="7577"/>
                      <a:pt x="3272" y="8439"/>
                      <a:pt x="4827" y="8439"/>
                    </a:cubicBezTo>
                    <a:cubicBezTo>
                      <a:pt x="5451" y="8439"/>
                      <a:pt x="6084" y="8300"/>
                      <a:pt x="6680" y="8007"/>
                    </a:cubicBezTo>
                    <a:cubicBezTo>
                      <a:pt x="8764" y="6971"/>
                      <a:pt x="9633" y="4435"/>
                      <a:pt x="8597" y="2352"/>
                    </a:cubicBezTo>
                    <a:cubicBezTo>
                      <a:pt x="7868" y="859"/>
                      <a:pt x="6377" y="0"/>
                      <a:pt x="4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19;p38">
                <a:extLst>
                  <a:ext uri="{FF2B5EF4-FFF2-40B4-BE49-F238E27FC236}">
                    <a16:creationId xmlns:a16="http://schemas.microsoft.com/office/drawing/2014/main" id="{31BA25C7-00EF-3AF2-4E87-1A725C7DFFB3}"/>
                  </a:ext>
                </a:extLst>
              </p:cNvPr>
              <p:cNvSpPr/>
              <p:nvPr/>
            </p:nvSpPr>
            <p:spPr>
              <a:xfrm>
                <a:off x="5893875" y="3126400"/>
                <a:ext cx="17772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6907" extrusionOk="0">
                    <a:moveTo>
                      <a:pt x="298" y="1"/>
                    </a:moveTo>
                    <a:lnTo>
                      <a:pt x="1" y="310"/>
                    </a:lnTo>
                    <a:lnTo>
                      <a:pt x="6811" y="6906"/>
                    </a:lnTo>
                    <a:lnTo>
                      <a:pt x="7109" y="659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20;p38">
                <a:extLst>
                  <a:ext uri="{FF2B5EF4-FFF2-40B4-BE49-F238E27FC236}">
                    <a16:creationId xmlns:a16="http://schemas.microsoft.com/office/drawing/2014/main" id="{07793D8A-2E7B-8BA8-3F34-4C6397B21630}"/>
                  </a:ext>
                </a:extLst>
              </p:cNvPr>
              <p:cNvSpPr/>
              <p:nvPr/>
            </p:nvSpPr>
            <p:spPr>
              <a:xfrm>
                <a:off x="6001025" y="3244325"/>
                <a:ext cx="142025" cy="12400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60" extrusionOk="0">
                    <a:moveTo>
                      <a:pt x="2831" y="0"/>
                    </a:moveTo>
                    <a:cubicBezTo>
                      <a:pt x="2468" y="0"/>
                      <a:pt x="2099" y="80"/>
                      <a:pt x="1751" y="249"/>
                    </a:cubicBezTo>
                    <a:cubicBezTo>
                      <a:pt x="513" y="856"/>
                      <a:pt x="1" y="2356"/>
                      <a:pt x="620" y="3571"/>
                    </a:cubicBezTo>
                    <a:cubicBezTo>
                      <a:pt x="1052" y="4452"/>
                      <a:pt x="1931" y="4960"/>
                      <a:pt x="2840" y="4960"/>
                    </a:cubicBezTo>
                    <a:cubicBezTo>
                      <a:pt x="3208" y="4960"/>
                      <a:pt x="3580" y="4876"/>
                      <a:pt x="3930" y="4702"/>
                    </a:cubicBezTo>
                    <a:cubicBezTo>
                      <a:pt x="5168" y="4094"/>
                      <a:pt x="5680" y="2606"/>
                      <a:pt x="5061" y="1380"/>
                    </a:cubicBezTo>
                    <a:cubicBezTo>
                      <a:pt x="4635" y="510"/>
                      <a:pt x="3750" y="0"/>
                      <a:pt x="28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21;p38">
                <a:extLst>
                  <a:ext uri="{FF2B5EF4-FFF2-40B4-BE49-F238E27FC236}">
                    <a16:creationId xmlns:a16="http://schemas.microsoft.com/office/drawing/2014/main" id="{0C9CF84A-D044-766E-86A4-DC4236A53252}"/>
                  </a:ext>
                </a:extLst>
              </p:cNvPr>
              <p:cNvSpPr/>
              <p:nvPr/>
            </p:nvSpPr>
            <p:spPr>
              <a:xfrm>
                <a:off x="5616475" y="2837375"/>
                <a:ext cx="3476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9038" extrusionOk="0">
                    <a:moveTo>
                      <a:pt x="13668" y="1"/>
                    </a:moveTo>
                    <a:lnTo>
                      <a:pt x="0" y="8680"/>
                    </a:lnTo>
                    <a:lnTo>
                      <a:pt x="226" y="9038"/>
                    </a:lnTo>
                    <a:lnTo>
                      <a:pt x="13907" y="358"/>
                    </a:lnTo>
                    <a:lnTo>
                      <a:pt x="13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22;p38">
                <a:extLst>
                  <a:ext uri="{FF2B5EF4-FFF2-40B4-BE49-F238E27FC236}">
                    <a16:creationId xmlns:a16="http://schemas.microsoft.com/office/drawing/2014/main" id="{6CD9C605-EE83-F2B2-7C5F-2B5304B00190}"/>
                  </a:ext>
                </a:extLst>
              </p:cNvPr>
              <p:cNvSpPr/>
              <p:nvPr/>
            </p:nvSpPr>
            <p:spPr>
              <a:xfrm>
                <a:off x="5917700" y="2802275"/>
                <a:ext cx="104200" cy="9097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639" extrusionOk="0">
                    <a:moveTo>
                      <a:pt x="2081" y="0"/>
                    </a:moveTo>
                    <a:cubicBezTo>
                      <a:pt x="1813" y="0"/>
                      <a:pt x="1542" y="57"/>
                      <a:pt x="1286" y="178"/>
                    </a:cubicBezTo>
                    <a:cubicBezTo>
                      <a:pt x="381" y="619"/>
                      <a:pt x="0" y="1714"/>
                      <a:pt x="453" y="2619"/>
                    </a:cubicBezTo>
                    <a:cubicBezTo>
                      <a:pt x="767" y="3265"/>
                      <a:pt x="1416" y="3638"/>
                      <a:pt x="2090" y="3638"/>
                    </a:cubicBezTo>
                    <a:cubicBezTo>
                      <a:pt x="2360" y="3638"/>
                      <a:pt x="2635" y="3579"/>
                      <a:pt x="2893" y="3453"/>
                    </a:cubicBezTo>
                    <a:cubicBezTo>
                      <a:pt x="3798" y="3000"/>
                      <a:pt x="4167" y="1917"/>
                      <a:pt x="3727" y="1012"/>
                    </a:cubicBezTo>
                    <a:cubicBezTo>
                      <a:pt x="3419" y="371"/>
                      <a:pt x="2762" y="0"/>
                      <a:pt x="2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23;p38">
                <a:extLst>
                  <a:ext uri="{FF2B5EF4-FFF2-40B4-BE49-F238E27FC236}">
                    <a16:creationId xmlns:a16="http://schemas.microsoft.com/office/drawing/2014/main" id="{E05C6BC7-793F-20DD-56E5-70296BB2E8CE}"/>
                  </a:ext>
                </a:extLst>
              </p:cNvPr>
              <p:cNvSpPr/>
              <p:nvPr/>
            </p:nvSpPr>
            <p:spPr>
              <a:xfrm>
                <a:off x="5977825" y="2857925"/>
                <a:ext cx="1482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013" extrusionOk="0">
                    <a:moveTo>
                      <a:pt x="274" y="0"/>
                    </a:moveTo>
                    <a:lnTo>
                      <a:pt x="0" y="334"/>
                    </a:lnTo>
                    <a:lnTo>
                      <a:pt x="5656" y="5013"/>
                    </a:lnTo>
                    <a:lnTo>
                      <a:pt x="5930" y="468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4;p38">
                <a:extLst>
                  <a:ext uri="{FF2B5EF4-FFF2-40B4-BE49-F238E27FC236}">
                    <a16:creationId xmlns:a16="http://schemas.microsoft.com/office/drawing/2014/main" id="{BF795A76-158D-646A-18AF-2114F700F557}"/>
                  </a:ext>
                </a:extLst>
              </p:cNvPr>
              <p:cNvSpPr/>
              <p:nvPr/>
            </p:nvSpPr>
            <p:spPr>
              <a:xfrm>
                <a:off x="6060875" y="3230000"/>
                <a:ext cx="17415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2799" extrusionOk="0">
                    <a:moveTo>
                      <a:pt x="6822" y="0"/>
                    </a:moveTo>
                    <a:lnTo>
                      <a:pt x="0" y="2393"/>
                    </a:lnTo>
                    <a:lnTo>
                      <a:pt x="143" y="2798"/>
                    </a:lnTo>
                    <a:lnTo>
                      <a:pt x="6965" y="405"/>
                    </a:lnTo>
                    <a:lnTo>
                      <a:pt x="6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25;p38">
                <a:extLst>
                  <a:ext uri="{FF2B5EF4-FFF2-40B4-BE49-F238E27FC236}">
                    <a16:creationId xmlns:a16="http://schemas.microsoft.com/office/drawing/2014/main" id="{40A528EE-D7F5-AF87-5C7E-D2FEDCCE206B}"/>
                  </a:ext>
                </a:extLst>
              </p:cNvPr>
              <p:cNvSpPr/>
              <p:nvPr/>
            </p:nvSpPr>
            <p:spPr>
              <a:xfrm>
                <a:off x="6082000" y="2947025"/>
                <a:ext cx="85750" cy="7495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998" extrusionOk="0">
                    <a:moveTo>
                      <a:pt x="1711" y="0"/>
                    </a:moveTo>
                    <a:cubicBezTo>
                      <a:pt x="1489" y="0"/>
                      <a:pt x="1263" y="49"/>
                      <a:pt x="1048" y="151"/>
                    </a:cubicBezTo>
                    <a:cubicBezTo>
                      <a:pt x="310" y="508"/>
                      <a:pt x="0" y="1413"/>
                      <a:pt x="370" y="2163"/>
                    </a:cubicBezTo>
                    <a:cubicBezTo>
                      <a:pt x="624" y="2689"/>
                      <a:pt x="1157" y="2998"/>
                      <a:pt x="1714" y="2998"/>
                    </a:cubicBezTo>
                    <a:cubicBezTo>
                      <a:pt x="1938" y="2998"/>
                      <a:pt x="2166" y="2948"/>
                      <a:pt x="2382" y="2842"/>
                    </a:cubicBezTo>
                    <a:cubicBezTo>
                      <a:pt x="3120" y="2485"/>
                      <a:pt x="3429" y="1580"/>
                      <a:pt x="3060" y="830"/>
                    </a:cubicBezTo>
                    <a:cubicBezTo>
                      <a:pt x="2797" y="303"/>
                      <a:pt x="2266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26;p38">
                <a:extLst>
                  <a:ext uri="{FF2B5EF4-FFF2-40B4-BE49-F238E27FC236}">
                    <a16:creationId xmlns:a16="http://schemas.microsoft.com/office/drawing/2014/main" id="{CFC5FF4F-37B0-8D34-CC9A-97DF84CF538A}"/>
                  </a:ext>
                </a:extLst>
              </p:cNvPr>
              <p:cNvSpPr/>
              <p:nvPr/>
            </p:nvSpPr>
            <p:spPr>
              <a:xfrm>
                <a:off x="6195700" y="3176125"/>
                <a:ext cx="1191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176" extrusionOk="0">
                    <a:moveTo>
                      <a:pt x="2379" y="0"/>
                    </a:moveTo>
                    <a:cubicBezTo>
                      <a:pt x="2072" y="0"/>
                      <a:pt x="1760" y="69"/>
                      <a:pt x="1465" y="214"/>
                    </a:cubicBezTo>
                    <a:cubicBezTo>
                      <a:pt x="417" y="738"/>
                      <a:pt x="1" y="1988"/>
                      <a:pt x="513" y="3012"/>
                    </a:cubicBezTo>
                    <a:cubicBezTo>
                      <a:pt x="878" y="3752"/>
                      <a:pt x="1620" y="4176"/>
                      <a:pt x="2391" y="4176"/>
                    </a:cubicBezTo>
                    <a:cubicBezTo>
                      <a:pt x="2700" y="4176"/>
                      <a:pt x="3014" y="4108"/>
                      <a:pt x="3311" y="3965"/>
                    </a:cubicBezTo>
                    <a:cubicBezTo>
                      <a:pt x="4346" y="3441"/>
                      <a:pt x="4763" y="2191"/>
                      <a:pt x="4263" y="1167"/>
                    </a:cubicBezTo>
                    <a:cubicBezTo>
                      <a:pt x="3897" y="434"/>
                      <a:pt x="3152" y="0"/>
                      <a:pt x="2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27;p38">
                <a:extLst>
                  <a:ext uri="{FF2B5EF4-FFF2-40B4-BE49-F238E27FC236}">
                    <a16:creationId xmlns:a16="http://schemas.microsoft.com/office/drawing/2014/main" id="{9ED6B673-D985-08B6-FAA3-F6E7804A4831}"/>
                  </a:ext>
                </a:extLst>
              </p:cNvPr>
              <p:cNvSpPr/>
              <p:nvPr/>
            </p:nvSpPr>
            <p:spPr>
              <a:xfrm>
                <a:off x="5556925" y="3001650"/>
                <a:ext cx="14022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5093" extrusionOk="0">
                    <a:moveTo>
                      <a:pt x="2808" y="0"/>
                    </a:moveTo>
                    <a:cubicBezTo>
                      <a:pt x="2608" y="0"/>
                      <a:pt x="2405" y="24"/>
                      <a:pt x="2203" y="74"/>
                    </a:cubicBezTo>
                    <a:cubicBezTo>
                      <a:pt x="834" y="419"/>
                      <a:pt x="1" y="1788"/>
                      <a:pt x="334" y="3157"/>
                    </a:cubicBezTo>
                    <a:cubicBezTo>
                      <a:pt x="617" y="4317"/>
                      <a:pt x="1651" y="5093"/>
                      <a:pt x="2793" y="5093"/>
                    </a:cubicBezTo>
                    <a:cubicBezTo>
                      <a:pt x="2999" y="5093"/>
                      <a:pt x="3209" y="5067"/>
                      <a:pt x="3418" y="5015"/>
                    </a:cubicBezTo>
                    <a:cubicBezTo>
                      <a:pt x="4775" y="4681"/>
                      <a:pt x="5609" y="3300"/>
                      <a:pt x="5275" y="1943"/>
                    </a:cubicBezTo>
                    <a:cubicBezTo>
                      <a:pt x="4992" y="777"/>
                      <a:pt x="3949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8;p38">
                <a:extLst>
                  <a:ext uri="{FF2B5EF4-FFF2-40B4-BE49-F238E27FC236}">
                    <a16:creationId xmlns:a16="http://schemas.microsoft.com/office/drawing/2014/main" id="{F65B2B4F-C87A-8B5F-FDA0-8C53236C1E8A}"/>
                  </a:ext>
                </a:extLst>
              </p:cNvPr>
              <p:cNvSpPr/>
              <p:nvPr/>
            </p:nvSpPr>
            <p:spPr>
              <a:xfrm>
                <a:off x="5785225" y="3026075"/>
                <a:ext cx="90525" cy="133400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336" extrusionOk="0">
                    <a:moveTo>
                      <a:pt x="3533" y="0"/>
                    </a:moveTo>
                    <a:cubicBezTo>
                      <a:pt x="2324" y="0"/>
                      <a:pt x="1119" y="718"/>
                      <a:pt x="572" y="1811"/>
                    </a:cubicBezTo>
                    <a:cubicBezTo>
                      <a:pt x="1" y="2930"/>
                      <a:pt x="168" y="4371"/>
                      <a:pt x="941" y="5335"/>
                    </a:cubicBezTo>
                    <a:lnTo>
                      <a:pt x="1168" y="5157"/>
                    </a:lnTo>
                    <a:cubicBezTo>
                      <a:pt x="453" y="4276"/>
                      <a:pt x="322" y="2954"/>
                      <a:pt x="822" y="1942"/>
                    </a:cubicBezTo>
                    <a:cubicBezTo>
                      <a:pt x="1321" y="956"/>
                      <a:pt x="2419" y="298"/>
                      <a:pt x="3522" y="298"/>
                    </a:cubicBezTo>
                    <a:cubicBezTo>
                      <a:pt x="3551" y="298"/>
                      <a:pt x="3580" y="298"/>
                      <a:pt x="3608" y="299"/>
                    </a:cubicBezTo>
                    <a:lnTo>
                      <a:pt x="3620" y="1"/>
                    </a:lnTo>
                    <a:cubicBezTo>
                      <a:pt x="3591" y="1"/>
                      <a:pt x="3562" y="0"/>
                      <a:pt x="35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9;p38">
                <a:extLst>
                  <a:ext uri="{FF2B5EF4-FFF2-40B4-BE49-F238E27FC236}">
                    <a16:creationId xmlns:a16="http://schemas.microsoft.com/office/drawing/2014/main" id="{5E51E0E3-6DF8-C1AA-FFCA-8FA68ED24FCB}"/>
                  </a:ext>
                </a:extLst>
              </p:cNvPr>
              <p:cNvSpPr/>
              <p:nvPr/>
            </p:nvSpPr>
            <p:spPr>
              <a:xfrm>
                <a:off x="5943600" y="2818925"/>
                <a:ext cx="250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287" extrusionOk="0">
                    <a:moveTo>
                      <a:pt x="929" y="1"/>
                    </a:moveTo>
                    <a:cubicBezTo>
                      <a:pt x="381" y="167"/>
                      <a:pt x="0" y="715"/>
                      <a:pt x="24" y="1287"/>
                    </a:cubicBezTo>
                    <a:lnTo>
                      <a:pt x="321" y="1275"/>
                    </a:lnTo>
                    <a:cubicBezTo>
                      <a:pt x="298" y="834"/>
                      <a:pt x="607" y="405"/>
                      <a:pt x="1000" y="286"/>
                    </a:cubicBez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30;p38">
                <a:extLst>
                  <a:ext uri="{FF2B5EF4-FFF2-40B4-BE49-F238E27FC236}">
                    <a16:creationId xmlns:a16="http://schemas.microsoft.com/office/drawing/2014/main" id="{7A140C49-436E-BBC6-D3F8-82AA32501991}"/>
                  </a:ext>
                </a:extLst>
              </p:cNvPr>
              <p:cNvSpPr/>
              <p:nvPr/>
            </p:nvSpPr>
            <p:spPr>
              <a:xfrm>
                <a:off x="5575100" y="3016500"/>
                <a:ext cx="59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64" extrusionOk="0">
                    <a:moveTo>
                      <a:pt x="2268" y="1"/>
                    </a:moveTo>
                    <a:cubicBezTo>
                      <a:pt x="1173" y="1"/>
                      <a:pt x="116" y="930"/>
                      <a:pt x="0" y="2027"/>
                    </a:cubicBezTo>
                    <a:lnTo>
                      <a:pt x="286" y="2063"/>
                    </a:lnTo>
                    <a:cubicBezTo>
                      <a:pt x="389" y="1097"/>
                      <a:pt x="1292" y="298"/>
                      <a:pt x="2255" y="298"/>
                    </a:cubicBezTo>
                    <a:cubicBezTo>
                      <a:pt x="2289" y="298"/>
                      <a:pt x="2323" y="299"/>
                      <a:pt x="2358" y="301"/>
                    </a:cubicBezTo>
                    <a:lnTo>
                      <a:pt x="2369" y="3"/>
                    </a:lnTo>
                    <a:cubicBezTo>
                      <a:pt x="2336" y="2"/>
                      <a:pt x="2302" y="1"/>
                      <a:pt x="2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31;p38">
                <a:extLst>
                  <a:ext uri="{FF2B5EF4-FFF2-40B4-BE49-F238E27FC236}">
                    <a16:creationId xmlns:a16="http://schemas.microsoft.com/office/drawing/2014/main" id="{49719FE4-3495-16BB-DF64-C18FE99380FA}"/>
                  </a:ext>
                </a:extLst>
              </p:cNvPr>
              <p:cNvSpPr/>
              <p:nvPr/>
            </p:nvSpPr>
            <p:spPr>
              <a:xfrm>
                <a:off x="6127550" y="2964175"/>
                <a:ext cx="214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42" extrusionOk="0">
                    <a:moveTo>
                      <a:pt x="155" y="1"/>
                    </a:moveTo>
                    <a:lnTo>
                      <a:pt x="0" y="251"/>
                    </a:lnTo>
                    <a:cubicBezTo>
                      <a:pt x="274" y="406"/>
                      <a:pt x="476" y="656"/>
                      <a:pt x="583" y="941"/>
                    </a:cubicBezTo>
                    <a:lnTo>
                      <a:pt x="857" y="834"/>
                    </a:lnTo>
                    <a:cubicBezTo>
                      <a:pt x="714" y="489"/>
                      <a:pt x="464" y="191"/>
                      <a:pt x="1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2;p38">
                <a:extLst>
                  <a:ext uri="{FF2B5EF4-FFF2-40B4-BE49-F238E27FC236}">
                    <a16:creationId xmlns:a16="http://schemas.microsoft.com/office/drawing/2014/main" id="{83A89948-32E0-529F-6BC4-D07364EBE936}"/>
                  </a:ext>
                </a:extLst>
              </p:cNvPr>
              <p:cNvSpPr/>
              <p:nvPr/>
            </p:nvSpPr>
            <p:spPr>
              <a:xfrm>
                <a:off x="6225175" y="3191750"/>
                <a:ext cx="348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983" extrusionOk="0">
                    <a:moveTo>
                      <a:pt x="1196" y="1"/>
                    </a:moveTo>
                    <a:cubicBezTo>
                      <a:pt x="655" y="1"/>
                      <a:pt x="138" y="380"/>
                      <a:pt x="0" y="911"/>
                    </a:cubicBezTo>
                    <a:lnTo>
                      <a:pt x="286" y="982"/>
                    </a:lnTo>
                    <a:cubicBezTo>
                      <a:pt x="392" y="589"/>
                      <a:pt x="793" y="291"/>
                      <a:pt x="1208" y="291"/>
                    </a:cubicBezTo>
                    <a:cubicBezTo>
                      <a:pt x="1258" y="291"/>
                      <a:pt x="1308" y="295"/>
                      <a:pt x="1358" y="304"/>
                    </a:cubicBezTo>
                    <a:lnTo>
                      <a:pt x="1393" y="18"/>
                    </a:lnTo>
                    <a:cubicBezTo>
                      <a:pt x="1328" y="6"/>
                      <a:pt x="1262" y="1"/>
                      <a:pt x="1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33;p38">
                <a:extLst>
                  <a:ext uri="{FF2B5EF4-FFF2-40B4-BE49-F238E27FC236}">
                    <a16:creationId xmlns:a16="http://schemas.microsoft.com/office/drawing/2014/main" id="{12A6C88C-2E79-A657-CEAA-FDDD2A2E161C}"/>
                  </a:ext>
                </a:extLst>
              </p:cNvPr>
              <p:cNvSpPr/>
              <p:nvPr/>
            </p:nvSpPr>
            <p:spPr>
              <a:xfrm>
                <a:off x="6023950" y="3281475"/>
                <a:ext cx="4825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789" extrusionOk="0">
                    <a:moveTo>
                      <a:pt x="394" y="1"/>
                    </a:moveTo>
                    <a:cubicBezTo>
                      <a:pt x="25" y="537"/>
                      <a:pt x="1" y="1287"/>
                      <a:pt x="310" y="1858"/>
                    </a:cubicBezTo>
                    <a:cubicBezTo>
                      <a:pt x="610" y="2424"/>
                      <a:pt x="1235" y="2788"/>
                      <a:pt x="1870" y="2788"/>
                    </a:cubicBezTo>
                    <a:cubicBezTo>
                      <a:pt x="1890" y="2788"/>
                      <a:pt x="1910" y="2788"/>
                      <a:pt x="1930" y="2787"/>
                    </a:cubicBezTo>
                    <a:lnTo>
                      <a:pt x="1918" y="2489"/>
                    </a:lnTo>
                    <a:cubicBezTo>
                      <a:pt x="1898" y="2490"/>
                      <a:pt x="1879" y="2491"/>
                      <a:pt x="1860" y="2491"/>
                    </a:cubicBezTo>
                    <a:cubicBezTo>
                      <a:pt x="1342" y="2491"/>
                      <a:pt x="813" y="2186"/>
                      <a:pt x="560" y="1727"/>
                    </a:cubicBezTo>
                    <a:cubicBezTo>
                      <a:pt x="286" y="1239"/>
                      <a:pt x="322" y="608"/>
                      <a:pt x="632" y="168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4;p38">
                <a:extLst>
                  <a:ext uri="{FF2B5EF4-FFF2-40B4-BE49-F238E27FC236}">
                    <a16:creationId xmlns:a16="http://schemas.microsoft.com/office/drawing/2014/main" id="{238EC41C-E45F-066E-D457-DAD26ABE4A59}"/>
                  </a:ext>
                </a:extLst>
              </p:cNvPr>
              <p:cNvSpPr/>
              <p:nvPr/>
            </p:nvSpPr>
            <p:spPr>
              <a:xfrm>
                <a:off x="5706950" y="3441025"/>
                <a:ext cx="102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478" extrusionOk="0">
                    <a:moveTo>
                      <a:pt x="2055" y="0"/>
                    </a:moveTo>
                    <a:cubicBezTo>
                      <a:pt x="2045" y="0"/>
                      <a:pt x="2035" y="1"/>
                      <a:pt x="2025" y="1"/>
                    </a:cubicBezTo>
                    <a:cubicBezTo>
                      <a:pt x="1155" y="36"/>
                      <a:pt x="334" y="572"/>
                      <a:pt x="1" y="1358"/>
                    </a:cubicBezTo>
                    <a:lnTo>
                      <a:pt x="262" y="1477"/>
                    </a:lnTo>
                    <a:cubicBezTo>
                      <a:pt x="560" y="810"/>
                      <a:pt x="1275" y="322"/>
                      <a:pt x="2025" y="298"/>
                    </a:cubicBezTo>
                    <a:cubicBezTo>
                      <a:pt x="2034" y="298"/>
                      <a:pt x="2043" y="298"/>
                      <a:pt x="2053" y="298"/>
                    </a:cubicBezTo>
                    <a:cubicBezTo>
                      <a:pt x="2770" y="298"/>
                      <a:pt x="3517" y="747"/>
                      <a:pt x="3834" y="1394"/>
                    </a:cubicBezTo>
                    <a:lnTo>
                      <a:pt x="4108" y="1251"/>
                    </a:lnTo>
                    <a:cubicBezTo>
                      <a:pt x="3720" y="486"/>
                      <a:pt x="2902" y="0"/>
                      <a:pt x="2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648;p38">
              <a:extLst>
                <a:ext uri="{FF2B5EF4-FFF2-40B4-BE49-F238E27FC236}">
                  <a16:creationId xmlns:a16="http://schemas.microsoft.com/office/drawing/2014/main" id="{D208CBB7-7E16-B41A-FBDD-CF3D885D4E5B}"/>
                </a:ext>
              </a:extLst>
            </p:cNvPr>
            <p:cNvGrpSpPr/>
            <p:nvPr/>
          </p:nvGrpSpPr>
          <p:grpSpPr>
            <a:xfrm>
              <a:off x="6902778" y="1236910"/>
              <a:ext cx="489601" cy="489601"/>
              <a:chOff x="3796125" y="-35750"/>
              <a:chExt cx="773400" cy="773400"/>
            </a:xfrm>
          </p:grpSpPr>
          <p:sp>
            <p:nvSpPr>
              <p:cNvPr id="13" name="Google Shape;649;p38">
                <a:extLst>
                  <a:ext uri="{FF2B5EF4-FFF2-40B4-BE49-F238E27FC236}">
                    <a16:creationId xmlns:a16="http://schemas.microsoft.com/office/drawing/2014/main" id="{3259E9A0-6515-A88B-D48B-ABB39105D157}"/>
                  </a:ext>
                </a:extLst>
              </p:cNvPr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50;p38">
                <a:extLst>
                  <a:ext uri="{FF2B5EF4-FFF2-40B4-BE49-F238E27FC236}">
                    <a16:creationId xmlns:a16="http://schemas.microsoft.com/office/drawing/2014/main" id="{5A30DF84-9520-4223-0CD2-5D1386E0BCF8}"/>
                  </a:ext>
                </a:extLst>
              </p:cNvPr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Google Shape;656;p39">
            <a:extLst>
              <a:ext uri="{FF2B5EF4-FFF2-40B4-BE49-F238E27FC236}">
                <a16:creationId xmlns:a16="http://schemas.microsoft.com/office/drawing/2014/main" id="{70AD527B-B2D3-4ECD-EC1A-A89E6C0E1D96}"/>
              </a:ext>
            </a:extLst>
          </p:cNvPr>
          <p:cNvSpPr txBox="1">
            <a:spLocks/>
          </p:cNvSpPr>
          <p:nvPr/>
        </p:nvSpPr>
        <p:spPr>
          <a:xfrm>
            <a:off x="1036337" y="1193206"/>
            <a:ext cx="4682453" cy="48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it-IT" b="1" dirty="0"/>
              <a:t>L'uso di droghe o alcol prima di mettersi alla guida </a:t>
            </a:r>
            <a:r>
              <a:rPr lang="it-IT" dirty="0"/>
              <a:t>può aumentare significativamente il rischio di incidenti stradali.</a:t>
            </a:r>
          </a:p>
        </p:txBody>
      </p:sp>
      <p:sp>
        <p:nvSpPr>
          <p:cNvPr id="645" name="Google Shape;656;p39">
            <a:extLst>
              <a:ext uri="{FF2B5EF4-FFF2-40B4-BE49-F238E27FC236}">
                <a16:creationId xmlns:a16="http://schemas.microsoft.com/office/drawing/2014/main" id="{2D3A27C3-21FD-30EC-A1BB-0C103A260E2F}"/>
              </a:ext>
            </a:extLst>
          </p:cNvPr>
          <p:cNvSpPr txBox="1">
            <a:spLocks/>
          </p:cNvSpPr>
          <p:nvPr/>
        </p:nvSpPr>
        <p:spPr>
          <a:xfrm>
            <a:off x="400769" y="1655890"/>
            <a:ext cx="7075279" cy="329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b="1" dirty="0"/>
              <a:t>L'alcol può rallentare i riflessi</a:t>
            </a:r>
            <a:r>
              <a:rPr lang="it-IT" dirty="0"/>
              <a:t>, ridurre la capacità di giudizio e alterare la percezione della velocità e della distanza. Inoltre, l'alcol può aumentare la probabilità di comportamenti a rischio, come la guida in stato di ebbrezza o il superamento del limite di velocità.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 </a:t>
            </a:r>
            <a:r>
              <a:rPr lang="it-IT" b="1" dirty="0"/>
              <a:t>Le droghe possono avere effetti simili sulla capacità di guidare in modo sicuro</a:t>
            </a:r>
            <a:r>
              <a:rPr lang="it-IT" dirty="0"/>
              <a:t>. Ad esempio, le droghe che causano sonnolenza o confusione possono rendere difficile mantenere la concentrazione o reagire in modo appropriato a situazioni di emergenza. Altre droghe, come quelle che causano allucinazioni o alterazioni della percezione, possono distorcere la percezione del conducente delle strade o dei segnali stradali.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600" b="1" dirty="0"/>
              <a:t> </a:t>
            </a:r>
            <a:r>
              <a:rPr lang="it-IT" b="1" dirty="0"/>
              <a:t>Inoltre, l'uso di droghe o alcol può rendere più difficile valutare se si è in grado di guidare in modo sicuro</a:t>
            </a:r>
            <a:r>
              <a:rPr lang="it-IT" dirty="0"/>
              <a:t>. Ad esempio, una persona potrebbe non rendersi conto di essere troppo stordita o disorientata per guidare.</a:t>
            </a:r>
          </a:p>
          <a:p>
            <a:pPr marL="0" indent="0">
              <a:buSzPts val="1100"/>
              <a:buFont typeface="Arial"/>
              <a:buNone/>
            </a:pPr>
            <a:endParaRPr lang="en-US" dirty="0"/>
          </a:p>
          <a:p>
            <a:pPr marL="0" indent="0">
              <a:buSzPts val="1100"/>
              <a:buNone/>
            </a:pPr>
            <a:r>
              <a:rPr lang="it-IT" sz="1400" b="1" dirty="0">
                <a:latin typeface="Lexend Deca" panose="020B0604020202020204" charset="0"/>
              </a:rPr>
              <a:t>4.</a:t>
            </a:r>
            <a:r>
              <a:rPr lang="it-IT" sz="1400" b="1" dirty="0"/>
              <a:t> </a:t>
            </a:r>
            <a:r>
              <a:rPr lang="it-IT" b="1" dirty="0"/>
              <a:t>In sintesi, l'uso di droghe o alcol </a:t>
            </a:r>
            <a:r>
              <a:rPr lang="it-IT" dirty="0"/>
              <a:t>prima di mettersi alla guida aumenta il rischio di incidenti stradali e può essere estremamente pericoloso sia per il conducente che per gli altri utenti della strada.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7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886557" y="460662"/>
            <a:ext cx="3905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ALCOL E DROGA</a:t>
            </a:r>
            <a:endParaRPr dirty="0"/>
          </a:p>
        </p:txBody>
      </p:sp>
      <p:sp>
        <p:nvSpPr>
          <p:cNvPr id="656" name="Google Shape;656;p39"/>
          <p:cNvSpPr txBox="1">
            <a:spLocks noGrp="1"/>
          </p:cNvSpPr>
          <p:nvPr>
            <p:ph type="body" idx="1"/>
          </p:nvPr>
        </p:nvSpPr>
        <p:spPr>
          <a:xfrm>
            <a:off x="877780" y="1432037"/>
            <a:ext cx="6063300" cy="726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b="1" dirty="0"/>
              <a:t>Le statistiche sugli incidenti stradali dovuti all'uso di alcol o droghe variano a seconda del paese e della regione.</a:t>
            </a:r>
            <a:r>
              <a:rPr lang="it-IT" dirty="0"/>
              <a:t> </a:t>
            </a:r>
            <a:r>
              <a:rPr lang="it-IT" i="1" dirty="0"/>
              <a:t>Tuttavia, in generale, l'uso di alcol o droghe prima di mettersi alla guida è una delle principali cause di incidenti stradali mortali in tutto il mondo.</a:t>
            </a:r>
            <a:endParaRPr lang="en-US" i="1" dirty="0"/>
          </a:p>
        </p:txBody>
      </p:sp>
      <p:sp>
        <p:nvSpPr>
          <p:cNvPr id="2" name="Google Shape;566;p38">
            <a:extLst>
              <a:ext uri="{FF2B5EF4-FFF2-40B4-BE49-F238E27FC236}">
                <a16:creationId xmlns:a16="http://schemas.microsoft.com/office/drawing/2014/main" id="{2F151709-E6B7-6B90-6FC2-1EBAE3D46DC9}"/>
              </a:ext>
            </a:extLst>
          </p:cNvPr>
          <p:cNvSpPr txBox="1">
            <a:spLocks/>
          </p:cNvSpPr>
          <p:nvPr/>
        </p:nvSpPr>
        <p:spPr>
          <a:xfrm>
            <a:off x="886557" y="965425"/>
            <a:ext cx="2062383" cy="3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it-IT" dirty="0"/>
              <a:t>STATISTICHE DI INCIDENTI</a:t>
            </a:r>
          </a:p>
        </p:txBody>
      </p:sp>
      <p:sp>
        <p:nvSpPr>
          <p:cNvPr id="10" name="Google Shape;656;p39">
            <a:extLst>
              <a:ext uri="{FF2B5EF4-FFF2-40B4-BE49-F238E27FC236}">
                <a16:creationId xmlns:a16="http://schemas.microsoft.com/office/drawing/2014/main" id="{C6205343-C472-A6FB-4E7F-B92F4CF491C4}"/>
              </a:ext>
            </a:extLst>
          </p:cNvPr>
          <p:cNvSpPr txBox="1">
            <a:spLocks/>
          </p:cNvSpPr>
          <p:nvPr/>
        </p:nvSpPr>
        <p:spPr>
          <a:xfrm>
            <a:off x="371791" y="2161480"/>
            <a:ext cx="7075279" cy="265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1. </a:t>
            </a:r>
            <a:r>
              <a:rPr lang="it-IT" dirty="0"/>
              <a:t>Secondo l'Organizzazione Mondiale della Sanità (OMS), l'alcol è la principale causa di incidenti stradali mortali in circa il 30% dei paesi. Nel 2018, l'OMS ha stimato che l'alcol è stato responsabile di circa il 3,3% di tutte le morti nel mondo, di cui circa il 3% sono state causate da incidenti stradali.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2. </a:t>
            </a:r>
            <a:r>
              <a:rPr lang="it-IT" dirty="0"/>
              <a:t>Anche l'uso di droghe può aumentare significativamente il rischio di incidenti stradali. Secondo l'OMS, le droghe illegali sono state la principale causa di incidenti stradali mortali in circa il 12% dei paesi. Tuttavia, l'uso di droghe legali, come i sedativi o gli oppiacei prescritti dal medico, può anche aumentare il rischio di incidenti stradali.</a:t>
            </a:r>
          </a:p>
          <a:p>
            <a:pPr marL="0" indent="0">
              <a:buSzPts val="1100"/>
              <a:buFont typeface="Arial"/>
              <a:buNone/>
            </a:pPr>
            <a:endParaRPr lang="it-IT" dirty="0"/>
          </a:p>
          <a:p>
            <a:pPr marL="0" indent="0">
              <a:buSzPts val="1100"/>
              <a:buFont typeface="Arial"/>
              <a:buNone/>
            </a:pPr>
            <a:r>
              <a:rPr lang="it-IT" sz="1600" b="1" dirty="0">
                <a:latin typeface="Lexend Deca" panose="020B0604020202020204" charset="0"/>
              </a:rPr>
              <a:t>3.</a:t>
            </a:r>
            <a:r>
              <a:rPr lang="it-IT" sz="1600" b="1" dirty="0"/>
              <a:t> </a:t>
            </a:r>
            <a:r>
              <a:rPr lang="it-IT" dirty="0"/>
              <a:t>È importante notare che l'alcol e le droghe spesso vanno a braccetto e che l'uso concomitante di entrambe può aumentare significativamente il rischio di incidenti stradali. Pertanto, è fondamentale evitare di guidare sotto l'influenza di alcol o droghe per garantire la propria sicurezza e quella degli altri utenti della strada.</a:t>
            </a:r>
            <a:endParaRPr lang="en-US" dirty="0"/>
          </a:p>
        </p:txBody>
      </p:sp>
      <p:pic>
        <p:nvPicPr>
          <p:cNvPr id="16" name="Google Shape;1617;p59" title="Gráfico">
            <a:hlinkClick r:id="rId3"/>
            <a:extLst>
              <a:ext uri="{FF2B5EF4-FFF2-40B4-BE49-F238E27FC236}">
                <a16:creationId xmlns:a16="http://schemas.microsoft.com/office/drawing/2014/main" id="{897C47AA-54C0-076C-75C4-02EF171B82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138" y="162961"/>
            <a:ext cx="2501984" cy="119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276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1737</Words>
  <Application>Microsoft Office PowerPoint</Application>
  <PresentationFormat>Presentazione su schermo 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Lexend Deca</vt:lpstr>
      <vt:lpstr>Arial</vt:lpstr>
      <vt:lpstr>Roboto</vt:lpstr>
      <vt:lpstr>Biochemistry Lesson for High School by Slidesgo</vt:lpstr>
      <vt:lpstr>ELEMENTI DI PRIMO SOCCORSO ALCOL DROGA E SICUREZZA STRADALE</vt:lpstr>
      <vt:lpstr>ELEMENTI DI PRIMO SOCCORSO</vt:lpstr>
      <vt:lpstr>ELEMENTI  DI  SOCCORSO</vt:lpstr>
      <vt:lpstr>ELEMENTI DI SOCCORSO</vt:lpstr>
      <vt:lpstr>ELEMENTI DI SOCCORSO</vt:lpstr>
      <vt:lpstr>DROGA  E  ALCOL</vt:lpstr>
      <vt:lpstr>ALCOL E DROGA</vt:lpstr>
      <vt:lpstr>ALCOL E DROGA</vt:lpstr>
      <vt:lpstr>ALCOL E DROGA</vt:lpstr>
      <vt:lpstr>SICUREZZA STRADALE</vt:lpstr>
      <vt:lpstr>EDUCAZIONE STRADALE</vt:lpstr>
      <vt:lpstr>EDUCAZIONE STRADALE</vt:lpstr>
      <vt:lpstr>EDUCAZIONE STRADALE</vt:lpstr>
      <vt:lpstr>COMMENTO PERSONALE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DI PRIMO SOCCORSO ALCOL DROGA E SICUREZZA STRADALE</dc:title>
  <dc:creator>Gabriel Stornaiuolo</dc:creator>
  <cp:lastModifiedBy>Gabriel Stornaiuolo</cp:lastModifiedBy>
  <cp:revision>3</cp:revision>
  <dcterms:modified xsi:type="dcterms:W3CDTF">2023-01-09T19:15:59Z</dcterms:modified>
</cp:coreProperties>
</file>