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  <p:sldId id="324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256" r:id="rId24"/>
    <p:sldId id="260" r:id="rId25"/>
    <p:sldId id="264" r:id="rId26"/>
    <p:sldId id="265" r:id="rId27"/>
    <p:sldId id="266" r:id="rId28"/>
    <p:sldId id="267" r:id="rId29"/>
    <p:sldId id="268" r:id="rId30"/>
    <p:sldId id="259" r:id="rId31"/>
    <p:sldId id="300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58" r:id="rId44"/>
    <p:sldId id="303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05"/>
    <p:restoredTop sz="94715"/>
  </p:normalViewPr>
  <p:slideViewPr>
    <p:cSldViewPr snapToGrid="0" snapToObjects="1" showGuides="1">
      <p:cViewPr varScale="1">
        <p:scale>
          <a:sx n="117" d="100"/>
          <a:sy n="117" d="100"/>
        </p:scale>
        <p:origin x="2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11D8-987C-1748-A9D1-A79CD9F24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48E8B-A24A-1E46-B1E9-6776EC534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3D930-3CF9-1948-B116-3ECEF4A0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9CA1-CA83-EB47-BB71-AF8E015E48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5C18E-4F52-6147-BB2E-7F6F8EB9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0692D-F790-7945-A5F3-4219A3CC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1964-94F6-1D4D-B691-3243192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A9D0-FE38-E949-9367-5CE18AC9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A9BC2-E4B3-2A41-A9FC-333CDA35A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F87CA-33FF-9B48-ADFE-DB07B700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9CA1-CA83-EB47-BB71-AF8E015E48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6982-2BA4-5840-9B24-A3E9C009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DC02-0091-9D4C-8DB8-B36C8C9A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1964-94F6-1D4D-B691-3243192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1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5641B-A948-2A41-928B-97148AC34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8BC61-A5CC-874A-AE4B-2CF905180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3E34D-6743-7F41-B874-E572D822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9CA1-CA83-EB47-BB71-AF8E015E48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AD18-DEF8-3448-A777-D0633EBB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2E887-6755-C84D-AABF-005DCC9A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1964-94F6-1D4D-B691-3243192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69A1-88E4-064F-9FC0-89C79A68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A8524-E4A4-EE47-9C40-EAFB2CE1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C462-3FAF-AE40-936A-EF2A7B94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9CA1-CA83-EB47-BB71-AF8E015E48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01433-17E1-E94A-9B94-CFD4FE25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8A9B5-6250-024B-9A10-E3220CF0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1964-94F6-1D4D-B691-3243192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132D-5B6C-574F-AEB5-53992B49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27D68-96A7-034D-8300-E6EFDBB32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E647-A04C-AB47-B502-3DA23C7A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9CA1-CA83-EB47-BB71-AF8E015E48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D63A-793C-D646-B60B-550CBBF8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0C1C-76F0-4D4F-923D-DBB9A8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1964-94F6-1D4D-B691-3243192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7771-3B53-0C4A-8837-BFADEADD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7238-733A-0043-9058-69247236B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BA2C-5041-0744-839A-BD406293E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4052-F008-9540-91AB-3A4B9B07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9CA1-CA83-EB47-BB71-AF8E015E48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C43-A303-C349-B35E-3249971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D6E63-0CE0-F345-A54D-CC926A12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1964-94F6-1D4D-B691-3243192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EB92-CCF5-8747-B8A9-A0929782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3329B-5C00-3447-B2B4-3BFB6FC8D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98BDC-F9EE-454B-A97B-813C37CA9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DC38B-5FCE-194E-85FC-F02EE53C5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2CD37-D4E0-0045-8EA5-3804498D7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7948B-9FB2-0C47-8EC5-0AD4E4A7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9CA1-CA83-EB47-BB71-AF8E015E48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598E4-B830-6F41-88BA-D9C0544B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7B404-5B94-EE4E-B30F-DFA4E3CC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1964-94F6-1D4D-B691-3243192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A6E6-0B19-354A-A6AF-9C00498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B853D-A816-B342-8C91-FA376E50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9CA1-CA83-EB47-BB71-AF8E015E48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47F60-58BD-A84A-924C-1CC83B26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1A02C-DAC9-5E4D-B482-6BF962BB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1964-94F6-1D4D-B691-3243192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7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247FC-5308-2F4F-91F2-0279D4AD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9CA1-CA83-EB47-BB71-AF8E015E48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5AD6F-9163-2345-AC09-05C2C10D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6E4F0-41AF-3540-9CC4-DD5AC08B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1964-94F6-1D4D-B691-3243192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5F90-8E53-5441-A622-853A6E01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F512-75F5-054B-903D-7EAE99C4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AB8EE-3706-F245-B2EB-4B12A57E7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FE0C8-F04C-2942-8E30-20CF8CD0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9CA1-CA83-EB47-BB71-AF8E015E48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CCAE9-C92C-654B-B9E6-C91CEAA1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4622B-A58D-6E43-962F-37C3ED8B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1964-94F6-1D4D-B691-3243192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7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472F-525F-E24F-9439-796E86F1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645AA-2B4F-0E4E-AA16-3977F3248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020A1-3238-464B-8DFB-E8C501883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02F15-98AF-BC4A-AAEA-BAE91AB8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9CA1-CA83-EB47-BB71-AF8E015E48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5BA2F-F1B2-294E-A2B7-6F1869F4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3D0A7-EBC8-D941-862A-D808FDE8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1964-94F6-1D4D-B691-3243192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32FA5-F178-0A41-8606-38A605AD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D8858-D7D2-9042-A0E2-2DCADA4FE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2C29-1C03-C44A-8931-C4E58EC62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B9CA1-CA83-EB47-BB71-AF8E015E48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62716-8B4D-364D-941B-72ECD88FC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56E3-270C-C44F-BFA1-B939D0BD5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1964-94F6-1D4D-B691-3243192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6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iff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if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535C3D-464A-C246-B6C0-07679028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30" y="469901"/>
            <a:ext cx="2601686" cy="260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61B7B-590D-CA4A-85FF-56F12532B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45" y="469901"/>
            <a:ext cx="2601686" cy="2601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46484B-FF92-C443-87F6-DB4B92E8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860" y="469901"/>
            <a:ext cx="2601686" cy="2601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314BA1-9550-0B4E-BCE2-B3EB4F6DB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30" y="3604987"/>
            <a:ext cx="2601686" cy="2601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A42BDE-66E3-B349-A3E9-3CE8FD541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45" y="3604987"/>
            <a:ext cx="2601686" cy="2601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3B76F-9AB3-6847-96EA-89202E7B0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860" y="3604987"/>
            <a:ext cx="2601686" cy="2601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B4CB28-7859-1647-A34F-7086B4E25FD0}"/>
              </a:ext>
            </a:extLst>
          </p:cNvPr>
          <p:cNvSpPr txBox="1"/>
          <p:nvPr/>
        </p:nvSpPr>
        <p:spPr>
          <a:xfrm rot="16200000">
            <a:off x="424543" y="3044769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61428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3114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7 </a:t>
            </a:r>
            <a:r>
              <a:rPr lang="en-US" dirty="0" err="1"/>
              <a:t>ingresso</a:t>
            </a:r>
            <a:r>
              <a:rPr lang="en-US" dirty="0"/>
              <a:t> </a:t>
            </a:r>
            <a:r>
              <a:rPr lang="en-US" dirty="0" err="1"/>
              <a:t>passaggio</a:t>
            </a:r>
            <a:r>
              <a:rPr lang="en-US" dirty="0"/>
              <a:t> </a:t>
            </a:r>
            <a:r>
              <a:rPr lang="en-US" dirty="0" err="1"/>
              <a:t>chiesa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8276226712136434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8164B-7073-5344-8504-620B2A34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97" y="1027500"/>
            <a:ext cx="4699000" cy="469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AF12FF-2F7C-2B48-9B16-17117EF8B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58" y="2166256"/>
            <a:ext cx="5201392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2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8 </a:t>
            </a:r>
            <a:r>
              <a:rPr lang="en-US" dirty="0" err="1"/>
              <a:t>bagno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4618400231731464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29F24-AC0B-444C-AF71-2ED11345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217" y="1027500"/>
            <a:ext cx="4699000" cy="469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64FC1C-6335-D144-A491-81A0A165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3" y="2342857"/>
            <a:ext cx="5147212" cy="20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9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9 </a:t>
            </a:r>
            <a:r>
              <a:rPr lang="en-US" dirty="0" err="1"/>
              <a:t>berit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4222730725152073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556C1-5BC5-9846-958E-AE214B88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693" y="1027500"/>
            <a:ext cx="4699000" cy="469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74A2C5-420B-E446-8A60-14832439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90" y="2336200"/>
            <a:ext cx="5180345" cy="20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0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10 aula </a:t>
            </a:r>
            <a:r>
              <a:rPr lang="en-US" dirty="0" err="1"/>
              <a:t>gialla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6764776222615623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2022B-FB6E-FD43-9983-BBD2FA9B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30" y="1027500"/>
            <a:ext cx="4699000" cy="469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840502-D6FF-1045-BD47-B1AF49ADF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52" y="2293871"/>
            <a:ext cx="5391026" cy="21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6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C98DCB87-549D-874F-B8E6-89E6266A1CE4}"/>
              </a:ext>
            </a:extLst>
          </p:cNvPr>
          <p:cNvSpPr txBox="1"/>
          <p:nvPr/>
        </p:nvSpPr>
        <p:spPr>
          <a:xfrm>
            <a:off x="1485905" y="704335"/>
            <a:ext cx="27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11 </a:t>
            </a:r>
            <a:r>
              <a:rPr lang="en-US" dirty="0" err="1"/>
              <a:t>davanti</a:t>
            </a:r>
            <a:r>
              <a:rPr lang="en-US" dirty="0"/>
              <a:t> </a:t>
            </a:r>
            <a:r>
              <a:rPr lang="en-US" dirty="0" err="1"/>
              <a:t>sedie</a:t>
            </a:r>
            <a:r>
              <a:rPr lang="en-US" dirty="0"/>
              <a:t> </a:t>
            </a:r>
            <a:r>
              <a:rPr lang="en-US" dirty="0" err="1"/>
              <a:t>rosse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6500764610156356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CCEBC-8FA7-654A-9CAA-D578D97E9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687" y="1027500"/>
            <a:ext cx="4699000" cy="469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D13173-65AC-2849-BE32-846EDD6C2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2" y="1872342"/>
            <a:ext cx="5643675" cy="19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4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12 </a:t>
            </a:r>
            <a:r>
              <a:rPr lang="en-US" dirty="0" err="1"/>
              <a:t>tamburi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1005676030467185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5ED0D-E52B-4246-B4A1-347F2669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706" y="1350666"/>
            <a:ext cx="4699000" cy="469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5D22D3-193C-E146-A70D-36FEF7B4D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56145"/>
            <a:ext cx="5184321" cy="20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2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315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13 aula piccolo a </a:t>
            </a:r>
            <a:r>
              <a:rPr lang="en-US" dirty="0" err="1"/>
              <a:t>sx</a:t>
            </a:r>
            <a:r>
              <a:rPr lang="en-US" dirty="0"/>
              <a:t> </a:t>
            </a:r>
            <a:r>
              <a:rPr lang="en-US" dirty="0" err="1"/>
              <a:t>tamburi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0834748665818083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4D86F-F94C-9E4A-BE39-BC800113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184" y="1350666"/>
            <a:ext cx="4699000" cy="469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227CE1-ADD0-0A40-92B3-5D20D5E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99" y="2383972"/>
            <a:ext cx="5851566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5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5008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14 aula piccolo a </a:t>
            </a:r>
            <a:r>
              <a:rPr lang="en-US" dirty="0" err="1"/>
              <a:t>sx</a:t>
            </a:r>
            <a:r>
              <a:rPr lang="en-US" dirty="0"/>
              <a:t> </a:t>
            </a:r>
            <a:r>
              <a:rPr lang="en-US" dirty="0" err="1"/>
              <a:t>sx</a:t>
            </a:r>
            <a:r>
              <a:rPr lang="en-US" dirty="0"/>
              <a:t> </a:t>
            </a:r>
            <a:r>
              <a:rPr lang="en-US" dirty="0" err="1"/>
              <a:t>tamburi</a:t>
            </a:r>
            <a:r>
              <a:rPr lang="en-US" dirty="0"/>
              <a:t> (aula computer)</a:t>
            </a:r>
          </a:p>
          <a:p>
            <a:r>
              <a:rPr lang="en-US" dirty="0" err="1"/>
              <a:t>Codice</a:t>
            </a:r>
            <a:r>
              <a:rPr lang="en-US" dirty="0"/>
              <a:t> 5457357300166141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5CE6E-4922-8E41-ABB5-873E6B43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739" y="1027500"/>
            <a:ext cx="4699000" cy="469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6569C0-C78D-EB4A-A45F-5BE9B1B0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" y="2442307"/>
            <a:ext cx="5456464" cy="219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9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15 </a:t>
            </a:r>
            <a:r>
              <a:rPr lang="en-US" dirty="0" err="1"/>
              <a:t>arcobaleno</a:t>
            </a:r>
            <a:r>
              <a:rPr lang="en-US" dirty="0"/>
              <a:t> </a:t>
            </a:r>
            <a:r>
              <a:rPr lang="en-US" dirty="0" err="1"/>
              <a:t>fuori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4304277227242228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E42B8-23A5-524E-8041-C4270F959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184" y="1350666"/>
            <a:ext cx="4699000" cy="469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1DF924-A3AF-0549-89F6-488000EA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1" y="2220687"/>
            <a:ext cx="5379366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0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16 </a:t>
            </a:r>
            <a:r>
              <a:rPr lang="en-US" dirty="0" err="1"/>
              <a:t>sarfa’s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1725384112384022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D085F-1D68-FB4D-9355-16AAC7B9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1027500"/>
            <a:ext cx="4699000" cy="469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33EB96-1A66-EA49-8791-DC346B57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40" y="2177144"/>
            <a:ext cx="4551216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4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0B4CB28-7859-1647-A34F-7086B4E25FD0}"/>
              </a:ext>
            </a:extLst>
          </p:cNvPr>
          <p:cNvSpPr txBox="1"/>
          <p:nvPr/>
        </p:nvSpPr>
        <p:spPr>
          <a:xfrm rot="16200000">
            <a:off x="194449" y="3044769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down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395FD-3402-024D-8AB8-895B9859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22" y="1127579"/>
            <a:ext cx="23495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0FA5E3-2BC5-8D44-A58B-032AC663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21" y="1127579"/>
            <a:ext cx="2349500" cy="120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F9F3C2-4FFE-1245-A5A5-9CE76884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421" y="1127579"/>
            <a:ext cx="2349500" cy="1206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9CF115-B453-5443-A3E0-AD0491EA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22" y="4730750"/>
            <a:ext cx="2349500" cy="1206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4D6998-4017-9641-8EBC-20861104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21" y="4774293"/>
            <a:ext cx="2349500" cy="1206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00C037-0628-744F-B95E-58E2883C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421" y="4730750"/>
            <a:ext cx="2349500" cy="1206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4092B37-A7B8-0646-8E7D-E8E7FF79B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421" y="2860228"/>
            <a:ext cx="2349500" cy="1206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68BC31-EC4E-3846-A3AC-8AC867983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21" y="2860228"/>
            <a:ext cx="2349500" cy="1206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D6EF9A-BFB1-4346-832D-280C04EB6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22" y="2860228"/>
            <a:ext cx="23495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1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17 aula </a:t>
            </a:r>
            <a:r>
              <a:rPr lang="en-US" dirty="0" err="1"/>
              <a:t>verde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0354205414684874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150E7-47C3-9D45-AFF1-6C2D05148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13" y="1027500"/>
            <a:ext cx="4699000" cy="469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E81ADE-2483-A045-BCAD-59733263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3" y="2647018"/>
            <a:ext cx="5072744" cy="20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31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18 basket</a:t>
            </a:r>
          </a:p>
          <a:p>
            <a:r>
              <a:rPr lang="en-US" dirty="0" err="1"/>
              <a:t>Codice</a:t>
            </a:r>
            <a:r>
              <a:rPr lang="en-US" dirty="0"/>
              <a:t> 3604055634867741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93801-A242-0247-A0AF-3DE87232B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68" y="1080308"/>
            <a:ext cx="4699000" cy="469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22739C-3AB0-4A46-A25E-184005678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2" y="2519840"/>
            <a:ext cx="4129314" cy="244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5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19 caritas </a:t>
            </a:r>
            <a:r>
              <a:rPr lang="en-US" dirty="0" err="1"/>
              <a:t>fontana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5524781162751786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FE20C-6209-B346-BA88-E5DB40F3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64" y="1027500"/>
            <a:ext cx="4699000" cy="469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61F8F-054C-B14D-8F90-AC38F9437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52" y="2156209"/>
            <a:ext cx="3767364" cy="40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44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62C00D-5E8B-824A-AE0B-ACEC494DB741}"/>
              </a:ext>
            </a:extLst>
          </p:cNvPr>
          <p:cNvSpPr/>
          <p:nvPr/>
        </p:nvSpPr>
        <p:spPr>
          <a:xfrm>
            <a:off x="10886302" y="1600200"/>
            <a:ext cx="716691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9C101-E7FE-E84D-94F0-CB5554449209}"/>
              </a:ext>
            </a:extLst>
          </p:cNvPr>
          <p:cNvSpPr/>
          <p:nvPr/>
        </p:nvSpPr>
        <p:spPr>
          <a:xfrm>
            <a:off x="9279925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7245B-751D-E040-BABC-D15972617904}"/>
              </a:ext>
            </a:extLst>
          </p:cNvPr>
          <p:cNvSpPr/>
          <p:nvPr/>
        </p:nvSpPr>
        <p:spPr>
          <a:xfrm>
            <a:off x="5375189" y="1600200"/>
            <a:ext cx="3904736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98BCA2-EFA2-7345-B929-D7537CE0F437}"/>
              </a:ext>
            </a:extLst>
          </p:cNvPr>
          <p:cNvSpPr/>
          <p:nvPr/>
        </p:nvSpPr>
        <p:spPr>
          <a:xfrm>
            <a:off x="6437871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DD90E-F6E7-F641-B4A8-F4F72E2D3FAE}"/>
              </a:ext>
            </a:extLst>
          </p:cNvPr>
          <p:cNvSpPr/>
          <p:nvPr/>
        </p:nvSpPr>
        <p:spPr>
          <a:xfrm>
            <a:off x="7846542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419C6-46FF-2343-806D-C004B759637B}"/>
              </a:ext>
            </a:extLst>
          </p:cNvPr>
          <p:cNvSpPr/>
          <p:nvPr/>
        </p:nvSpPr>
        <p:spPr>
          <a:xfrm>
            <a:off x="4831494" y="2619632"/>
            <a:ext cx="543696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C1463-5B77-E549-A424-6C9EE94444E1}"/>
              </a:ext>
            </a:extLst>
          </p:cNvPr>
          <p:cNvSpPr/>
          <p:nvPr/>
        </p:nvSpPr>
        <p:spPr>
          <a:xfrm>
            <a:off x="3768812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C342E-70EA-084D-9D86-6081250C7700}"/>
              </a:ext>
            </a:extLst>
          </p:cNvPr>
          <p:cNvSpPr/>
          <p:nvPr/>
        </p:nvSpPr>
        <p:spPr>
          <a:xfrm>
            <a:off x="3768811" y="2619632"/>
            <a:ext cx="1062683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7D18-87BC-B14C-B001-F9A5590E4FFF}"/>
              </a:ext>
            </a:extLst>
          </p:cNvPr>
          <p:cNvSpPr/>
          <p:nvPr/>
        </p:nvSpPr>
        <p:spPr>
          <a:xfrm>
            <a:off x="2360142" y="2619632"/>
            <a:ext cx="1408670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AE88E-369D-DE42-82B6-001C0E372B4A}"/>
              </a:ext>
            </a:extLst>
          </p:cNvPr>
          <p:cNvSpPr/>
          <p:nvPr/>
        </p:nvSpPr>
        <p:spPr>
          <a:xfrm>
            <a:off x="2360141" y="1600200"/>
            <a:ext cx="1396311" cy="451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63829" y="2051222"/>
            <a:ext cx="1396311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441A0-0C8F-2340-89A4-1F4FF572EF39}"/>
              </a:ext>
            </a:extLst>
          </p:cNvPr>
          <p:cNvSpPr/>
          <p:nvPr/>
        </p:nvSpPr>
        <p:spPr>
          <a:xfrm>
            <a:off x="1068863" y="2051222"/>
            <a:ext cx="129127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3BBD9-5C82-E64A-A4AF-695193CBDAF3}"/>
              </a:ext>
            </a:extLst>
          </p:cNvPr>
          <p:cNvSpPr/>
          <p:nvPr/>
        </p:nvSpPr>
        <p:spPr>
          <a:xfrm>
            <a:off x="1198612" y="2051222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BFF97-988E-CE44-9525-F44AED8DB717}"/>
              </a:ext>
            </a:extLst>
          </p:cNvPr>
          <p:cNvSpPr/>
          <p:nvPr/>
        </p:nvSpPr>
        <p:spPr>
          <a:xfrm>
            <a:off x="1301584" y="2055338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43E1B-1191-AD41-A77D-6A8CB77B056E}"/>
              </a:ext>
            </a:extLst>
          </p:cNvPr>
          <p:cNvSpPr/>
          <p:nvPr/>
        </p:nvSpPr>
        <p:spPr>
          <a:xfrm>
            <a:off x="1485905" y="2055338"/>
            <a:ext cx="874235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B6C74C-B9A3-CD4F-9020-620BE3F2C3A1}"/>
              </a:ext>
            </a:extLst>
          </p:cNvPr>
          <p:cNvSpPr/>
          <p:nvPr/>
        </p:nvSpPr>
        <p:spPr>
          <a:xfrm>
            <a:off x="1571379" y="2055338"/>
            <a:ext cx="788762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6D608-C2A2-B34E-999F-7C7E03D1D33E}"/>
              </a:ext>
            </a:extLst>
          </p:cNvPr>
          <p:cNvSpPr/>
          <p:nvPr/>
        </p:nvSpPr>
        <p:spPr>
          <a:xfrm>
            <a:off x="1651703" y="2047106"/>
            <a:ext cx="7084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9CB934-C6F6-3E4B-9BD5-34FC913CE6BD}"/>
              </a:ext>
            </a:extLst>
          </p:cNvPr>
          <p:cNvSpPr/>
          <p:nvPr/>
        </p:nvSpPr>
        <p:spPr>
          <a:xfrm>
            <a:off x="1744369" y="2047106"/>
            <a:ext cx="615771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A3E3-4E0E-6B47-A293-E1E0CBF3DD99}"/>
              </a:ext>
            </a:extLst>
          </p:cNvPr>
          <p:cNvSpPr/>
          <p:nvPr/>
        </p:nvSpPr>
        <p:spPr>
          <a:xfrm>
            <a:off x="1847343" y="2051222"/>
            <a:ext cx="135930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9DA630-CCE1-7449-9CB0-0DE19B838AFA}"/>
              </a:ext>
            </a:extLst>
          </p:cNvPr>
          <p:cNvSpPr/>
          <p:nvPr/>
        </p:nvSpPr>
        <p:spPr>
          <a:xfrm>
            <a:off x="2080061" y="2051222"/>
            <a:ext cx="109134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285291-7139-204A-8647-957ACC23EF85}"/>
              </a:ext>
            </a:extLst>
          </p:cNvPr>
          <p:cNvSpPr/>
          <p:nvPr/>
        </p:nvSpPr>
        <p:spPr>
          <a:xfrm>
            <a:off x="2265427" y="2047106"/>
            <a:ext cx="988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63E4C2-DB36-9C4B-84FE-464E6188D4A1}"/>
              </a:ext>
            </a:extLst>
          </p:cNvPr>
          <p:cNvCxnSpPr>
            <a:stCxn id="14" idx="1"/>
            <a:endCxn id="13" idx="1"/>
          </p:cNvCxnSpPr>
          <p:nvPr/>
        </p:nvCxnSpPr>
        <p:spPr>
          <a:xfrm>
            <a:off x="2360141" y="1825711"/>
            <a:ext cx="1" cy="119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1A7A4-DEAC-7A49-9D49-9A6E25F0634D}"/>
              </a:ext>
            </a:extLst>
          </p:cNvPr>
          <p:cNvSpPr/>
          <p:nvPr/>
        </p:nvSpPr>
        <p:spPr>
          <a:xfrm>
            <a:off x="10886302" y="3024316"/>
            <a:ext cx="716691" cy="2064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020CBA-3F12-B148-8ACD-4437C7B15C61}"/>
              </a:ext>
            </a:extLst>
          </p:cNvPr>
          <p:cNvSpPr/>
          <p:nvPr/>
        </p:nvSpPr>
        <p:spPr>
          <a:xfrm>
            <a:off x="10886302" y="2804984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7C2BCD-95B9-804E-A58C-E0052FF9C059}"/>
              </a:ext>
            </a:extLst>
          </p:cNvPr>
          <p:cNvSpPr/>
          <p:nvPr/>
        </p:nvSpPr>
        <p:spPr>
          <a:xfrm>
            <a:off x="10886302" y="2619632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E299BF-A427-C745-A728-FBD82782A17D}"/>
              </a:ext>
            </a:extLst>
          </p:cNvPr>
          <p:cNvSpPr/>
          <p:nvPr/>
        </p:nvSpPr>
        <p:spPr>
          <a:xfrm>
            <a:off x="10886302" y="2409568"/>
            <a:ext cx="716691" cy="2185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1C4109-C94F-A641-AF5F-6557B676FE37}"/>
              </a:ext>
            </a:extLst>
          </p:cNvPr>
          <p:cNvSpPr/>
          <p:nvPr/>
        </p:nvSpPr>
        <p:spPr>
          <a:xfrm>
            <a:off x="10886302" y="3218936"/>
            <a:ext cx="716691" cy="120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3E73A-AD24-914C-8B3E-C83DEFEFC5CF}"/>
              </a:ext>
            </a:extLst>
          </p:cNvPr>
          <p:cNvSpPr/>
          <p:nvPr/>
        </p:nvSpPr>
        <p:spPr>
          <a:xfrm>
            <a:off x="10886301" y="3356659"/>
            <a:ext cx="716691" cy="894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529F31-0C70-5B4A-B2CE-2F6D32A41253}"/>
              </a:ext>
            </a:extLst>
          </p:cNvPr>
          <p:cNvSpPr/>
          <p:nvPr/>
        </p:nvSpPr>
        <p:spPr>
          <a:xfrm>
            <a:off x="10886300" y="3557718"/>
            <a:ext cx="716691" cy="507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19E0B4-D606-F444-A6E2-EC93E7E8E397}"/>
              </a:ext>
            </a:extLst>
          </p:cNvPr>
          <p:cNvSpPr/>
          <p:nvPr/>
        </p:nvSpPr>
        <p:spPr>
          <a:xfrm>
            <a:off x="10886300" y="3721443"/>
            <a:ext cx="716691" cy="19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09C9-366D-DA41-923F-615E90F19FD9}"/>
              </a:ext>
            </a:extLst>
          </p:cNvPr>
          <p:cNvSpPr txBox="1"/>
          <p:nvPr/>
        </p:nvSpPr>
        <p:spPr>
          <a:xfrm>
            <a:off x="1485905" y="704335"/>
            <a:ext cx="27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0 </a:t>
            </a:r>
            <a:r>
              <a:rPr lang="en-US" dirty="0" err="1"/>
              <a:t>Bagno</a:t>
            </a:r>
            <a:r>
              <a:rPr lang="en-US" dirty="0"/>
              <a:t> </a:t>
            </a:r>
            <a:r>
              <a:rPr lang="en-US" dirty="0" err="1"/>
              <a:t>giu</a:t>
            </a:r>
            <a:r>
              <a:rPr lang="en-US" dirty="0"/>
              <a:t>’</a:t>
            </a:r>
          </a:p>
          <a:p>
            <a:r>
              <a:rPr lang="en-US" dirty="0" err="1"/>
              <a:t>Codice</a:t>
            </a:r>
            <a:r>
              <a:rPr lang="en-US" dirty="0"/>
              <a:t> 4084544200246416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A368F0-5D80-0241-9FFB-02CBED8A98B6}"/>
              </a:ext>
            </a:extLst>
          </p:cNvPr>
          <p:cNvSpPr/>
          <p:nvPr/>
        </p:nvSpPr>
        <p:spPr>
          <a:xfrm>
            <a:off x="4071556" y="2794686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42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62C00D-5E8B-824A-AE0B-ACEC494DB741}"/>
              </a:ext>
            </a:extLst>
          </p:cNvPr>
          <p:cNvSpPr/>
          <p:nvPr/>
        </p:nvSpPr>
        <p:spPr>
          <a:xfrm>
            <a:off x="10886302" y="1600200"/>
            <a:ext cx="716691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9C101-E7FE-E84D-94F0-CB5554449209}"/>
              </a:ext>
            </a:extLst>
          </p:cNvPr>
          <p:cNvSpPr/>
          <p:nvPr/>
        </p:nvSpPr>
        <p:spPr>
          <a:xfrm>
            <a:off x="9279925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7245B-751D-E040-BABC-D15972617904}"/>
              </a:ext>
            </a:extLst>
          </p:cNvPr>
          <p:cNvSpPr/>
          <p:nvPr/>
        </p:nvSpPr>
        <p:spPr>
          <a:xfrm>
            <a:off x="5375189" y="1600200"/>
            <a:ext cx="3904736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98BCA2-EFA2-7345-B929-D7537CE0F437}"/>
              </a:ext>
            </a:extLst>
          </p:cNvPr>
          <p:cNvSpPr/>
          <p:nvPr/>
        </p:nvSpPr>
        <p:spPr>
          <a:xfrm>
            <a:off x="6437871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DD90E-F6E7-F641-B4A8-F4F72E2D3FAE}"/>
              </a:ext>
            </a:extLst>
          </p:cNvPr>
          <p:cNvSpPr/>
          <p:nvPr/>
        </p:nvSpPr>
        <p:spPr>
          <a:xfrm>
            <a:off x="7846542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419C6-46FF-2343-806D-C004B759637B}"/>
              </a:ext>
            </a:extLst>
          </p:cNvPr>
          <p:cNvSpPr/>
          <p:nvPr/>
        </p:nvSpPr>
        <p:spPr>
          <a:xfrm>
            <a:off x="4831494" y="2619632"/>
            <a:ext cx="543696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C1463-5B77-E549-A424-6C9EE94444E1}"/>
              </a:ext>
            </a:extLst>
          </p:cNvPr>
          <p:cNvSpPr/>
          <p:nvPr/>
        </p:nvSpPr>
        <p:spPr>
          <a:xfrm>
            <a:off x="3768812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C342E-70EA-084D-9D86-6081250C7700}"/>
              </a:ext>
            </a:extLst>
          </p:cNvPr>
          <p:cNvSpPr/>
          <p:nvPr/>
        </p:nvSpPr>
        <p:spPr>
          <a:xfrm>
            <a:off x="3768811" y="2619632"/>
            <a:ext cx="1062683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7D18-87BC-B14C-B001-F9A5590E4FFF}"/>
              </a:ext>
            </a:extLst>
          </p:cNvPr>
          <p:cNvSpPr/>
          <p:nvPr/>
        </p:nvSpPr>
        <p:spPr>
          <a:xfrm>
            <a:off x="2360142" y="2619632"/>
            <a:ext cx="1408670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AE88E-369D-DE42-82B6-001C0E372B4A}"/>
              </a:ext>
            </a:extLst>
          </p:cNvPr>
          <p:cNvSpPr/>
          <p:nvPr/>
        </p:nvSpPr>
        <p:spPr>
          <a:xfrm>
            <a:off x="2360141" y="1600200"/>
            <a:ext cx="1396311" cy="451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63829" y="2051222"/>
            <a:ext cx="1396311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441A0-0C8F-2340-89A4-1F4FF572EF39}"/>
              </a:ext>
            </a:extLst>
          </p:cNvPr>
          <p:cNvSpPr/>
          <p:nvPr/>
        </p:nvSpPr>
        <p:spPr>
          <a:xfrm>
            <a:off x="1068863" y="2051222"/>
            <a:ext cx="129127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3BBD9-5C82-E64A-A4AF-695193CBDAF3}"/>
              </a:ext>
            </a:extLst>
          </p:cNvPr>
          <p:cNvSpPr/>
          <p:nvPr/>
        </p:nvSpPr>
        <p:spPr>
          <a:xfrm>
            <a:off x="1198612" y="2051222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BFF97-988E-CE44-9525-F44AED8DB717}"/>
              </a:ext>
            </a:extLst>
          </p:cNvPr>
          <p:cNvSpPr/>
          <p:nvPr/>
        </p:nvSpPr>
        <p:spPr>
          <a:xfrm>
            <a:off x="1301584" y="2055338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43E1B-1191-AD41-A77D-6A8CB77B056E}"/>
              </a:ext>
            </a:extLst>
          </p:cNvPr>
          <p:cNvSpPr/>
          <p:nvPr/>
        </p:nvSpPr>
        <p:spPr>
          <a:xfrm>
            <a:off x="1485905" y="2055338"/>
            <a:ext cx="874235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B6C74C-B9A3-CD4F-9020-620BE3F2C3A1}"/>
              </a:ext>
            </a:extLst>
          </p:cNvPr>
          <p:cNvSpPr/>
          <p:nvPr/>
        </p:nvSpPr>
        <p:spPr>
          <a:xfrm>
            <a:off x="1571379" y="2055338"/>
            <a:ext cx="788762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6D608-C2A2-B34E-999F-7C7E03D1D33E}"/>
              </a:ext>
            </a:extLst>
          </p:cNvPr>
          <p:cNvSpPr/>
          <p:nvPr/>
        </p:nvSpPr>
        <p:spPr>
          <a:xfrm>
            <a:off x="1651703" y="2047106"/>
            <a:ext cx="7084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9CB934-C6F6-3E4B-9BD5-34FC913CE6BD}"/>
              </a:ext>
            </a:extLst>
          </p:cNvPr>
          <p:cNvSpPr/>
          <p:nvPr/>
        </p:nvSpPr>
        <p:spPr>
          <a:xfrm>
            <a:off x="1744369" y="2047106"/>
            <a:ext cx="615771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A3E3-4E0E-6B47-A293-E1E0CBF3DD99}"/>
              </a:ext>
            </a:extLst>
          </p:cNvPr>
          <p:cNvSpPr/>
          <p:nvPr/>
        </p:nvSpPr>
        <p:spPr>
          <a:xfrm>
            <a:off x="1847343" y="2051222"/>
            <a:ext cx="135930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9DA630-CCE1-7449-9CB0-0DE19B838AFA}"/>
              </a:ext>
            </a:extLst>
          </p:cNvPr>
          <p:cNvSpPr/>
          <p:nvPr/>
        </p:nvSpPr>
        <p:spPr>
          <a:xfrm>
            <a:off x="2080061" y="2051222"/>
            <a:ext cx="109134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285291-7139-204A-8647-957ACC23EF85}"/>
              </a:ext>
            </a:extLst>
          </p:cNvPr>
          <p:cNvSpPr/>
          <p:nvPr/>
        </p:nvSpPr>
        <p:spPr>
          <a:xfrm>
            <a:off x="2265427" y="2047106"/>
            <a:ext cx="988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63E4C2-DB36-9C4B-84FE-464E6188D4A1}"/>
              </a:ext>
            </a:extLst>
          </p:cNvPr>
          <p:cNvCxnSpPr>
            <a:stCxn id="14" idx="1"/>
            <a:endCxn id="13" idx="1"/>
          </p:cNvCxnSpPr>
          <p:nvPr/>
        </p:nvCxnSpPr>
        <p:spPr>
          <a:xfrm>
            <a:off x="2360141" y="1825711"/>
            <a:ext cx="1" cy="119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1A7A4-DEAC-7A49-9D49-9A6E25F0634D}"/>
              </a:ext>
            </a:extLst>
          </p:cNvPr>
          <p:cNvSpPr/>
          <p:nvPr/>
        </p:nvSpPr>
        <p:spPr>
          <a:xfrm>
            <a:off x="10886302" y="3024316"/>
            <a:ext cx="716691" cy="2064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020CBA-3F12-B148-8ACD-4437C7B15C61}"/>
              </a:ext>
            </a:extLst>
          </p:cNvPr>
          <p:cNvSpPr/>
          <p:nvPr/>
        </p:nvSpPr>
        <p:spPr>
          <a:xfrm>
            <a:off x="10886302" y="2804984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7C2BCD-95B9-804E-A58C-E0052FF9C059}"/>
              </a:ext>
            </a:extLst>
          </p:cNvPr>
          <p:cNvSpPr/>
          <p:nvPr/>
        </p:nvSpPr>
        <p:spPr>
          <a:xfrm>
            <a:off x="10886302" y="2619632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E299BF-A427-C745-A728-FBD82782A17D}"/>
              </a:ext>
            </a:extLst>
          </p:cNvPr>
          <p:cNvSpPr/>
          <p:nvPr/>
        </p:nvSpPr>
        <p:spPr>
          <a:xfrm>
            <a:off x="10886302" y="2409568"/>
            <a:ext cx="716691" cy="2185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1C4109-C94F-A641-AF5F-6557B676FE37}"/>
              </a:ext>
            </a:extLst>
          </p:cNvPr>
          <p:cNvSpPr/>
          <p:nvPr/>
        </p:nvSpPr>
        <p:spPr>
          <a:xfrm>
            <a:off x="10886302" y="3218936"/>
            <a:ext cx="716691" cy="120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3E73A-AD24-914C-8B3E-C83DEFEFC5CF}"/>
              </a:ext>
            </a:extLst>
          </p:cNvPr>
          <p:cNvSpPr/>
          <p:nvPr/>
        </p:nvSpPr>
        <p:spPr>
          <a:xfrm>
            <a:off x="10886301" y="3356659"/>
            <a:ext cx="716691" cy="894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529F31-0C70-5B4A-B2CE-2F6D32A41253}"/>
              </a:ext>
            </a:extLst>
          </p:cNvPr>
          <p:cNvSpPr/>
          <p:nvPr/>
        </p:nvSpPr>
        <p:spPr>
          <a:xfrm>
            <a:off x="10886300" y="3557718"/>
            <a:ext cx="716691" cy="507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19E0B4-D606-F444-A6E2-EC93E7E8E397}"/>
              </a:ext>
            </a:extLst>
          </p:cNvPr>
          <p:cNvSpPr/>
          <p:nvPr/>
        </p:nvSpPr>
        <p:spPr>
          <a:xfrm>
            <a:off x="10886300" y="3721443"/>
            <a:ext cx="716691" cy="19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8DCB87-549D-874F-B8E6-89E6266A1CE4}"/>
              </a:ext>
            </a:extLst>
          </p:cNvPr>
          <p:cNvSpPr txBox="1"/>
          <p:nvPr/>
        </p:nvSpPr>
        <p:spPr>
          <a:xfrm>
            <a:off x="1485905" y="704335"/>
            <a:ext cx="27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 </a:t>
            </a:r>
            <a:r>
              <a:rPr lang="en-US" dirty="0" err="1"/>
              <a:t>Salone</a:t>
            </a:r>
            <a:r>
              <a:rPr lang="en-US" dirty="0"/>
              <a:t> </a:t>
            </a:r>
            <a:r>
              <a:rPr lang="en-US" dirty="0" err="1"/>
              <a:t>fondo</a:t>
            </a:r>
            <a:r>
              <a:rPr lang="en-US" dirty="0"/>
              <a:t> </a:t>
            </a:r>
            <a:r>
              <a:rPr lang="en-US" dirty="0" err="1"/>
              <a:t>sx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5631821205716525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D944C8-235F-C844-A487-287544CF3DAE}"/>
              </a:ext>
            </a:extLst>
          </p:cNvPr>
          <p:cNvSpPr/>
          <p:nvPr/>
        </p:nvSpPr>
        <p:spPr>
          <a:xfrm>
            <a:off x="5745892" y="2823260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29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62C00D-5E8B-824A-AE0B-ACEC494DB741}"/>
              </a:ext>
            </a:extLst>
          </p:cNvPr>
          <p:cNvSpPr/>
          <p:nvPr/>
        </p:nvSpPr>
        <p:spPr>
          <a:xfrm>
            <a:off x="10886302" y="1600200"/>
            <a:ext cx="716691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9C101-E7FE-E84D-94F0-CB5554449209}"/>
              </a:ext>
            </a:extLst>
          </p:cNvPr>
          <p:cNvSpPr/>
          <p:nvPr/>
        </p:nvSpPr>
        <p:spPr>
          <a:xfrm>
            <a:off x="9279925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7245B-751D-E040-BABC-D15972617904}"/>
              </a:ext>
            </a:extLst>
          </p:cNvPr>
          <p:cNvSpPr/>
          <p:nvPr/>
        </p:nvSpPr>
        <p:spPr>
          <a:xfrm>
            <a:off x="5375189" y="1600200"/>
            <a:ext cx="3904736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98BCA2-EFA2-7345-B929-D7537CE0F437}"/>
              </a:ext>
            </a:extLst>
          </p:cNvPr>
          <p:cNvSpPr/>
          <p:nvPr/>
        </p:nvSpPr>
        <p:spPr>
          <a:xfrm>
            <a:off x="6437871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DD90E-F6E7-F641-B4A8-F4F72E2D3FAE}"/>
              </a:ext>
            </a:extLst>
          </p:cNvPr>
          <p:cNvSpPr/>
          <p:nvPr/>
        </p:nvSpPr>
        <p:spPr>
          <a:xfrm>
            <a:off x="7846542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419C6-46FF-2343-806D-C004B759637B}"/>
              </a:ext>
            </a:extLst>
          </p:cNvPr>
          <p:cNvSpPr/>
          <p:nvPr/>
        </p:nvSpPr>
        <p:spPr>
          <a:xfrm>
            <a:off x="4831494" y="2619632"/>
            <a:ext cx="543696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C1463-5B77-E549-A424-6C9EE94444E1}"/>
              </a:ext>
            </a:extLst>
          </p:cNvPr>
          <p:cNvSpPr/>
          <p:nvPr/>
        </p:nvSpPr>
        <p:spPr>
          <a:xfrm>
            <a:off x="3768812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C342E-70EA-084D-9D86-6081250C7700}"/>
              </a:ext>
            </a:extLst>
          </p:cNvPr>
          <p:cNvSpPr/>
          <p:nvPr/>
        </p:nvSpPr>
        <p:spPr>
          <a:xfrm>
            <a:off x="3768811" y="2619632"/>
            <a:ext cx="1062683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7D18-87BC-B14C-B001-F9A5590E4FFF}"/>
              </a:ext>
            </a:extLst>
          </p:cNvPr>
          <p:cNvSpPr/>
          <p:nvPr/>
        </p:nvSpPr>
        <p:spPr>
          <a:xfrm>
            <a:off x="2360142" y="2619632"/>
            <a:ext cx="1408670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AE88E-369D-DE42-82B6-001C0E372B4A}"/>
              </a:ext>
            </a:extLst>
          </p:cNvPr>
          <p:cNvSpPr/>
          <p:nvPr/>
        </p:nvSpPr>
        <p:spPr>
          <a:xfrm>
            <a:off x="2360141" y="1600200"/>
            <a:ext cx="1396311" cy="451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63829" y="2051222"/>
            <a:ext cx="1396311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441A0-0C8F-2340-89A4-1F4FF572EF39}"/>
              </a:ext>
            </a:extLst>
          </p:cNvPr>
          <p:cNvSpPr/>
          <p:nvPr/>
        </p:nvSpPr>
        <p:spPr>
          <a:xfrm>
            <a:off x="1068863" y="2051222"/>
            <a:ext cx="129127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3BBD9-5C82-E64A-A4AF-695193CBDAF3}"/>
              </a:ext>
            </a:extLst>
          </p:cNvPr>
          <p:cNvSpPr/>
          <p:nvPr/>
        </p:nvSpPr>
        <p:spPr>
          <a:xfrm>
            <a:off x="1198612" y="2051222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BFF97-988E-CE44-9525-F44AED8DB717}"/>
              </a:ext>
            </a:extLst>
          </p:cNvPr>
          <p:cNvSpPr/>
          <p:nvPr/>
        </p:nvSpPr>
        <p:spPr>
          <a:xfrm>
            <a:off x="1301584" y="2055338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43E1B-1191-AD41-A77D-6A8CB77B056E}"/>
              </a:ext>
            </a:extLst>
          </p:cNvPr>
          <p:cNvSpPr/>
          <p:nvPr/>
        </p:nvSpPr>
        <p:spPr>
          <a:xfrm>
            <a:off x="1485905" y="2055338"/>
            <a:ext cx="874235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B6C74C-B9A3-CD4F-9020-620BE3F2C3A1}"/>
              </a:ext>
            </a:extLst>
          </p:cNvPr>
          <p:cNvSpPr/>
          <p:nvPr/>
        </p:nvSpPr>
        <p:spPr>
          <a:xfrm>
            <a:off x="1571379" y="2055338"/>
            <a:ext cx="788762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6D608-C2A2-B34E-999F-7C7E03D1D33E}"/>
              </a:ext>
            </a:extLst>
          </p:cNvPr>
          <p:cNvSpPr/>
          <p:nvPr/>
        </p:nvSpPr>
        <p:spPr>
          <a:xfrm>
            <a:off x="1651703" y="2047106"/>
            <a:ext cx="7084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9CB934-C6F6-3E4B-9BD5-34FC913CE6BD}"/>
              </a:ext>
            </a:extLst>
          </p:cNvPr>
          <p:cNvSpPr/>
          <p:nvPr/>
        </p:nvSpPr>
        <p:spPr>
          <a:xfrm>
            <a:off x="1744369" y="2047106"/>
            <a:ext cx="615771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A3E3-4E0E-6B47-A293-E1E0CBF3DD99}"/>
              </a:ext>
            </a:extLst>
          </p:cNvPr>
          <p:cNvSpPr/>
          <p:nvPr/>
        </p:nvSpPr>
        <p:spPr>
          <a:xfrm>
            <a:off x="1847343" y="2051222"/>
            <a:ext cx="135930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9DA630-CCE1-7449-9CB0-0DE19B838AFA}"/>
              </a:ext>
            </a:extLst>
          </p:cNvPr>
          <p:cNvSpPr/>
          <p:nvPr/>
        </p:nvSpPr>
        <p:spPr>
          <a:xfrm>
            <a:off x="2080061" y="2051222"/>
            <a:ext cx="109134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285291-7139-204A-8647-957ACC23EF85}"/>
              </a:ext>
            </a:extLst>
          </p:cNvPr>
          <p:cNvSpPr/>
          <p:nvPr/>
        </p:nvSpPr>
        <p:spPr>
          <a:xfrm>
            <a:off x="2265427" y="2047106"/>
            <a:ext cx="988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63E4C2-DB36-9C4B-84FE-464E6188D4A1}"/>
              </a:ext>
            </a:extLst>
          </p:cNvPr>
          <p:cNvCxnSpPr>
            <a:stCxn id="14" idx="1"/>
            <a:endCxn id="13" idx="1"/>
          </p:cNvCxnSpPr>
          <p:nvPr/>
        </p:nvCxnSpPr>
        <p:spPr>
          <a:xfrm>
            <a:off x="2360141" y="1825711"/>
            <a:ext cx="1" cy="119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1A7A4-DEAC-7A49-9D49-9A6E25F0634D}"/>
              </a:ext>
            </a:extLst>
          </p:cNvPr>
          <p:cNvSpPr/>
          <p:nvPr/>
        </p:nvSpPr>
        <p:spPr>
          <a:xfrm>
            <a:off x="10886302" y="3024316"/>
            <a:ext cx="716691" cy="2064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020CBA-3F12-B148-8ACD-4437C7B15C61}"/>
              </a:ext>
            </a:extLst>
          </p:cNvPr>
          <p:cNvSpPr/>
          <p:nvPr/>
        </p:nvSpPr>
        <p:spPr>
          <a:xfrm>
            <a:off x="10886302" y="2804984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7C2BCD-95B9-804E-A58C-E0052FF9C059}"/>
              </a:ext>
            </a:extLst>
          </p:cNvPr>
          <p:cNvSpPr/>
          <p:nvPr/>
        </p:nvSpPr>
        <p:spPr>
          <a:xfrm>
            <a:off x="10886302" y="2619632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E299BF-A427-C745-A728-FBD82782A17D}"/>
              </a:ext>
            </a:extLst>
          </p:cNvPr>
          <p:cNvSpPr/>
          <p:nvPr/>
        </p:nvSpPr>
        <p:spPr>
          <a:xfrm>
            <a:off x="10886302" y="2409568"/>
            <a:ext cx="716691" cy="2185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1C4109-C94F-A641-AF5F-6557B676FE37}"/>
              </a:ext>
            </a:extLst>
          </p:cNvPr>
          <p:cNvSpPr/>
          <p:nvPr/>
        </p:nvSpPr>
        <p:spPr>
          <a:xfrm>
            <a:off x="10886302" y="3218936"/>
            <a:ext cx="716691" cy="120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3E73A-AD24-914C-8B3E-C83DEFEFC5CF}"/>
              </a:ext>
            </a:extLst>
          </p:cNvPr>
          <p:cNvSpPr/>
          <p:nvPr/>
        </p:nvSpPr>
        <p:spPr>
          <a:xfrm>
            <a:off x="10886301" y="3356659"/>
            <a:ext cx="716691" cy="894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529F31-0C70-5B4A-B2CE-2F6D32A41253}"/>
              </a:ext>
            </a:extLst>
          </p:cNvPr>
          <p:cNvSpPr/>
          <p:nvPr/>
        </p:nvSpPr>
        <p:spPr>
          <a:xfrm>
            <a:off x="10886300" y="3557718"/>
            <a:ext cx="716691" cy="507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19E0B4-D606-F444-A6E2-EC93E7E8E397}"/>
              </a:ext>
            </a:extLst>
          </p:cNvPr>
          <p:cNvSpPr/>
          <p:nvPr/>
        </p:nvSpPr>
        <p:spPr>
          <a:xfrm>
            <a:off x="10886300" y="3721443"/>
            <a:ext cx="716691" cy="19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8DCB87-549D-874F-B8E6-89E6266A1CE4}"/>
              </a:ext>
            </a:extLst>
          </p:cNvPr>
          <p:cNvSpPr txBox="1"/>
          <p:nvPr/>
        </p:nvSpPr>
        <p:spPr>
          <a:xfrm>
            <a:off x="1485905" y="704335"/>
            <a:ext cx="27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2 </a:t>
            </a:r>
            <a:r>
              <a:rPr lang="en-US" dirty="0" err="1"/>
              <a:t>Salone</a:t>
            </a:r>
            <a:r>
              <a:rPr lang="en-US" dirty="0"/>
              <a:t> </a:t>
            </a:r>
            <a:r>
              <a:rPr lang="en-US" dirty="0" err="1"/>
              <a:t>fondo</a:t>
            </a:r>
            <a:r>
              <a:rPr lang="en-US" dirty="0"/>
              <a:t> dx</a:t>
            </a:r>
          </a:p>
          <a:p>
            <a:r>
              <a:rPr lang="en-US" dirty="0" err="1"/>
              <a:t>Codice</a:t>
            </a:r>
            <a:r>
              <a:rPr lang="en-US" dirty="0"/>
              <a:t> 7213014780738864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D944C8-235F-C844-A487-287544CF3DAE}"/>
              </a:ext>
            </a:extLst>
          </p:cNvPr>
          <p:cNvSpPr/>
          <p:nvPr/>
        </p:nvSpPr>
        <p:spPr>
          <a:xfrm>
            <a:off x="5745892" y="1753631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62C00D-5E8B-824A-AE0B-ACEC494DB741}"/>
              </a:ext>
            </a:extLst>
          </p:cNvPr>
          <p:cNvSpPr/>
          <p:nvPr/>
        </p:nvSpPr>
        <p:spPr>
          <a:xfrm>
            <a:off x="10886302" y="1600200"/>
            <a:ext cx="716691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9C101-E7FE-E84D-94F0-CB5554449209}"/>
              </a:ext>
            </a:extLst>
          </p:cNvPr>
          <p:cNvSpPr/>
          <p:nvPr/>
        </p:nvSpPr>
        <p:spPr>
          <a:xfrm>
            <a:off x="9279925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7245B-751D-E040-BABC-D15972617904}"/>
              </a:ext>
            </a:extLst>
          </p:cNvPr>
          <p:cNvSpPr/>
          <p:nvPr/>
        </p:nvSpPr>
        <p:spPr>
          <a:xfrm>
            <a:off x="5375189" y="1600200"/>
            <a:ext cx="3904736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98BCA2-EFA2-7345-B929-D7537CE0F437}"/>
              </a:ext>
            </a:extLst>
          </p:cNvPr>
          <p:cNvSpPr/>
          <p:nvPr/>
        </p:nvSpPr>
        <p:spPr>
          <a:xfrm>
            <a:off x="6437871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DD90E-F6E7-F641-B4A8-F4F72E2D3FAE}"/>
              </a:ext>
            </a:extLst>
          </p:cNvPr>
          <p:cNvSpPr/>
          <p:nvPr/>
        </p:nvSpPr>
        <p:spPr>
          <a:xfrm>
            <a:off x="7846542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419C6-46FF-2343-806D-C004B759637B}"/>
              </a:ext>
            </a:extLst>
          </p:cNvPr>
          <p:cNvSpPr/>
          <p:nvPr/>
        </p:nvSpPr>
        <p:spPr>
          <a:xfrm>
            <a:off x="4831494" y="2619632"/>
            <a:ext cx="543696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C1463-5B77-E549-A424-6C9EE94444E1}"/>
              </a:ext>
            </a:extLst>
          </p:cNvPr>
          <p:cNvSpPr/>
          <p:nvPr/>
        </p:nvSpPr>
        <p:spPr>
          <a:xfrm>
            <a:off x="3768812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C342E-70EA-084D-9D86-6081250C7700}"/>
              </a:ext>
            </a:extLst>
          </p:cNvPr>
          <p:cNvSpPr/>
          <p:nvPr/>
        </p:nvSpPr>
        <p:spPr>
          <a:xfrm>
            <a:off x="3768811" y="2619632"/>
            <a:ext cx="1062683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7D18-87BC-B14C-B001-F9A5590E4FFF}"/>
              </a:ext>
            </a:extLst>
          </p:cNvPr>
          <p:cNvSpPr/>
          <p:nvPr/>
        </p:nvSpPr>
        <p:spPr>
          <a:xfrm>
            <a:off x="2360142" y="2619632"/>
            <a:ext cx="1408670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AE88E-369D-DE42-82B6-001C0E372B4A}"/>
              </a:ext>
            </a:extLst>
          </p:cNvPr>
          <p:cNvSpPr/>
          <p:nvPr/>
        </p:nvSpPr>
        <p:spPr>
          <a:xfrm>
            <a:off x="2360141" y="1600200"/>
            <a:ext cx="1396311" cy="451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63829" y="2051222"/>
            <a:ext cx="1396311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441A0-0C8F-2340-89A4-1F4FF572EF39}"/>
              </a:ext>
            </a:extLst>
          </p:cNvPr>
          <p:cNvSpPr/>
          <p:nvPr/>
        </p:nvSpPr>
        <p:spPr>
          <a:xfrm>
            <a:off x="1068863" y="2051222"/>
            <a:ext cx="129127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3BBD9-5C82-E64A-A4AF-695193CBDAF3}"/>
              </a:ext>
            </a:extLst>
          </p:cNvPr>
          <p:cNvSpPr/>
          <p:nvPr/>
        </p:nvSpPr>
        <p:spPr>
          <a:xfrm>
            <a:off x="1198612" y="2051222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BFF97-988E-CE44-9525-F44AED8DB717}"/>
              </a:ext>
            </a:extLst>
          </p:cNvPr>
          <p:cNvSpPr/>
          <p:nvPr/>
        </p:nvSpPr>
        <p:spPr>
          <a:xfrm>
            <a:off x="1301584" y="2055338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43E1B-1191-AD41-A77D-6A8CB77B056E}"/>
              </a:ext>
            </a:extLst>
          </p:cNvPr>
          <p:cNvSpPr/>
          <p:nvPr/>
        </p:nvSpPr>
        <p:spPr>
          <a:xfrm>
            <a:off x="1485905" y="2055338"/>
            <a:ext cx="874235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B6C74C-B9A3-CD4F-9020-620BE3F2C3A1}"/>
              </a:ext>
            </a:extLst>
          </p:cNvPr>
          <p:cNvSpPr/>
          <p:nvPr/>
        </p:nvSpPr>
        <p:spPr>
          <a:xfrm>
            <a:off x="1571379" y="2055338"/>
            <a:ext cx="788762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6D608-C2A2-B34E-999F-7C7E03D1D33E}"/>
              </a:ext>
            </a:extLst>
          </p:cNvPr>
          <p:cNvSpPr/>
          <p:nvPr/>
        </p:nvSpPr>
        <p:spPr>
          <a:xfrm>
            <a:off x="1651703" y="2047106"/>
            <a:ext cx="7084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9CB934-C6F6-3E4B-9BD5-34FC913CE6BD}"/>
              </a:ext>
            </a:extLst>
          </p:cNvPr>
          <p:cNvSpPr/>
          <p:nvPr/>
        </p:nvSpPr>
        <p:spPr>
          <a:xfrm>
            <a:off x="1744369" y="2047106"/>
            <a:ext cx="615771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A3E3-4E0E-6B47-A293-E1E0CBF3DD99}"/>
              </a:ext>
            </a:extLst>
          </p:cNvPr>
          <p:cNvSpPr/>
          <p:nvPr/>
        </p:nvSpPr>
        <p:spPr>
          <a:xfrm>
            <a:off x="1847343" y="2051222"/>
            <a:ext cx="135930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9DA630-CCE1-7449-9CB0-0DE19B838AFA}"/>
              </a:ext>
            </a:extLst>
          </p:cNvPr>
          <p:cNvSpPr/>
          <p:nvPr/>
        </p:nvSpPr>
        <p:spPr>
          <a:xfrm>
            <a:off x="2080061" y="2051222"/>
            <a:ext cx="109134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285291-7139-204A-8647-957ACC23EF85}"/>
              </a:ext>
            </a:extLst>
          </p:cNvPr>
          <p:cNvSpPr/>
          <p:nvPr/>
        </p:nvSpPr>
        <p:spPr>
          <a:xfrm>
            <a:off x="2265427" y="2047106"/>
            <a:ext cx="988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63E4C2-DB36-9C4B-84FE-464E6188D4A1}"/>
              </a:ext>
            </a:extLst>
          </p:cNvPr>
          <p:cNvCxnSpPr>
            <a:stCxn id="14" idx="1"/>
            <a:endCxn id="13" idx="1"/>
          </p:cNvCxnSpPr>
          <p:nvPr/>
        </p:nvCxnSpPr>
        <p:spPr>
          <a:xfrm>
            <a:off x="2360141" y="1825711"/>
            <a:ext cx="1" cy="119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1A7A4-DEAC-7A49-9D49-9A6E25F0634D}"/>
              </a:ext>
            </a:extLst>
          </p:cNvPr>
          <p:cNvSpPr/>
          <p:nvPr/>
        </p:nvSpPr>
        <p:spPr>
          <a:xfrm>
            <a:off x="10886302" y="3024316"/>
            <a:ext cx="716691" cy="2064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020CBA-3F12-B148-8ACD-4437C7B15C61}"/>
              </a:ext>
            </a:extLst>
          </p:cNvPr>
          <p:cNvSpPr/>
          <p:nvPr/>
        </p:nvSpPr>
        <p:spPr>
          <a:xfrm>
            <a:off x="10886302" y="2804984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7C2BCD-95B9-804E-A58C-E0052FF9C059}"/>
              </a:ext>
            </a:extLst>
          </p:cNvPr>
          <p:cNvSpPr/>
          <p:nvPr/>
        </p:nvSpPr>
        <p:spPr>
          <a:xfrm>
            <a:off x="10886302" y="2619632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E299BF-A427-C745-A728-FBD82782A17D}"/>
              </a:ext>
            </a:extLst>
          </p:cNvPr>
          <p:cNvSpPr/>
          <p:nvPr/>
        </p:nvSpPr>
        <p:spPr>
          <a:xfrm>
            <a:off x="10886302" y="2409568"/>
            <a:ext cx="716691" cy="2185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1C4109-C94F-A641-AF5F-6557B676FE37}"/>
              </a:ext>
            </a:extLst>
          </p:cNvPr>
          <p:cNvSpPr/>
          <p:nvPr/>
        </p:nvSpPr>
        <p:spPr>
          <a:xfrm>
            <a:off x="10886302" y="3218936"/>
            <a:ext cx="716691" cy="120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3E73A-AD24-914C-8B3E-C83DEFEFC5CF}"/>
              </a:ext>
            </a:extLst>
          </p:cNvPr>
          <p:cNvSpPr/>
          <p:nvPr/>
        </p:nvSpPr>
        <p:spPr>
          <a:xfrm>
            <a:off x="10886301" y="3356659"/>
            <a:ext cx="716691" cy="894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529F31-0C70-5B4A-B2CE-2F6D32A41253}"/>
              </a:ext>
            </a:extLst>
          </p:cNvPr>
          <p:cNvSpPr/>
          <p:nvPr/>
        </p:nvSpPr>
        <p:spPr>
          <a:xfrm>
            <a:off x="10886300" y="3557718"/>
            <a:ext cx="716691" cy="507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19E0B4-D606-F444-A6E2-EC93E7E8E397}"/>
              </a:ext>
            </a:extLst>
          </p:cNvPr>
          <p:cNvSpPr/>
          <p:nvPr/>
        </p:nvSpPr>
        <p:spPr>
          <a:xfrm>
            <a:off x="10886300" y="3721443"/>
            <a:ext cx="716691" cy="19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8DCB87-549D-874F-B8E6-89E6266A1CE4}"/>
              </a:ext>
            </a:extLst>
          </p:cNvPr>
          <p:cNvSpPr txBox="1"/>
          <p:nvPr/>
        </p:nvSpPr>
        <p:spPr>
          <a:xfrm>
            <a:off x="1485905" y="704335"/>
            <a:ext cx="27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3 </a:t>
            </a:r>
            <a:r>
              <a:rPr lang="en-US" dirty="0" err="1"/>
              <a:t>Salone</a:t>
            </a:r>
            <a:r>
              <a:rPr lang="en-US" dirty="0"/>
              <a:t> top </a:t>
            </a:r>
            <a:r>
              <a:rPr lang="en-US" dirty="0" err="1"/>
              <a:t>sx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4020773788281556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D944C8-235F-C844-A487-287544CF3DAE}"/>
              </a:ext>
            </a:extLst>
          </p:cNvPr>
          <p:cNvSpPr/>
          <p:nvPr/>
        </p:nvSpPr>
        <p:spPr>
          <a:xfrm>
            <a:off x="8526163" y="2781301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43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62C00D-5E8B-824A-AE0B-ACEC494DB741}"/>
              </a:ext>
            </a:extLst>
          </p:cNvPr>
          <p:cNvSpPr/>
          <p:nvPr/>
        </p:nvSpPr>
        <p:spPr>
          <a:xfrm>
            <a:off x="10886302" y="1600200"/>
            <a:ext cx="716691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9C101-E7FE-E84D-94F0-CB5554449209}"/>
              </a:ext>
            </a:extLst>
          </p:cNvPr>
          <p:cNvSpPr/>
          <p:nvPr/>
        </p:nvSpPr>
        <p:spPr>
          <a:xfrm>
            <a:off x="9279925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7245B-751D-E040-BABC-D15972617904}"/>
              </a:ext>
            </a:extLst>
          </p:cNvPr>
          <p:cNvSpPr/>
          <p:nvPr/>
        </p:nvSpPr>
        <p:spPr>
          <a:xfrm>
            <a:off x="5375189" y="1600200"/>
            <a:ext cx="3904736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98BCA2-EFA2-7345-B929-D7537CE0F437}"/>
              </a:ext>
            </a:extLst>
          </p:cNvPr>
          <p:cNvSpPr/>
          <p:nvPr/>
        </p:nvSpPr>
        <p:spPr>
          <a:xfrm>
            <a:off x="6437871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DD90E-F6E7-F641-B4A8-F4F72E2D3FAE}"/>
              </a:ext>
            </a:extLst>
          </p:cNvPr>
          <p:cNvSpPr/>
          <p:nvPr/>
        </p:nvSpPr>
        <p:spPr>
          <a:xfrm>
            <a:off x="7846542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419C6-46FF-2343-806D-C004B759637B}"/>
              </a:ext>
            </a:extLst>
          </p:cNvPr>
          <p:cNvSpPr/>
          <p:nvPr/>
        </p:nvSpPr>
        <p:spPr>
          <a:xfrm>
            <a:off x="4831494" y="2619632"/>
            <a:ext cx="543696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C1463-5B77-E549-A424-6C9EE94444E1}"/>
              </a:ext>
            </a:extLst>
          </p:cNvPr>
          <p:cNvSpPr/>
          <p:nvPr/>
        </p:nvSpPr>
        <p:spPr>
          <a:xfrm>
            <a:off x="3768812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C342E-70EA-084D-9D86-6081250C7700}"/>
              </a:ext>
            </a:extLst>
          </p:cNvPr>
          <p:cNvSpPr/>
          <p:nvPr/>
        </p:nvSpPr>
        <p:spPr>
          <a:xfrm>
            <a:off x="3768811" y="2619632"/>
            <a:ext cx="1062683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7D18-87BC-B14C-B001-F9A5590E4FFF}"/>
              </a:ext>
            </a:extLst>
          </p:cNvPr>
          <p:cNvSpPr/>
          <p:nvPr/>
        </p:nvSpPr>
        <p:spPr>
          <a:xfrm>
            <a:off x="2360142" y="2619632"/>
            <a:ext cx="1408670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AE88E-369D-DE42-82B6-001C0E372B4A}"/>
              </a:ext>
            </a:extLst>
          </p:cNvPr>
          <p:cNvSpPr/>
          <p:nvPr/>
        </p:nvSpPr>
        <p:spPr>
          <a:xfrm>
            <a:off x="2360141" y="1600200"/>
            <a:ext cx="1396311" cy="451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63829" y="2051222"/>
            <a:ext cx="1396311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441A0-0C8F-2340-89A4-1F4FF572EF39}"/>
              </a:ext>
            </a:extLst>
          </p:cNvPr>
          <p:cNvSpPr/>
          <p:nvPr/>
        </p:nvSpPr>
        <p:spPr>
          <a:xfrm>
            <a:off x="1068863" y="2051222"/>
            <a:ext cx="129127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3BBD9-5C82-E64A-A4AF-695193CBDAF3}"/>
              </a:ext>
            </a:extLst>
          </p:cNvPr>
          <p:cNvSpPr/>
          <p:nvPr/>
        </p:nvSpPr>
        <p:spPr>
          <a:xfrm>
            <a:off x="1198612" y="2051222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BFF97-988E-CE44-9525-F44AED8DB717}"/>
              </a:ext>
            </a:extLst>
          </p:cNvPr>
          <p:cNvSpPr/>
          <p:nvPr/>
        </p:nvSpPr>
        <p:spPr>
          <a:xfrm>
            <a:off x="1301584" y="2055338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43E1B-1191-AD41-A77D-6A8CB77B056E}"/>
              </a:ext>
            </a:extLst>
          </p:cNvPr>
          <p:cNvSpPr/>
          <p:nvPr/>
        </p:nvSpPr>
        <p:spPr>
          <a:xfrm>
            <a:off x="1485905" y="2055338"/>
            <a:ext cx="874235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B6C74C-B9A3-CD4F-9020-620BE3F2C3A1}"/>
              </a:ext>
            </a:extLst>
          </p:cNvPr>
          <p:cNvSpPr/>
          <p:nvPr/>
        </p:nvSpPr>
        <p:spPr>
          <a:xfrm>
            <a:off x="1571379" y="2055338"/>
            <a:ext cx="788762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6D608-C2A2-B34E-999F-7C7E03D1D33E}"/>
              </a:ext>
            </a:extLst>
          </p:cNvPr>
          <p:cNvSpPr/>
          <p:nvPr/>
        </p:nvSpPr>
        <p:spPr>
          <a:xfrm>
            <a:off x="1651703" y="2047106"/>
            <a:ext cx="7084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9CB934-C6F6-3E4B-9BD5-34FC913CE6BD}"/>
              </a:ext>
            </a:extLst>
          </p:cNvPr>
          <p:cNvSpPr/>
          <p:nvPr/>
        </p:nvSpPr>
        <p:spPr>
          <a:xfrm>
            <a:off x="1744369" y="2047106"/>
            <a:ext cx="615771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A3E3-4E0E-6B47-A293-E1E0CBF3DD99}"/>
              </a:ext>
            </a:extLst>
          </p:cNvPr>
          <p:cNvSpPr/>
          <p:nvPr/>
        </p:nvSpPr>
        <p:spPr>
          <a:xfrm>
            <a:off x="1847343" y="2051222"/>
            <a:ext cx="135930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9DA630-CCE1-7449-9CB0-0DE19B838AFA}"/>
              </a:ext>
            </a:extLst>
          </p:cNvPr>
          <p:cNvSpPr/>
          <p:nvPr/>
        </p:nvSpPr>
        <p:spPr>
          <a:xfrm>
            <a:off x="2080061" y="2051222"/>
            <a:ext cx="109134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285291-7139-204A-8647-957ACC23EF85}"/>
              </a:ext>
            </a:extLst>
          </p:cNvPr>
          <p:cNvSpPr/>
          <p:nvPr/>
        </p:nvSpPr>
        <p:spPr>
          <a:xfrm>
            <a:off x="2265427" y="2047106"/>
            <a:ext cx="988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63E4C2-DB36-9C4B-84FE-464E6188D4A1}"/>
              </a:ext>
            </a:extLst>
          </p:cNvPr>
          <p:cNvCxnSpPr>
            <a:stCxn id="14" idx="1"/>
            <a:endCxn id="13" idx="1"/>
          </p:cNvCxnSpPr>
          <p:nvPr/>
        </p:nvCxnSpPr>
        <p:spPr>
          <a:xfrm>
            <a:off x="2360141" y="1825711"/>
            <a:ext cx="1" cy="119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1A7A4-DEAC-7A49-9D49-9A6E25F0634D}"/>
              </a:ext>
            </a:extLst>
          </p:cNvPr>
          <p:cNvSpPr/>
          <p:nvPr/>
        </p:nvSpPr>
        <p:spPr>
          <a:xfrm>
            <a:off x="10886302" y="3024316"/>
            <a:ext cx="716691" cy="2064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020CBA-3F12-B148-8ACD-4437C7B15C61}"/>
              </a:ext>
            </a:extLst>
          </p:cNvPr>
          <p:cNvSpPr/>
          <p:nvPr/>
        </p:nvSpPr>
        <p:spPr>
          <a:xfrm>
            <a:off x="10886302" y="2804984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7C2BCD-95B9-804E-A58C-E0052FF9C059}"/>
              </a:ext>
            </a:extLst>
          </p:cNvPr>
          <p:cNvSpPr/>
          <p:nvPr/>
        </p:nvSpPr>
        <p:spPr>
          <a:xfrm>
            <a:off x="10886302" y="2619632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E299BF-A427-C745-A728-FBD82782A17D}"/>
              </a:ext>
            </a:extLst>
          </p:cNvPr>
          <p:cNvSpPr/>
          <p:nvPr/>
        </p:nvSpPr>
        <p:spPr>
          <a:xfrm>
            <a:off x="10886302" y="2409568"/>
            <a:ext cx="716691" cy="2185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1C4109-C94F-A641-AF5F-6557B676FE37}"/>
              </a:ext>
            </a:extLst>
          </p:cNvPr>
          <p:cNvSpPr/>
          <p:nvPr/>
        </p:nvSpPr>
        <p:spPr>
          <a:xfrm>
            <a:off x="10886302" y="3218936"/>
            <a:ext cx="716691" cy="120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3E73A-AD24-914C-8B3E-C83DEFEFC5CF}"/>
              </a:ext>
            </a:extLst>
          </p:cNvPr>
          <p:cNvSpPr/>
          <p:nvPr/>
        </p:nvSpPr>
        <p:spPr>
          <a:xfrm>
            <a:off x="10886301" y="3356659"/>
            <a:ext cx="716691" cy="894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529F31-0C70-5B4A-B2CE-2F6D32A41253}"/>
              </a:ext>
            </a:extLst>
          </p:cNvPr>
          <p:cNvSpPr/>
          <p:nvPr/>
        </p:nvSpPr>
        <p:spPr>
          <a:xfrm>
            <a:off x="10886300" y="3557718"/>
            <a:ext cx="716691" cy="507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19E0B4-D606-F444-A6E2-EC93E7E8E397}"/>
              </a:ext>
            </a:extLst>
          </p:cNvPr>
          <p:cNvSpPr/>
          <p:nvPr/>
        </p:nvSpPr>
        <p:spPr>
          <a:xfrm>
            <a:off x="10886300" y="3721443"/>
            <a:ext cx="716691" cy="19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8DCB87-549D-874F-B8E6-89E6266A1CE4}"/>
              </a:ext>
            </a:extLst>
          </p:cNvPr>
          <p:cNvSpPr txBox="1"/>
          <p:nvPr/>
        </p:nvSpPr>
        <p:spPr>
          <a:xfrm>
            <a:off x="1485905" y="704335"/>
            <a:ext cx="27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4 </a:t>
            </a:r>
            <a:r>
              <a:rPr lang="en-US" dirty="0" err="1"/>
              <a:t>Salone</a:t>
            </a:r>
            <a:r>
              <a:rPr lang="en-US" dirty="0"/>
              <a:t> top dx</a:t>
            </a:r>
          </a:p>
          <a:p>
            <a:r>
              <a:rPr lang="en-US" dirty="0" err="1"/>
              <a:t>Codice</a:t>
            </a:r>
            <a:r>
              <a:rPr lang="en-US" dirty="0"/>
              <a:t> 5324145425647236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D944C8-235F-C844-A487-287544CF3DAE}"/>
              </a:ext>
            </a:extLst>
          </p:cNvPr>
          <p:cNvSpPr/>
          <p:nvPr/>
        </p:nvSpPr>
        <p:spPr>
          <a:xfrm>
            <a:off x="8482915" y="1775254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2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62C00D-5E8B-824A-AE0B-ACEC494DB741}"/>
              </a:ext>
            </a:extLst>
          </p:cNvPr>
          <p:cNvSpPr/>
          <p:nvPr/>
        </p:nvSpPr>
        <p:spPr>
          <a:xfrm>
            <a:off x="10886302" y="1600200"/>
            <a:ext cx="716691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9C101-E7FE-E84D-94F0-CB5554449209}"/>
              </a:ext>
            </a:extLst>
          </p:cNvPr>
          <p:cNvSpPr/>
          <p:nvPr/>
        </p:nvSpPr>
        <p:spPr>
          <a:xfrm>
            <a:off x="9279925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7245B-751D-E040-BABC-D15972617904}"/>
              </a:ext>
            </a:extLst>
          </p:cNvPr>
          <p:cNvSpPr/>
          <p:nvPr/>
        </p:nvSpPr>
        <p:spPr>
          <a:xfrm>
            <a:off x="5375189" y="1600200"/>
            <a:ext cx="3904736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98BCA2-EFA2-7345-B929-D7537CE0F437}"/>
              </a:ext>
            </a:extLst>
          </p:cNvPr>
          <p:cNvSpPr/>
          <p:nvPr/>
        </p:nvSpPr>
        <p:spPr>
          <a:xfrm>
            <a:off x="6437871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DD90E-F6E7-F641-B4A8-F4F72E2D3FAE}"/>
              </a:ext>
            </a:extLst>
          </p:cNvPr>
          <p:cNvSpPr/>
          <p:nvPr/>
        </p:nvSpPr>
        <p:spPr>
          <a:xfrm>
            <a:off x="7846542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419C6-46FF-2343-806D-C004B759637B}"/>
              </a:ext>
            </a:extLst>
          </p:cNvPr>
          <p:cNvSpPr/>
          <p:nvPr/>
        </p:nvSpPr>
        <p:spPr>
          <a:xfrm>
            <a:off x="4831494" y="2619632"/>
            <a:ext cx="543696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C1463-5B77-E549-A424-6C9EE94444E1}"/>
              </a:ext>
            </a:extLst>
          </p:cNvPr>
          <p:cNvSpPr/>
          <p:nvPr/>
        </p:nvSpPr>
        <p:spPr>
          <a:xfrm>
            <a:off x="3768812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C342E-70EA-084D-9D86-6081250C7700}"/>
              </a:ext>
            </a:extLst>
          </p:cNvPr>
          <p:cNvSpPr/>
          <p:nvPr/>
        </p:nvSpPr>
        <p:spPr>
          <a:xfrm>
            <a:off x="3768811" y="2619632"/>
            <a:ext cx="1062683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7D18-87BC-B14C-B001-F9A5590E4FFF}"/>
              </a:ext>
            </a:extLst>
          </p:cNvPr>
          <p:cNvSpPr/>
          <p:nvPr/>
        </p:nvSpPr>
        <p:spPr>
          <a:xfrm>
            <a:off x="2360142" y="2619632"/>
            <a:ext cx="1408670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AE88E-369D-DE42-82B6-001C0E372B4A}"/>
              </a:ext>
            </a:extLst>
          </p:cNvPr>
          <p:cNvSpPr/>
          <p:nvPr/>
        </p:nvSpPr>
        <p:spPr>
          <a:xfrm>
            <a:off x="2360141" y="1600200"/>
            <a:ext cx="1396311" cy="451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63829" y="2051222"/>
            <a:ext cx="1396311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441A0-0C8F-2340-89A4-1F4FF572EF39}"/>
              </a:ext>
            </a:extLst>
          </p:cNvPr>
          <p:cNvSpPr/>
          <p:nvPr/>
        </p:nvSpPr>
        <p:spPr>
          <a:xfrm>
            <a:off x="1068863" y="2051222"/>
            <a:ext cx="129127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3BBD9-5C82-E64A-A4AF-695193CBDAF3}"/>
              </a:ext>
            </a:extLst>
          </p:cNvPr>
          <p:cNvSpPr/>
          <p:nvPr/>
        </p:nvSpPr>
        <p:spPr>
          <a:xfrm>
            <a:off x="1198612" y="2051222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BFF97-988E-CE44-9525-F44AED8DB717}"/>
              </a:ext>
            </a:extLst>
          </p:cNvPr>
          <p:cNvSpPr/>
          <p:nvPr/>
        </p:nvSpPr>
        <p:spPr>
          <a:xfrm>
            <a:off x="1301584" y="2055338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43E1B-1191-AD41-A77D-6A8CB77B056E}"/>
              </a:ext>
            </a:extLst>
          </p:cNvPr>
          <p:cNvSpPr/>
          <p:nvPr/>
        </p:nvSpPr>
        <p:spPr>
          <a:xfrm>
            <a:off x="1485905" y="2055338"/>
            <a:ext cx="874235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B6C74C-B9A3-CD4F-9020-620BE3F2C3A1}"/>
              </a:ext>
            </a:extLst>
          </p:cNvPr>
          <p:cNvSpPr/>
          <p:nvPr/>
        </p:nvSpPr>
        <p:spPr>
          <a:xfrm>
            <a:off x="1571379" y="2055338"/>
            <a:ext cx="788762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6D608-C2A2-B34E-999F-7C7E03D1D33E}"/>
              </a:ext>
            </a:extLst>
          </p:cNvPr>
          <p:cNvSpPr/>
          <p:nvPr/>
        </p:nvSpPr>
        <p:spPr>
          <a:xfrm>
            <a:off x="1651703" y="2047106"/>
            <a:ext cx="7084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9CB934-C6F6-3E4B-9BD5-34FC913CE6BD}"/>
              </a:ext>
            </a:extLst>
          </p:cNvPr>
          <p:cNvSpPr/>
          <p:nvPr/>
        </p:nvSpPr>
        <p:spPr>
          <a:xfrm>
            <a:off x="1744369" y="2047106"/>
            <a:ext cx="615771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A3E3-4E0E-6B47-A293-E1E0CBF3DD99}"/>
              </a:ext>
            </a:extLst>
          </p:cNvPr>
          <p:cNvSpPr/>
          <p:nvPr/>
        </p:nvSpPr>
        <p:spPr>
          <a:xfrm>
            <a:off x="1847343" y="2051222"/>
            <a:ext cx="135930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9DA630-CCE1-7449-9CB0-0DE19B838AFA}"/>
              </a:ext>
            </a:extLst>
          </p:cNvPr>
          <p:cNvSpPr/>
          <p:nvPr/>
        </p:nvSpPr>
        <p:spPr>
          <a:xfrm>
            <a:off x="2080061" y="2051222"/>
            <a:ext cx="109134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285291-7139-204A-8647-957ACC23EF85}"/>
              </a:ext>
            </a:extLst>
          </p:cNvPr>
          <p:cNvSpPr/>
          <p:nvPr/>
        </p:nvSpPr>
        <p:spPr>
          <a:xfrm>
            <a:off x="2265427" y="2047106"/>
            <a:ext cx="988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63E4C2-DB36-9C4B-84FE-464E6188D4A1}"/>
              </a:ext>
            </a:extLst>
          </p:cNvPr>
          <p:cNvCxnSpPr>
            <a:stCxn id="14" idx="1"/>
            <a:endCxn id="13" idx="1"/>
          </p:cNvCxnSpPr>
          <p:nvPr/>
        </p:nvCxnSpPr>
        <p:spPr>
          <a:xfrm>
            <a:off x="2360141" y="1825711"/>
            <a:ext cx="1" cy="119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1A7A4-DEAC-7A49-9D49-9A6E25F0634D}"/>
              </a:ext>
            </a:extLst>
          </p:cNvPr>
          <p:cNvSpPr/>
          <p:nvPr/>
        </p:nvSpPr>
        <p:spPr>
          <a:xfrm>
            <a:off x="10886302" y="3024316"/>
            <a:ext cx="716691" cy="2064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020CBA-3F12-B148-8ACD-4437C7B15C61}"/>
              </a:ext>
            </a:extLst>
          </p:cNvPr>
          <p:cNvSpPr/>
          <p:nvPr/>
        </p:nvSpPr>
        <p:spPr>
          <a:xfrm>
            <a:off x="10886302" y="2804984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7C2BCD-95B9-804E-A58C-E0052FF9C059}"/>
              </a:ext>
            </a:extLst>
          </p:cNvPr>
          <p:cNvSpPr/>
          <p:nvPr/>
        </p:nvSpPr>
        <p:spPr>
          <a:xfrm>
            <a:off x="10886302" y="2619632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E299BF-A427-C745-A728-FBD82782A17D}"/>
              </a:ext>
            </a:extLst>
          </p:cNvPr>
          <p:cNvSpPr/>
          <p:nvPr/>
        </p:nvSpPr>
        <p:spPr>
          <a:xfrm>
            <a:off x="10886302" y="2409568"/>
            <a:ext cx="716691" cy="2185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1C4109-C94F-A641-AF5F-6557B676FE37}"/>
              </a:ext>
            </a:extLst>
          </p:cNvPr>
          <p:cNvSpPr/>
          <p:nvPr/>
        </p:nvSpPr>
        <p:spPr>
          <a:xfrm>
            <a:off x="10886302" y="3218936"/>
            <a:ext cx="716691" cy="120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3E73A-AD24-914C-8B3E-C83DEFEFC5CF}"/>
              </a:ext>
            </a:extLst>
          </p:cNvPr>
          <p:cNvSpPr/>
          <p:nvPr/>
        </p:nvSpPr>
        <p:spPr>
          <a:xfrm>
            <a:off x="10886301" y="3356659"/>
            <a:ext cx="716691" cy="894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529F31-0C70-5B4A-B2CE-2F6D32A41253}"/>
              </a:ext>
            </a:extLst>
          </p:cNvPr>
          <p:cNvSpPr/>
          <p:nvPr/>
        </p:nvSpPr>
        <p:spPr>
          <a:xfrm>
            <a:off x="10886300" y="3557718"/>
            <a:ext cx="716691" cy="507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19E0B4-D606-F444-A6E2-EC93E7E8E397}"/>
              </a:ext>
            </a:extLst>
          </p:cNvPr>
          <p:cNvSpPr/>
          <p:nvPr/>
        </p:nvSpPr>
        <p:spPr>
          <a:xfrm>
            <a:off x="10886300" y="3721443"/>
            <a:ext cx="716691" cy="19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8DCB87-549D-874F-B8E6-89E6266A1CE4}"/>
              </a:ext>
            </a:extLst>
          </p:cNvPr>
          <p:cNvSpPr txBox="1"/>
          <p:nvPr/>
        </p:nvSpPr>
        <p:spPr>
          <a:xfrm>
            <a:off x="1485905" y="704335"/>
            <a:ext cx="27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5 anti </a:t>
            </a:r>
            <a:r>
              <a:rPr lang="en-US" dirty="0" err="1"/>
              <a:t>deposito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2452627472042763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D944C8-235F-C844-A487-287544CF3DAE}"/>
              </a:ext>
            </a:extLst>
          </p:cNvPr>
          <p:cNvSpPr/>
          <p:nvPr/>
        </p:nvSpPr>
        <p:spPr>
          <a:xfrm>
            <a:off x="10008974" y="1775254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32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62C00D-5E8B-824A-AE0B-ACEC494DB741}"/>
              </a:ext>
            </a:extLst>
          </p:cNvPr>
          <p:cNvSpPr/>
          <p:nvPr/>
        </p:nvSpPr>
        <p:spPr>
          <a:xfrm>
            <a:off x="10886302" y="1600200"/>
            <a:ext cx="716691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9C101-E7FE-E84D-94F0-CB5554449209}"/>
              </a:ext>
            </a:extLst>
          </p:cNvPr>
          <p:cNvSpPr/>
          <p:nvPr/>
        </p:nvSpPr>
        <p:spPr>
          <a:xfrm>
            <a:off x="9279925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7245B-751D-E040-BABC-D15972617904}"/>
              </a:ext>
            </a:extLst>
          </p:cNvPr>
          <p:cNvSpPr/>
          <p:nvPr/>
        </p:nvSpPr>
        <p:spPr>
          <a:xfrm>
            <a:off x="5375189" y="1600200"/>
            <a:ext cx="3904736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98BCA2-EFA2-7345-B929-D7537CE0F437}"/>
              </a:ext>
            </a:extLst>
          </p:cNvPr>
          <p:cNvSpPr/>
          <p:nvPr/>
        </p:nvSpPr>
        <p:spPr>
          <a:xfrm>
            <a:off x="6437871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DD90E-F6E7-F641-B4A8-F4F72E2D3FAE}"/>
              </a:ext>
            </a:extLst>
          </p:cNvPr>
          <p:cNvSpPr/>
          <p:nvPr/>
        </p:nvSpPr>
        <p:spPr>
          <a:xfrm>
            <a:off x="7846542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419C6-46FF-2343-806D-C004B759637B}"/>
              </a:ext>
            </a:extLst>
          </p:cNvPr>
          <p:cNvSpPr/>
          <p:nvPr/>
        </p:nvSpPr>
        <p:spPr>
          <a:xfrm>
            <a:off x="4831494" y="2619632"/>
            <a:ext cx="543696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C1463-5B77-E549-A424-6C9EE94444E1}"/>
              </a:ext>
            </a:extLst>
          </p:cNvPr>
          <p:cNvSpPr/>
          <p:nvPr/>
        </p:nvSpPr>
        <p:spPr>
          <a:xfrm>
            <a:off x="3768812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C342E-70EA-084D-9D86-6081250C7700}"/>
              </a:ext>
            </a:extLst>
          </p:cNvPr>
          <p:cNvSpPr/>
          <p:nvPr/>
        </p:nvSpPr>
        <p:spPr>
          <a:xfrm>
            <a:off x="3768811" y="2619632"/>
            <a:ext cx="1062683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7D18-87BC-B14C-B001-F9A5590E4FFF}"/>
              </a:ext>
            </a:extLst>
          </p:cNvPr>
          <p:cNvSpPr/>
          <p:nvPr/>
        </p:nvSpPr>
        <p:spPr>
          <a:xfrm>
            <a:off x="2360142" y="2619632"/>
            <a:ext cx="1408670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AE88E-369D-DE42-82B6-001C0E372B4A}"/>
              </a:ext>
            </a:extLst>
          </p:cNvPr>
          <p:cNvSpPr/>
          <p:nvPr/>
        </p:nvSpPr>
        <p:spPr>
          <a:xfrm>
            <a:off x="2360141" y="1600200"/>
            <a:ext cx="1396311" cy="451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63829" y="2051222"/>
            <a:ext cx="1396311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441A0-0C8F-2340-89A4-1F4FF572EF39}"/>
              </a:ext>
            </a:extLst>
          </p:cNvPr>
          <p:cNvSpPr/>
          <p:nvPr/>
        </p:nvSpPr>
        <p:spPr>
          <a:xfrm>
            <a:off x="1068863" y="2051222"/>
            <a:ext cx="129127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3BBD9-5C82-E64A-A4AF-695193CBDAF3}"/>
              </a:ext>
            </a:extLst>
          </p:cNvPr>
          <p:cNvSpPr/>
          <p:nvPr/>
        </p:nvSpPr>
        <p:spPr>
          <a:xfrm>
            <a:off x="1198612" y="2051222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BFF97-988E-CE44-9525-F44AED8DB717}"/>
              </a:ext>
            </a:extLst>
          </p:cNvPr>
          <p:cNvSpPr/>
          <p:nvPr/>
        </p:nvSpPr>
        <p:spPr>
          <a:xfrm>
            <a:off x="1301584" y="2055338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43E1B-1191-AD41-A77D-6A8CB77B056E}"/>
              </a:ext>
            </a:extLst>
          </p:cNvPr>
          <p:cNvSpPr/>
          <p:nvPr/>
        </p:nvSpPr>
        <p:spPr>
          <a:xfrm>
            <a:off x="1485905" y="2055338"/>
            <a:ext cx="874235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B6C74C-B9A3-CD4F-9020-620BE3F2C3A1}"/>
              </a:ext>
            </a:extLst>
          </p:cNvPr>
          <p:cNvSpPr/>
          <p:nvPr/>
        </p:nvSpPr>
        <p:spPr>
          <a:xfrm>
            <a:off x="1571379" y="2055338"/>
            <a:ext cx="788762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6D608-C2A2-B34E-999F-7C7E03D1D33E}"/>
              </a:ext>
            </a:extLst>
          </p:cNvPr>
          <p:cNvSpPr/>
          <p:nvPr/>
        </p:nvSpPr>
        <p:spPr>
          <a:xfrm>
            <a:off x="1651703" y="2047106"/>
            <a:ext cx="7084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9CB934-C6F6-3E4B-9BD5-34FC913CE6BD}"/>
              </a:ext>
            </a:extLst>
          </p:cNvPr>
          <p:cNvSpPr/>
          <p:nvPr/>
        </p:nvSpPr>
        <p:spPr>
          <a:xfrm>
            <a:off x="1744369" y="2047106"/>
            <a:ext cx="615771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A3E3-4E0E-6B47-A293-E1E0CBF3DD99}"/>
              </a:ext>
            </a:extLst>
          </p:cNvPr>
          <p:cNvSpPr/>
          <p:nvPr/>
        </p:nvSpPr>
        <p:spPr>
          <a:xfrm>
            <a:off x="1847343" y="2051222"/>
            <a:ext cx="135930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9DA630-CCE1-7449-9CB0-0DE19B838AFA}"/>
              </a:ext>
            </a:extLst>
          </p:cNvPr>
          <p:cNvSpPr/>
          <p:nvPr/>
        </p:nvSpPr>
        <p:spPr>
          <a:xfrm>
            <a:off x="2080061" y="2051222"/>
            <a:ext cx="109134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285291-7139-204A-8647-957ACC23EF85}"/>
              </a:ext>
            </a:extLst>
          </p:cNvPr>
          <p:cNvSpPr/>
          <p:nvPr/>
        </p:nvSpPr>
        <p:spPr>
          <a:xfrm>
            <a:off x="2265427" y="2047106"/>
            <a:ext cx="988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63E4C2-DB36-9C4B-84FE-464E6188D4A1}"/>
              </a:ext>
            </a:extLst>
          </p:cNvPr>
          <p:cNvCxnSpPr>
            <a:stCxn id="14" idx="1"/>
            <a:endCxn id="13" idx="1"/>
          </p:cNvCxnSpPr>
          <p:nvPr/>
        </p:nvCxnSpPr>
        <p:spPr>
          <a:xfrm>
            <a:off x="2360141" y="1825711"/>
            <a:ext cx="1" cy="119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1A7A4-DEAC-7A49-9D49-9A6E25F0634D}"/>
              </a:ext>
            </a:extLst>
          </p:cNvPr>
          <p:cNvSpPr/>
          <p:nvPr/>
        </p:nvSpPr>
        <p:spPr>
          <a:xfrm>
            <a:off x="10886302" y="3024316"/>
            <a:ext cx="716691" cy="2064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020CBA-3F12-B148-8ACD-4437C7B15C61}"/>
              </a:ext>
            </a:extLst>
          </p:cNvPr>
          <p:cNvSpPr/>
          <p:nvPr/>
        </p:nvSpPr>
        <p:spPr>
          <a:xfrm>
            <a:off x="10886302" y="2804984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7C2BCD-95B9-804E-A58C-E0052FF9C059}"/>
              </a:ext>
            </a:extLst>
          </p:cNvPr>
          <p:cNvSpPr/>
          <p:nvPr/>
        </p:nvSpPr>
        <p:spPr>
          <a:xfrm>
            <a:off x="10886302" y="2619632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E299BF-A427-C745-A728-FBD82782A17D}"/>
              </a:ext>
            </a:extLst>
          </p:cNvPr>
          <p:cNvSpPr/>
          <p:nvPr/>
        </p:nvSpPr>
        <p:spPr>
          <a:xfrm>
            <a:off x="10886302" y="2409568"/>
            <a:ext cx="716691" cy="2185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1C4109-C94F-A641-AF5F-6557B676FE37}"/>
              </a:ext>
            </a:extLst>
          </p:cNvPr>
          <p:cNvSpPr/>
          <p:nvPr/>
        </p:nvSpPr>
        <p:spPr>
          <a:xfrm>
            <a:off x="10886302" y="3218936"/>
            <a:ext cx="716691" cy="120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3E73A-AD24-914C-8B3E-C83DEFEFC5CF}"/>
              </a:ext>
            </a:extLst>
          </p:cNvPr>
          <p:cNvSpPr/>
          <p:nvPr/>
        </p:nvSpPr>
        <p:spPr>
          <a:xfrm>
            <a:off x="10886301" y="3356659"/>
            <a:ext cx="716691" cy="894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529F31-0C70-5B4A-B2CE-2F6D32A41253}"/>
              </a:ext>
            </a:extLst>
          </p:cNvPr>
          <p:cNvSpPr/>
          <p:nvPr/>
        </p:nvSpPr>
        <p:spPr>
          <a:xfrm>
            <a:off x="10886300" y="3557718"/>
            <a:ext cx="716691" cy="507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19E0B4-D606-F444-A6E2-EC93E7E8E397}"/>
              </a:ext>
            </a:extLst>
          </p:cNvPr>
          <p:cNvSpPr/>
          <p:nvPr/>
        </p:nvSpPr>
        <p:spPr>
          <a:xfrm>
            <a:off x="10886300" y="3721443"/>
            <a:ext cx="716691" cy="19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8DCB87-549D-874F-B8E6-89E6266A1CE4}"/>
              </a:ext>
            </a:extLst>
          </p:cNvPr>
          <p:cNvSpPr txBox="1"/>
          <p:nvPr/>
        </p:nvSpPr>
        <p:spPr>
          <a:xfrm>
            <a:off x="1485905" y="704335"/>
            <a:ext cx="27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6 scale</a:t>
            </a:r>
          </a:p>
          <a:p>
            <a:r>
              <a:rPr lang="en-US" dirty="0" err="1"/>
              <a:t>Codice</a:t>
            </a:r>
            <a:r>
              <a:rPr lang="en-US" dirty="0"/>
              <a:t> 2357566420885028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D944C8-235F-C844-A487-287544CF3DAE}"/>
              </a:ext>
            </a:extLst>
          </p:cNvPr>
          <p:cNvSpPr/>
          <p:nvPr/>
        </p:nvSpPr>
        <p:spPr>
          <a:xfrm>
            <a:off x="11028402" y="1737155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2DBD09C9-366D-DA41-923F-615E90F19FD9}"/>
              </a:ext>
            </a:extLst>
          </p:cNvPr>
          <p:cNvSpPr txBox="1"/>
          <p:nvPr/>
        </p:nvSpPr>
        <p:spPr>
          <a:xfrm>
            <a:off x="1485905" y="704335"/>
            <a:ext cx="27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0 </a:t>
            </a:r>
            <a:r>
              <a:rPr lang="en-US" dirty="0" err="1"/>
              <a:t>Bagno</a:t>
            </a:r>
            <a:r>
              <a:rPr lang="en-US" dirty="0"/>
              <a:t> </a:t>
            </a:r>
            <a:r>
              <a:rPr lang="en-US" dirty="0" err="1"/>
              <a:t>giu</a:t>
            </a:r>
            <a:r>
              <a:rPr lang="en-US" dirty="0"/>
              <a:t>’</a:t>
            </a:r>
          </a:p>
          <a:p>
            <a:r>
              <a:rPr lang="en-US" dirty="0" err="1"/>
              <a:t>Codice</a:t>
            </a:r>
            <a:r>
              <a:rPr lang="en-US" dirty="0"/>
              <a:t> 4084544200246416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2A8100-71A0-404A-8F9D-E851E17CB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64" y="1350666"/>
            <a:ext cx="4699000" cy="4699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1C0FB3-8C4D-9142-A8C9-A0C231CE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7" y="2595639"/>
            <a:ext cx="5218793" cy="179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12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796845" y="3342503"/>
            <a:ext cx="543698" cy="136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6D8757-423A-D44B-AE14-41F3E5DB857D}"/>
              </a:ext>
            </a:extLst>
          </p:cNvPr>
          <p:cNvSpPr/>
          <p:nvPr/>
        </p:nvSpPr>
        <p:spPr>
          <a:xfrm>
            <a:off x="9255211" y="2458995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E596E-E441-0D44-851C-101AAF5CDD11}"/>
              </a:ext>
            </a:extLst>
          </p:cNvPr>
          <p:cNvSpPr/>
          <p:nvPr/>
        </p:nvSpPr>
        <p:spPr>
          <a:xfrm>
            <a:off x="9119285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0E2FB3-4EBA-5E40-A84A-326B2A64DC18}"/>
              </a:ext>
            </a:extLst>
          </p:cNvPr>
          <p:cNvSpPr/>
          <p:nvPr/>
        </p:nvSpPr>
        <p:spPr>
          <a:xfrm>
            <a:off x="8987479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D033C5-F585-D746-A4A4-225E6866D820}"/>
              </a:ext>
            </a:extLst>
          </p:cNvPr>
          <p:cNvSpPr/>
          <p:nvPr/>
        </p:nvSpPr>
        <p:spPr>
          <a:xfrm>
            <a:off x="8853613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6FBAAE-76EB-7748-B11D-65A207343A8B}"/>
              </a:ext>
            </a:extLst>
          </p:cNvPr>
          <p:cNvSpPr/>
          <p:nvPr/>
        </p:nvSpPr>
        <p:spPr>
          <a:xfrm>
            <a:off x="9382896" y="3342503"/>
            <a:ext cx="409836" cy="8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E7BC30-FA0A-164A-8709-692FE10237A3}"/>
              </a:ext>
            </a:extLst>
          </p:cNvPr>
          <p:cNvSpPr/>
          <p:nvPr/>
        </p:nvSpPr>
        <p:spPr>
          <a:xfrm>
            <a:off x="8029832" y="3354859"/>
            <a:ext cx="821720" cy="1563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73D7A7-1E05-D248-97D8-7C3ACAF0C926}"/>
              </a:ext>
            </a:extLst>
          </p:cNvPr>
          <p:cNvSpPr/>
          <p:nvPr/>
        </p:nvSpPr>
        <p:spPr>
          <a:xfrm>
            <a:off x="8340811" y="4557583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571CE2-6A43-FA4E-9660-46471C243202}"/>
              </a:ext>
            </a:extLst>
          </p:cNvPr>
          <p:cNvSpPr/>
          <p:nvPr/>
        </p:nvSpPr>
        <p:spPr>
          <a:xfrm>
            <a:off x="8340810" y="4197177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89CB58-B73E-6E4A-91D9-2391435E19D2}"/>
              </a:ext>
            </a:extLst>
          </p:cNvPr>
          <p:cNvSpPr/>
          <p:nvPr/>
        </p:nvSpPr>
        <p:spPr>
          <a:xfrm>
            <a:off x="8029832" y="2458993"/>
            <a:ext cx="815539" cy="895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52FF8B-6DD4-6947-9094-C5FB62370AB9}"/>
              </a:ext>
            </a:extLst>
          </p:cNvPr>
          <p:cNvSpPr/>
          <p:nvPr/>
        </p:nvSpPr>
        <p:spPr>
          <a:xfrm>
            <a:off x="4572000" y="2458995"/>
            <a:ext cx="3457834" cy="895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02EF1D-E092-304A-9E62-5DEB347AAD86}"/>
              </a:ext>
            </a:extLst>
          </p:cNvPr>
          <p:cNvSpPr/>
          <p:nvPr/>
        </p:nvSpPr>
        <p:spPr>
          <a:xfrm>
            <a:off x="6952742" y="1575484"/>
            <a:ext cx="148692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C23C41-1AD6-1C48-9082-CF7D0EE32A81}"/>
              </a:ext>
            </a:extLst>
          </p:cNvPr>
          <p:cNvSpPr/>
          <p:nvPr/>
        </p:nvSpPr>
        <p:spPr>
          <a:xfrm>
            <a:off x="6273120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DAF5FE-A6EB-CD47-B334-E1C2D2CC248A}"/>
              </a:ext>
            </a:extLst>
          </p:cNvPr>
          <p:cNvSpPr/>
          <p:nvPr/>
        </p:nvSpPr>
        <p:spPr>
          <a:xfrm>
            <a:off x="5597619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29E936-CEE1-4E4D-BA25-16EFD7A61F15}"/>
              </a:ext>
            </a:extLst>
          </p:cNvPr>
          <p:cNvSpPr/>
          <p:nvPr/>
        </p:nvSpPr>
        <p:spPr>
          <a:xfrm>
            <a:off x="4909761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3466C4-AE83-7942-8BA4-8C15C2AE3D24}"/>
              </a:ext>
            </a:extLst>
          </p:cNvPr>
          <p:cNvSpPr/>
          <p:nvPr/>
        </p:nvSpPr>
        <p:spPr>
          <a:xfrm>
            <a:off x="7349187" y="3342503"/>
            <a:ext cx="683737" cy="1575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CDA92C-8ED1-8E47-9118-F563166E133A}"/>
              </a:ext>
            </a:extLst>
          </p:cNvPr>
          <p:cNvSpPr/>
          <p:nvPr/>
        </p:nvSpPr>
        <p:spPr>
          <a:xfrm>
            <a:off x="6671109" y="3354858"/>
            <a:ext cx="68373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3C7BE6-8A54-3B45-9574-73B7B1455D8F}"/>
              </a:ext>
            </a:extLst>
          </p:cNvPr>
          <p:cNvSpPr/>
          <p:nvPr/>
        </p:nvSpPr>
        <p:spPr>
          <a:xfrm>
            <a:off x="5445732" y="3348681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C7808A-4EC9-F444-B6E6-C2A8D0B67623}"/>
              </a:ext>
            </a:extLst>
          </p:cNvPr>
          <p:cNvSpPr/>
          <p:nvPr/>
        </p:nvSpPr>
        <p:spPr>
          <a:xfrm>
            <a:off x="4232712" y="3349710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0C61F5-4102-C545-BD3C-7988C625DC28}"/>
              </a:ext>
            </a:extLst>
          </p:cNvPr>
          <p:cNvSpPr/>
          <p:nvPr/>
        </p:nvSpPr>
        <p:spPr>
          <a:xfrm>
            <a:off x="2014151" y="2456421"/>
            <a:ext cx="2553728" cy="886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EB9B30-F402-604C-B603-121F49D05A57}"/>
              </a:ext>
            </a:extLst>
          </p:cNvPr>
          <p:cNvSpPr/>
          <p:nvPr/>
        </p:nvSpPr>
        <p:spPr>
          <a:xfrm>
            <a:off x="3700863" y="1572913"/>
            <a:ext cx="875258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BAD2D5-2518-2F48-B2A6-605F51144F69}"/>
              </a:ext>
            </a:extLst>
          </p:cNvPr>
          <p:cNvSpPr/>
          <p:nvPr/>
        </p:nvSpPr>
        <p:spPr>
          <a:xfrm>
            <a:off x="2620672" y="1572913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BD1BBD-828D-4244-B1C7-AD09ADBD0D0A}"/>
              </a:ext>
            </a:extLst>
          </p:cNvPr>
          <p:cNvSpPr/>
          <p:nvPr/>
        </p:nvSpPr>
        <p:spPr>
          <a:xfrm>
            <a:off x="2011061" y="1572913"/>
            <a:ext cx="612706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CB3B30-948C-9944-8773-430991033C3A}"/>
              </a:ext>
            </a:extLst>
          </p:cNvPr>
          <p:cNvSpPr/>
          <p:nvPr/>
        </p:nvSpPr>
        <p:spPr>
          <a:xfrm>
            <a:off x="9382896" y="3342503"/>
            <a:ext cx="957649" cy="156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3114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7 </a:t>
            </a:r>
            <a:r>
              <a:rPr lang="en-US" dirty="0" err="1"/>
              <a:t>ingresso</a:t>
            </a:r>
            <a:r>
              <a:rPr lang="en-US" dirty="0"/>
              <a:t> </a:t>
            </a:r>
            <a:r>
              <a:rPr lang="en-US" dirty="0" err="1"/>
              <a:t>passaggio</a:t>
            </a:r>
            <a:r>
              <a:rPr lang="en-US" dirty="0"/>
              <a:t> </a:t>
            </a:r>
            <a:r>
              <a:rPr lang="en-US" dirty="0" err="1"/>
              <a:t>chiesa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8276226712136434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00237E-1B1E-224B-9F83-FCD2A17CF87A}"/>
              </a:ext>
            </a:extLst>
          </p:cNvPr>
          <p:cNvSpPr/>
          <p:nvPr/>
        </p:nvSpPr>
        <p:spPr>
          <a:xfrm>
            <a:off x="9636208" y="2669832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28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796845" y="3342503"/>
            <a:ext cx="543698" cy="136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6D8757-423A-D44B-AE14-41F3E5DB857D}"/>
              </a:ext>
            </a:extLst>
          </p:cNvPr>
          <p:cNvSpPr/>
          <p:nvPr/>
        </p:nvSpPr>
        <p:spPr>
          <a:xfrm>
            <a:off x="9255211" y="2458995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E596E-E441-0D44-851C-101AAF5CDD11}"/>
              </a:ext>
            </a:extLst>
          </p:cNvPr>
          <p:cNvSpPr/>
          <p:nvPr/>
        </p:nvSpPr>
        <p:spPr>
          <a:xfrm>
            <a:off x="9119285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0E2FB3-4EBA-5E40-A84A-326B2A64DC18}"/>
              </a:ext>
            </a:extLst>
          </p:cNvPr>
          <p:cNvSpPr/>
          <p:nvPr/>
        </p:nvSpPr>
        <p:spPr>
          <a:xfrm>
            <a:off x="8987479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D033C5-F585-D746-A4A4-225E6866D820}"/>
              </a:ext>
            </a:extLst>
          </p:cNvPr>
          <p:cNvSpPr/>
          <p:nvPr/>
        </p:nvSpPr>
        <p:spPr>
          <a:xfrm>
            <a:off x="8853613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6FBAAE-76EB-7748-B11D-65A207343A8B}"/>
              </a:ext>
            </a:extLst>
          </p:cNvPr>
          <p:cNvSpPr/>
          <p:nvPr/>
        </p:nvSpPr>
        <p:spPr>
          <a:xfrm>
            <a:off x="9382896" y="3342503"/>
            <a:ext cx="409836" cy="8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E7BC30-FA0A-164A-8709-692FE10237A3}"/>
              </a:ext>
            </a:extLst>
          </p:cNvPr>
          <p:cNvSpPr/>
          <p:nvPr/>
        </p:nvSpPr>
        <p:spPr>
          <a:xfrm>
            <a:off x="8029832" y="3354859"/>
            <a:ext cx="821720" cy="1563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73D7A7-1E05-D248-97D8-7C3ACAF0C926}"/>
              </a:ext>
            </a:extLst>
          </p:cNvPr>
          <p:cNvSpPr/>
          <p:nvPr/>
        </p:nvSpPr>
        <p:spPr>
          <a:xfrm>
            <a:off x="8340811" y="4557583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571CE2-6A43-FA4E-9660-46471C243202}"/>
              </a:ext>
            </a:extLst>
          </p:cNvPr>
          <p:cNvSpPr/>
          <p:nvPr/>
        </p:nvSpPr>
        <p:spPr>
          <a:xfrm>
            <a:off x="8340810" y="4197177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89CB58-B73E-6E4A-91D9-2391435E19D2}"/>
              </a:ext>
            </a:extLst>
          </p:cNvPr>
          <p:cNvSpPr/>
          <p:nvPr/>
        </p:nvSpPr>
        <p:spPr>
          <a:xfrm>
            <a:off x="8029832" y="2458993"/>
            <a:ext cx="815539" cy="895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52FF8B-6DD4-6947-9094-C5FB62370AB9}"/>
              </a:ext>
            </a:extLst>
          </p:cNvPr>
          <p:cNvSpPr/>
          <p:nvPr/>
        </p:nvSpPr>
        <p:spPr>
          <a:xfrm>
            <a:off x="4572000" y="2458995"/>
            <a:ext cx="3457834" cy="895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02EF1D-E092-304A-9E62-5DEB347AAD86}"/>
              </a:ext>
            </a:extLst>
          </p:cNvPr>
          <p:cNvSpPr/>
          <p:nvPr/>
        </p:nvSpPr>
        <p:spPr>
          <a:xfrm>
            <a:off x="6952742" y="1575484"/>
            <a:ext cx="148692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C23C41-1AD6-1C48-9082-CF7D0EE32A81}"/>
              </a:ext>
            </a:extLst>
          </p:cNvPr>
          <p:cNvSpPr/>
          <p:nvPr/>
        </p:nvSpPr>
        <p:spPr>
          <a:xfrm>
            <a:off x="6273120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DAF5FE-A6EB-CD47-B334-E1C2D2CC248A}"/>
              </a:ext>
            </a:extLst>
          </p:cNvPr>
          <p:cNvSpPr/>
          <p:nvPr/>
        </p:nvSpPr>
        <p:spPr>
          <a:xfrm>
            <a:off x="5597619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29E936-CEE1-4E4D-BA25-16EFD7A61F15}"/>
              </a:ext>
            </a:extLst>
          </p:cNvPr>
          <p:cNvSpPr/>
          <p:nvPr/>
        </p:nvSpPr>
        <p:spPr>
          <a:xfrm>
            <a:off x="4909761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3466C4-AE83-7942-8BA4-8C15C2AE3D24}"/>
              </a:ext>
            </a:extLst>
          </p:cNvPr>
          <p:cNvSpPr/>
          <p:nvPr/>
        </p:nvSpPr>
        <p:spPr>
          <a:xfrm>
            <a:off x="7349187" y="3342503"/>
            <a:ext cx="683737" cy="1575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CDA92C-8ED1-8E47-9118-F563166E133A}"/>
              </a:ext>
            </a:extLst>
          </p:cNvPr>
          <p:cNvSpPr/>
          <p:nvPr/>
        </p:nvSpPr>
        <p:spPr>
          <a:xfrm>
            <a:off x="6671109" y="3354858"/>
            <a:ext cx="68373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3C7BE6-8A54-3B45-9574-73B7B1455D8F}"/>
              </a:ext>
            </a:extLst>
          </p:cNvPr>
          <p:cNvSpPr/>
          <p:nvPr/>
        </p:nvSpPr>
        <p:spPr>
          <a:xfrm>
            <a:off x="5445732" y="3348681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C7808A-4EC9-F444-B6E6-C2A8D0B67623}"/>
              </a:ext>
            </a:extLst>
          </p:cNvPr>
          <p:cNvSpPr/>
          <p:nvPr/>
        </p:nvSpPr>
        <p:spPr>
          <a:xfrm>
            <a:off x="4232712" y="3349710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0C61F5-4102-C545-BD3C-7988C625DC28}"/>
              </a:ext>
            </a:extLst>
          </p:cNvPr>
          <p:cNvSpPr/>
          <p:nvPr/>
        </p:nvSpPr>
        <p:spPr>
          <a:xfrm>
            <a:off x="2014151" y="2456421"/>
            <a:ext cx="2553728" cy="886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EB9B30-F402-604C-B603-121F49D05A57}"/>
              </a:ext>
            </a:extLst>
          </p:cNvPr>
          <p:cNvSpPr/>
          <p:nvPr/>
        </p:nvSpPr>
        <p:spPr>
          <a:xfrm>
            <a:off x="3700863" y="1572913"/>
            <a:ext cx="875258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BAD2D5-2518-2F48-B2A6-605F51144F69}"/>
              </a:ext>
            </a:extLst>
          </p:cNvPr>
          <p:cNvSpPr/>
          <p:nvPr/>
        </p:nvSpPr>
        <p:spPr>
          <a:xfrm>
            <a:off x="2620672" y="1572913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BD1BBD-828D-4244-B1C7-AD09ADBD0D0A}"/>
              </a:ext>
            </a:extLst>
          </p:cNvPr>
          <p:cNvSpPr/>
          <p:nvPr/>
        </p:nvSpPr>
        <p:spPr>
          <a:xfrm>
            <a:off x="2011061" y="1572913"/>
            <a:ext cx="612706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CB3B30-948C-9944-8773-430991033C3A}"/>
              </a:ext>
            </a:extLst>
          </p:cNvPr>
          <p:cNvSpPr/>
          <p:nvPr/>
        </p:nvSpPr>
        <p:spPr>
          <a:xfrm>
            <a:off x="9382896" y="3342503"/>
            <a:ext cx="957649" cy="156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8 </a:t>
            </a:r>
            <a:r>
              <a:rPr lang="en-US" dirty="0" err="1"/>
              <a:t>bagno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4618400231731464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00237E-1B1E-224B-9F83-FCD2A17CF87A}"/>
              </a:ext>
            </a:extLst>
          </p:cNvPr>
          <p:cNvSpPr/>
          <p:nvPr/>
        </p:nvSpPr>
        <p:spPr>
          <a:xfrm>
            <a:off x="8272332" y="3546389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87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796845" y="3342503"/>
            <a:ext cx="543698" cy="136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6D8757-423A-D44B-AE14-41F3E5DB857D}"/>
              </a:ext>
            </a:extLst>
          </p:cNvPr>
          <p:cNvSpPr/>
          <p:nvPr/>
        </p:nvSpPr>
        <p:spPr>
          <a:xfrm>
            <a:off x="9255211" y="2458995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E596E-E441-0D44-851C-101AAF5CDD11}"/>
              </a:ext>
            </a:extLst>
          </p:cNvPr>
          <p:cNvSpPr/>
          <p:nvPr/>
        </p:nvSpPr>
        <p:spPr>
          <a:xfrm>
            <a:off x="9119285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0E2FB3-4EBA-5E40-A84A-326B2A64DC18}"/>
              </a:ext>
            </a:extLst>
          </p:cNvPr>
          <p:cNvSpPr/>
          <p:nvPr/>
        </p:nvSpPr>
        <p:spPr>
          <a:xfrm>
            <a:off x="8987479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D033C5-F585-D746-A4A4-225E6866D820}"/>
              </a:ext>
            </a:extLst>
          </p:cNvPr>
          <p:cNvSpPr/>
          <p:nvPr/>
        </p:nvSpPr>
        <p:spPr>
          <a:xfrm>
            <a:off x="8853613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6FBAAE-76EB-7748-B11D-65A207343A8B}"/>
              </a:ext>
            </a:extLst>
          </p:cNvPr>
          <p:cNvSpPr/>
          <p:nvPr/>
        </p:nvSpPr>
        <p:spPr>
          <a:xfrm>
            <a:off x="9382896" y="3342503"/>
            <a:ext cx="409836" cy="8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E7BC30-FA0A-164A-8709-692FE10237A3}"/>
              </a:ext>
            </a:extLst>
          </p:cNvPr>
          <p:cNvSpPr/>
          <p:nvPr/>
        </p:nvSpPr>
        <p:spPr>
          <a:xfrm>
            <a:off x="8029832" y="3354859"/>
            <a:ext cx="821720" cy="1563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73D7A7-1E05-D248-97D8-7C3ACAF0C926}"/>
              </a:ext>
            </a:extLst>
          </p:cNvPr>
          <p:cNvSpPr/>
          <p:nvPr/>
        </p:nvSpPr>
        <p:spPr>
          <a:xfrm>
            <a:off x="8340811" y="4557583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571CE2-6A43-FA4E-9660-46471C243202}"/>
              </a:ext>
            </a:extLst>
          </p:cNvPr>
          <p:cNvSpPr/>
          <p:nvPr/>
        </p:nvSpPr>
        <p:spPr>
          <a:xfrm>
            <a:off x="8340810" y="4197177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89CB58-B73E-6E4A-91D9-2391435E19D2}"/>
              </a:ext>
            </a:extLst>
          </p:cNvPr>
          <p:cNvSpPr/>
          <p:nvPr/>
        </p:nvSpPr>
        <p:spPr>
          <a:xfrm>
            <a:off x="8029832" y="2458993"/>
            <a:ext cx="815539" cy="895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52FF8B-6DD4-6947-9094-C5FB62370AB9}"/>
              </a:ext>
            </a:extLst>
          </p:cNvPr>
          <p:cNvSpPr/>
          <p:nvPr/>
        </p:nvSpPr>
        <p:spPr>
          <a:xfrm>
            <a:off x="4572000" y="2458995"/>
            <a:ext cx="3457834" cy="895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02EF1D-E092-304A-9E62-5DEB347AAD86}"/>
              </a:ext>
            </a:extLst>
          </p:cNvPr>
          <p:cNvSpPr/>
          <p:nvPr/>
        </p:nvSpPr>
        <p:spPr>
          <a:xfrm>
            <a:off x="6952742" y="1575484"/>
            <a:ext cx="148692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C23C41-1AD6-1C48-9082-CF7D0EE32A81}"/>
              </a:ext>
            </a:extLst>
          </p:cNvPr>
          <p:cNvSpPr/>
          <p:nvPr/>
        </p:nvSpPr>
        <p:spPr>
          <a:xfrm>
            <a:off x="6273120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DAF5FE-A6EB-CD47-B334-E1C2D2CC248A}"/>
              </a:ext>
            </a:extLst>
          </p:cNvPr>
          <p:cNvSpPr/>
          <p:nvPr/>
        </p:nvSpPr>
        <p:spPr>
          <a:xfrm>
            <a:off x="5597619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29E936-CEE1-4E4D-BA25-16EFD7A61F15}"/>
              </a:ext>
            </a:extLst>
          </p:cNvPr>
          <p:cNvSpPr/>
          <p:nvPr/>
        </p:nvSpPr>
        <p:spPr>
          <a:xfrm>
            <a:off x="4909761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3466C4-AE83-7942-8BA4-8C15C2AE3D24}"/>
              </a:ext>
            </a:extLst>
          </p:cNvPr>
          <p:cNvSpPr/>
          <p:nvPr/>
        </p:nvSpPr>
        <p:spPr>
          <a:xfrm>
            <a:off x="7349187" y="3342503"/>
            <a:ext cx="683737" cy="1575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CDA92C-8ED1-8E47-9118-F563166E133A}"/>
              </a:ext>
            </a:extLst>
          </p:cNvPr>
          <p:cNvSpPr/>
          <p:nvPr/>
        </p:nvSpPr>
        <p:spPr>
          <a:xfrm>
            <a:off x="6671109" y="3354858"/>
            <a:ext cx="68373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3C7BE6-8A54-3B45-9574-73B7B1455D8F}"/>
              </a:ext>
            </a:extLst>
          </p:cNvPr>
          <p:cNvSpPr/>
          <p:nvPr/>
        </p:nvSpPr>
        <p:spPr>
          <a:xfrm>
            <a:off x="5445732" y="3348681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C7808A-4EC9-F444-B6E6-C2A8D0B67623}"/>
              </a:ext>
            </a:extLst>
          </p:cNvPr>
          <p:cNvSpPr/>
          <p:nvPr/>
        </p:nvSpPr>
        <p:spPr>
          <a:xfrm>
            <a:off x="4232712" y="3349710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0C61F5-4102-C545-BD3C-7988C625DC28}"/>
              </a:ext>
            </a:extLst>
          </p:cNvPr>
          <p:cNvSpPr/>
          <p:nvPr/>
        </p:nvSpPr>
        <p:spPr>
          <a:xfrm>
            <a:off x="2014151" y="2456421"/>
            <a:ext cx="2553728" cy="886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EB9B30-F402-604C-B603-121F49D05A57}"/>
              </a:ext>
            </a:extLst>
          </p:cNvPr>
          <p:cNvSpPr/>
          <p:nvPr/>
        </p:nvSpPr>
        <p:spPr>
          <a:xfrm>
            <a:off x="3700863" y="1572913"/>
            <a:ext cx="875258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BAD2D5-2518-2F48-B2A6-605F51144F69}"/>
              </a:ext>
            </a:extLst>
          </p:cNvPr>
          <p:cNvSpPr/>
          <p:nvPr/>
        </p:nvSpPr>
        <p:spPr>
          <a:xfrm>
            <a:off x="2620672" y="1572913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BD1BBD-828D-4244-B1C7-AD09ADBD0D0A}"/>
              </a:ext>
            </a:extLst>
          </p:cNvPr>
          <p:cNvSpPr/>
          <p:nvPr/>
        </p:nvSpPr>
        <p:spPr>
          <a:xfrm>
            <a:off x="2011061" y="1572913"/>
            <a:ext cx="612706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CB3B30-948C-9944-8773-430991033C3A}"/>
              </a:ext>
            </a:extLst>
          </p:cNvPr>
          <p:cNvSpPr/>
          <p:nvPr/>
        </p:nvSpPr>
        <p:spPr>
          <a:xfrm>
            <a:off x="9382896" y="3342503"/>
            <a:ext cx="957649" cy="156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9 </a:t>
            </a:r>
            <a:r>
              <a:rPr lang="en-US" dirty="0" err="1"/>
              <a:t>berit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4222730725152073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00237E-1B1E-224B-9F83-FCD2A17CF87A}"/>
              </a:ext>
            </a:extLst>
          </p:cNvPr>
          <p:cNvSpPr/>
          <p:nvPr/>
        </p:nvSpPr>
        <p:spPr>
          <a:xfrm>
            <a:off x="7474293" y="3779107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49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796845" y="3342503"/>
            <a:ext cx="543698" cy="136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6D8757-423A-D44B-AE14-41F3E5DB857D}"/>
              </a:ext>
            </a:extLst>
          </p:cNvPr>
          <p:cNvSpPr/>
          <p:nvPr/>
        </p:nvSpPr>
        <p:spPr>
          <a:xfrm>
            <a:off x="9255211" y="2458995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E596E-E441-0D44-851C-101AAF5CDD11}"/>
              </a:ext>
            </a:extLst>
          </p:cNvPr>
          <p:cNvSpPr/>
          <p:nvPr/>
        </p:nvSpPr>
        <p:spPr>
          <a:xfrm>
            <a:off x="9119285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0E2FB3-4EBA-5E40-A84A-326B2A64DC18}"/>
              </a:ext>
            </a:extLst>
          </p:cNvPr>
          <p:cNvSpPr/>
          <p:nvPr/>
        </p:nvSpPr>
        <p:spPr>
          <a:xfrm>
            <a:off x="8987479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D033C5-F585-D746-A4A4-225E6866D820}"/>
              </a:ext>
            </a:extLst>
          </p:cNvPr>
          <p:cNvSpPr/>
          <p:nvPr/>
        </p:nvSpPr>
        <p:spPr>
          <a:xfrm>
            <a:off x="8853613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6FBAAE-76EB-7748-B11D-65A207343A8B}"/>
              </a:ext>
            </a:extLst>
          </p:cNvPr>
          <p:cNvSpPr/>
          <p:nvPr/>
        </p:nvSpPr>
        <p:spPr>
          <a:xfrm>
            <a:off x="9382896" y="3342503"/>
            <a:ext cx="409836" cy="8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E7BC30-FA0A-164A-8709-692FE10237A3}"/>
              </a:ext>
            </a:extLst>
          </p:cNvPr>
          <p:cNvSpPr/>
          <p:nvPr/>
        </p:nvSpPr>
        <p:spPr>
          <a:xfrm>
            <a:off x="8029832" y="3354859"/>
            <a:ext cx="821720" cy="1563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73D7A7-1E05-D248-97D8-7C3ACAF0C926}"/>
              </a:ext>
            </a:extLst>
          </p:cNvPr>
          <p:cNvSpPr/>
          <p:nvPr/>
        </p:nvSpPr>
        <p:spPr>
          <a:xfrm>
            <a:off x="8340811" y="4557583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571CE2-6A43-FA4E-9660-46471C243202}"/>
              </a:ext>
            </a:extLst>
          </p:cNvPr>
          <p:cNvSpPr/>
          <p:nvPr/>
        </p:nvSpPr>
        <p:spPr>
          <a:xfrm>
            <a:off x="8340810" y="4197177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89CB58-B73E-6E4A-91D9-2391435E19D2}"/>
              </a:ext>
            </a:extLst>
          </p:cNvPr>
          <p:cNvSpPr/>
          <p:nvPr/>
        </p:nvSpPr>
        <p:spPr>
          <a:xfrm>
            <a:off x="8029832" y="2458993"/>
            <a:ext cx="815539" cy="895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52FF8B-6DD4-6947-9094-C5FB62370AB9}"/>
              </a:ext>
            </a:extLst>
          </p:cNvPr>
          <p:cNvSpPr/>
          <p:nvPr/>
        </p:nvSpPr>
        <p:spPr>
          <a:xfrm>
            <a:off x="4572000" y="2458995"/>
            <a:ext cx="3457834" cy="895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02EF1D-E092-304A-9E62-5DEB347AAD86}"/>
              </a:ext>
            </a:extLst>
          </p:cNvPr>
          <p:cNvSpPr/>
          <p:nvPr/>
        </p:nvSpPr>
        <p:spPr>
          <a:xfrm>
            <a:off x="6952742" y="1575484"/>
            <a:ext cx="148692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C23C41-1AD6-1C48-9082-CF7D0EE32A81}"/>
              </a:ext>
            </a:extLst>
          </p:cNvPr>
          <p:cNvSpPr/>
          <p:nvPr/>
        </p:nvSpPr>
        <p:spPr>
          <a:xfrm>
            <a:off x="6273120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DAF5FE-A6EB-CD47-B334-E1C2D2CC248A}"/>
              </a:ext>
            </a:extLst>
          </p:cNvPr>
          <p:cNvSpPr/>
          <p:nvPr/>
        </p:nvSpPr>
        <p:spPr>
          <a:xfrm>
            <a:off x="5597619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29E936-CEE1-4E4D-BA25-16EFD7A61F15}"/>
              </a:ext>
            </a:extLst>
          </p:cNvPr>
          <p:cNvSpPr/>
          <p:nvPr/>
        </p:nvSpPr>
        <p:spPr>
          <a:xfrm>
            <a:off x="4909761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3466C4-AE83-7942-8BA4-8C15C2AE3D24}"/>
              </a:ext>
            </a:extLst>
          </p:cNvPr>
          <p:cNvSpPr/>
          <p:nvPr/>
        </p:nvSpPr>
        <p:spPr>
          <a:xfrm>
            <a:off x="7349187" y="3342503"/>
            <a:ext cx="683737" cy="1575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CDA92C-8ED1-8E47-9118-F563166E133A}"/>
              </a:ext>
            </a:extLst>
          </p:cNvPr>
          <p:cNvSpPr/>
          <p:nvPr/>
        </p:nvSpPr>
        <p:spPr>
          <a:xfrm>
            <a:off x="6671109" y="3354858"/>
            <a:ext cx="68373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3C7BE6-8A54-3B45-9574-73B7B1455D8F}"/>
              </a:ext>
            </a:extLst>
          </p:cNvPr>
          <p:cNvSpPr/>
          <p:nvPr/>
        </p:nvSpPr>
        <p:spPr>
          <a:xfrm>
            <a:off x="5445732" y="3348681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C7808A-4EC9-F444-B6E6-C2A8D0B67623}"/>
              </a:ext>
            </a:extLst>
          </p:cNvPr>
          <p:cNvSpPr/>
          <p:nvPr/>
        </p:nvSpPr>
        <p:spPr>
          <a:xfrm>
            <a:off x="4232712" y="3349710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0C61F5-4102-C545-BD3C-7988C625DC28}"/>
              </a:ext>
            </a:extLst>
          </p:cNvPr>
          <p:cNvSpPr/>
          <p:nvPr/>
        </p:nvSpPr>
        <p:spPr>
          <a:xfrm>
            <a:off x="2014151" y="2456421"/>
            <a:ext cx="2553728" cy="886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EB9B30-F402-604C-B603-121F49D05A57}"/>
              </a:ext>
            </a:extLst>
          </p:cNvPr>
          <p:cNvSpPr/>
          <p:nvPr/>
        </p:nvSpPr>
        <p:spPr>
          <a:xfrm>
            <a:off x="3700863" y="1572913"/>
            <a:ext cx="875258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BAD2D5-2518-2F48-B2A6-605F51144F69}"/>
              </a:ext>
            </a:extLst>
          </p:cNvPr>
          <p:cNvSpPr/>
          <p:nvPr/>
        </p:nvSpPr>
        <p:spPr>
          <a:xfrm>
            <a:off x="2620672" y="1572913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BD1BBD-828D-4244-B1C7-AD09ADBD0D0A}"/>
              </a:ext>
            </a:extLst>
          </p:cNvPr>
          <p:cNvSpPr/>
          <p:nvPr/>
        </p:nvSpPr>
        <p:spPr>
          <a:xfrm>
            <a:off x="2011061" y="1572913"/>
            <a:ext cx="612706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CB3B30-948C-9944-8773-430991033C3A}"/>
              </a:ext>
            </a:extLst>
          </p:cNvPr>
          <p:cNvSpPr/>
          <p:nvPr/>
        </p:nvSpPr>
        <p:spPr>
          <a:xfrm>
            <a:off x="9382896" y="3342503"/>
            <a:ext cx="957649" cy="156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10 aula </a:t>
            </a:r>
            <a:r>
              <a:rPr lang="en-US" dirty="0" err="1"/>
              <a:t>gialla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6764776222615623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00237E-1B1E-224B-9F83-FCD2A17CF87A}"/>
              </a:ext>
            </a:extLst>
          </p:cNvPr>
          <p:cNvSpPr/>
          <p:nvPr/>
        </p:nvSpPr>
        <p:spPr>
          <a:xfrm>
            <a:off x="7457305" y="1768820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6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62C00D-5E8B-824A-AE0B-ACEC494DB741}"/>
              </a:ext>
            </a:extLst>
          </p:cNvPr>
          <p:cNvSpPr/>
          <p:nvPr/>
        </p:nvSpPr>
        <p:spPr>
          <a:xfrm>
            <a:off x="10886302" y="1600200"/>
            <a:ext cx="716691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9C101-E7FE-E84D-94F0-CB5554449209}"/>
              </a:ext>
            </a:extLst>
          </p:cNvPr>
          <p:cNvSpPr/>
          <p:nvPr/>
        </p:nvSpPr>
        <p:spPr>
          <a:xfrm>
            <a:off x="9279925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7245B-751D-E040-BABC-D15972617904}"/>
              </a:ext>
            </a:extLst>
          </p:cNvPr>
          <p:cNvSpPr/>
          <p:nvPr/>
        </p:nvSpPr>
        <p:spPr>
          <a:xfrm>
            <a:off x="5375189" y="1600200"/>
            <a:ext cx="3904736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98BCA2-EFA2-7345-B929-D7537CE0F437}"/>
              </a:ext>
            </a:extLst>
          </p:cNvPr>
          <p:cNvSpPr/>
          <p:nvPr/>
        </p:nvSpPr>
        <p:spPr>
          <a:xfrm>
            <a:off x="6437871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DD90E-F6E7-F641-B4A8-F4F72E2D3FAE}"/>
              </a:ext>
            </a:extLst>
          </p:cNvPr>
          <p:cNvSpPr/>
          <p:nvPr/>
        </p:nvSpPr>
        <p:spPr>
          <a:xfrm>
            <a:off x="7846542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419C6-46FF-2343-806D-C004B759637B}"/>
              </a:ext>
            </a:extLst>
          </p:cNvPr>
          <p:cNvSpPr/>
          <p:nvPr/>
        </p:nvSpPr>
        <p:spPr>
          <a:xfrm>
            <a:off x="4831494" y="2619632"/>
            <a:ext cx="543696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C1463-5B77-E549-A424-6C9EE94444E1}"/>
              </a:ext>
            </a:extLst>
          </p:cNvPr>
          <p:cNvSpPr/>
          <p:nvPr/>
        </p:nvSpPr>
        <p:spPr>
          <a:xfrm>
            <a:off x="3768812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C342E-70EA-084D-9D86-6081250C7700}"/>
              </a:ext>
            </a:extLst>
          </p:cNvPr>
          <p:cNvSpPr/>
          <p:nvPr/>
        </p:nvSpPr>
        <p:spPr>
          <a:xfrm>
            <a:off x="3768811" y="2619632"/>
            <a:ext cx="1062683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7D18-87BC-B14C-B001-F9A5590E4FFF}"/>
              </a:ext>
            </a:extLst>
          </p:cNvPr>
          <p:cNvSpPr/>
          <p:nvPr/>
        </p:nvSpPr>
        <p:spPr>
          <a:xfrm>
            <a:off x="2360142" y="2619632"/>
            <a:ext cx="1408670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AE88E-369D-DE42-82B6-001C0E372B4A}"/>
              </a:ext>
            </a:extLst>
          </p:cNvPr>
          <p:cNvSpPr/>
          <p:nvPr/>
        </p:nvSpPr>
        <p:spPr>
          <a:xfrm>
            <a:off x="2360141" y="1600200"/>
            <a:ext cx="1396311" cy="451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63829" y="2051222"/>
            <a:ext cx="1396311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441A0-0C8F-2340-89A4-1F4FF572EF39}"/>
              </a:ext>
            </a:extLst>
          </p:cNvPr>
          <p:cNvSpPr/>
          <p:nvPr/>
        </p:nvSpPr>
        <p:spPr>
          <a:xfrm>
            <a:off x="1068863" y="2051222"/>
            <a:ext cx="129127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3BBD9-5C82-E64A-A4AF-695193CBDAF3}"/>
              </a:ext>
            </a:extLst>
          </p:cNvPr>
          <p:cNvSpPr/>
          <p:nvPr/>
        </p:nvSpPr>
        <p:spPr>
          <a:xfrm>
            <a:off x="1198612" y="2051222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BFF97-988E-CE44-9525-F44AED8DB717}"/>
              </a:ext>
            </a:extLst>
          </p:cNvPr>
          <p:cNvSpPr/>
          <p:nvPr/>
        </p:nvSpPr>
        <p:spPr>
          <a:xfrm>
            <a:off x="1301584" y="2055338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43E1B-1191-AD41-A77D-6A8CB77B056E}"/>
              </a:ext>
            </a:extLst>
          </p:cNvPr>
          <p:cNvSpPr/>
          <p:nvPr/>
        </p:nvSpPr>
        <p:spPr>
          <a:xfrm>
            <a:off x="1485905" y="2055338"/>
            <a:ext cx="874235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B6C74C-B9A3-CD4F-9020-620BE3F2C3A1}"/>
              </a:ext>
            </a:extLst>
          </p:cNvPr>
          <p:cNvSpPr/>
          <p:nvPr/>
        </p:nvSpPr>
        <p:spPr>
          <a:xfrm>
            <a:off x="1571379" y="2055338"/>
            <a:ext cx="788762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6D608-C2A2-B34E-999F-7C7E03D1D33E}"/>
              </a:ext>
            </a:extLst>
          </p:cNvPr>
          <p:cNvSpPr/>
          <p:nvPr/>
        </p:nvSpPr>
        <p:spPr>
          <a:xfrm>
            <a:off x="1651703" y="2047106"/>
            <a:ext cx="7084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9CB934-C6F6-3E4B-9BD5-34FC913CE6BD}"/>
              </a:ext>
            </a:extLst>
          </p:cNvPr>
          <p:cNvSpPr/>
          <p:nvPr/>
        </p:nvSpPr>
        <p:spPr>
          <a:xfrm>
            <a:off x="1744369" y="2047106"/>
            <a:ext cx="615771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A3E3-4E0E-6B47-A293-E1E0CBF3DD99}"/>
              </a:ext>
            </a:extLst>
          </p:cNvPr>
          <p:cNvSpPr/>
          <p:nvPr/>
        </p:nvSpPr>
        <p:spPr>
          <a:xfrm>
            <a:off x="1847343" y="2051222"/>
            <a:ext cx="135930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9DA630-CCE1-7449-9CB0-0DE19B838AFA}"/>
              </a:ext>
            </a:extLst>
          </p:cNvPr>
          <p:cNvSpPr/>
          <p:nvPr/>
        </p:nvSpPr>
        <p:spPr>
          <a:xfrm>
            <a:off x="2080061" y="2051222"/>
            <a:ext cx="109134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285291-7139-204A-8647-957ACC23EF85}"/>
              </a:ext>
            </a:extLst>
          </p:cNvPr>
          <p:cNvSpPr/>
          <p:nvPr/>
        </p:nvSpPr>
        <p:spPr>
          <a:xfrm>
            <a:off x="2265427" y="2047106"/>
            <a:ext cx="988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63E4C2-DB36-9C4B-84FE-464E6188D4A1}"/>
              </a:ext>
            </a:extLst>
          </p:cNvPr>
          <p:cNvCxnSpPr>
            <a:cxnSpLocks/>
            <a:stCxn id="14" idx="1"/>
            <a:endCxn id="13" idx="1"/>
          </p:cNvCxnSpPr>
          <p:nvPr/>
        </p:nvCxnSpPr>
        <p:spPr>
          <a:xfrm>
            <a:off x="2360141" y="1825711"/>
            <a:ext cx="1" cy="119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1A7A4-DEAC-7A49-9D49-9A6E25F0634D}"/>
              </a:ext>
            </a:extLst>
          </p:cNvPr>
          <p:cNvSpPr/>
          <p:nvPr/>
        </p:nvSpPr>
        <p:spPr>
          <a:xfrm>
            <a:off x="10886302" y="3024316"/>
            <a:ext cx="716691" cy="2064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020CBA-3F12-B148-8ACD-4437C7B15C61}"/>
              </a:ext>
            </a:extLst>
          </p:cNvPr>
          <p:cNvSpPr/>
          <p:nvPr/>
        </p:nvSpPr>
        <p:spPr>
          <a:xfrm>
            <a:off x="10886302" y="2804984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7C2BCD-95B9-804E-A58C-E0052FF9C059}"/>
              </a:ext>
            </a:extLst>
          </p:cNvPr>
          <p:cNvSpPr/>
          <p:nvPr/>
        </p:nvSpPr>
        <p:spPr>
          <a:xfrm>
            <a:off x="10886302" y="2619632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E299BF-A427-C745-A728-FBD82782A17D}"/>
              </a:ext>
            </a:extLst>
          </p:cNvPr>
          <p:cNvSpPr/>
          <p:nvPr/>
        </p:nvSpPr>
        <p:spPr>
          <a:xfrm>
            <a:off x="10886302" y="2409568"/>
            <a:ext cx="716691" cy="2185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1C4109-C94F-A641-AF5F-6557B676FE37}"/>
              </a:ext>
            </a:extLst>
          </p:cNvPr>
          <p:cNvSpPr/>
          <p:nvPr/>
        </p:nvSpPr>
        <p:spPr>
          <a:xfrm>
            <a:off x="10886302" y="3218936"/>
            <a:ext cx="716691" cy="120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3E73A-AD24-914C-8B3E-C83DEFEFC5CF}"/>
              </a:ext>
            </a:extLst>
          </p:cNvPr>
          <p:cNvSpPr/>
          <p:nvPr/>
        </p:nvSpPr>
        <p:spPr>
          <a:xfrm>
            <a:off x="10886301" y="3356659"/>
            <a:ext cx="716691" cy="894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529F31-0C70-5B4A-B2CE-2F6D32A41253}"/>
              </a:ext>
            </a:extLst>
          </p:cNvPr>
          <p:cNvSpPr/>
          <p:nvPr/>
        </p:nvSpPr>
        <p:spPr>
          <a:xfrm>
            <a:off x="10886300" y="3557718"/>
            <a:ext cx="716691" cy="507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19E0B4-D606-F444-A6E2-EC93E7E8E397}"/>
              </a:ext>
            </a:extLst>
          </p:cNvPr>
          <p:cNvSpPr/>
          <p:nvPr/>
        </p:nvSpPr>
        <p:spPr>
          <a:xfrm>
            <a:off x="10886300" y="3721443"/>
            <a:ext cx="716691" cy="19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8DCB87-549D-874F-B8E6-89E6266A1CE4}"/>
              </a:ext>
            </a:extLst>
          </p:cNvPr>
          <p:cNvSpPr txBox="1"/>
          <p:nvPr/>
        </p:nvSpPr>
        <p:spPr>
          <a:xfrm>
            <a:off x="1485905" y="704335"/>
            <a:ext cx="27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11 </a:t>
            </a:r>
            <a:r>
              <a:rPr lang="en-US" dirty="0" err="1"/>
              <a:t>davanti</a:t>
            </a:r>
            <a:r>
              <a:rPr lang="en-US" dirty="0"/>
              <a:t> </a:t>
            </a:r>
            <a:r>
              <a:rPr lang="en-US" dirty="0" err="1"/>
              <a:t>sedie</a:t>
            </a:r>
            <a:r>
              <a:rPr lang="en-US" dirty="0"/>
              <a:t> </a:t>
            </a:r>
            <a:r>
              <a:rPr lang="en-US" dirty="0" err="1"/>
              <a:t>rosse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6500764610156356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D944C8-235F-C844-A487-287544CF3DAE}"/>
              </a:ext>
            </a:extLst>
          </p:cNvPr>
          <p:cNvSpPr/>
          <p:nvPr/>
        </p:nvSpPr>
        <p:spPr>
          <a:xfrm>
            <a:off x="2786463" y="2071126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04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796845" y="3342503"/>
            <a:ext cx="543698" cy="136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6D8757-423A-D44B-AE14-41F3E5DB857D}"/>
              </a:ext>
            </a:extLst>
          </p:cNvPr>
          <p:cNvSpPr/>
          <p:nvPr/>
        </p:nvSpPr>
        <p:spPr>
          <a:xfrm>
            <a:off x="9255211" y="2458995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E596E-E441-0D44-851C-101AAF5CDD11}"/>
              </a:ext>
            </a:extLst>
          </p:cNvPr>
          <p:cNvSpPr/>
          <p:nvPr/>
        </p:nvSpPr>
        <p:spPr>
          <a:xfrm>
            <a:off x="9119285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0E2FB3-4EBA-5E40-A84A-326B2A64DC18}"/>
              </a:ext>
            </a:extLst>
          </p:cNvPr>
          <p:cNvSpPr/>
          <p:nvPr/>
        </p:nvSpPr>
        <p:spPr>
          <a:xfrm>
            <a:off x="8987479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D033C5-F585-D746-A4A4-225E6866D820}"/>
              </a:ext>
            </a:extLst>
          </p:cNvPr>
          <p:cNvSpPr/>
          <p:nvPr/>
        </p:nvSpPr>
        <p:spPr>
          <a:xfrm>
            <a:off x="8853613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6FBAAE-76EB-7748-B11D-65A207343A8B}"/>
              </a:ext>
            </a:extLst>
          </p:cNvPr>
          <p:cNvSpPr/>
          <p:nvPr/>
        </p:nvSpPr>
        <p:spPr>
          <a:xfrm>
            <a:off x="9382896" y="3342503"/>
            <a:ext cx="409836" cy="8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E7BC30-FA0A-164A-8709-692FE10237A3}"/>
              </a:ext>
            </a:extLst>
          </p:cNvPr>
          <p:cNvSpPr/>
          <p:nvPr/>
        </p:nvSpPr>
        <p:spPr>
          <a:xfrm>
            <a:off x="8029832" y="3354859"/>
            <a:ext cx="821720" cy="1563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73D7A7-1E05-D248-97D8-7C3ACAF0C926}"/>
              </a:ext>
            </a:extLst>
          </p:cNvPr>
          <p:cNvSpPr/>
          <p:nvPr/>
        </p:nvSpPr>
        <p:spPr>
          <a:xfrm>
            <a:off x="8340811" y="4557583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571CE2-6A43-FA4E-9660-46471C243202}"/>
              </a:ext>
            </a:extLst>
          </p:cNvPr>
          <p:cNvSpPr/>
          <p:nvPr/>
        </p:nvSpPr>
        <p:spPr>
          <a:xfrm>
            <a:off x="8340810" y="4197177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89CB58-B73E-6E4A-91D9-2391435E19D2}"/>
              </a:ext>
            </a:extLst>
          </p:cNvPr>
          <p:cNvSpPr/>
          <p:nvPr/>
        </p:nvSpPr>
        <p:spPr>
          <a:xfrm>
            <a:off x="8029832" y="2458993"/>
            <a:ext cx="815539" cy="895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52FF8B-6DD4-6947-9094-C5FB62370AB9}"/>
              </a:ext>
            </a:extLst>
          </p:cNvPr>
          <p:cNvSpPr/>
          <p:nvPr/>
        </p:nvSpPr>
        <p:spPr>
          <a:xfrm>
            <a:off x="4572000" y="2458995"/>
            <a:ext cx="3457834" cy="895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02EF1D-E092-304A-9E62-5DEB347AAD86}"/>
              </a:ext>
            </a:extLst>
          </p:cNvPr>
          <p:cNvSpPr/>
          <p:nvPr/>
        </p:nvSpPr>
        <p:spPr>
          <a:xfrm>
            <a:off x="6952742" y="1575484"/>
            <a:ext cx="148692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C23C41-1AD6-1C48-9082-CF7D0EE32A81}"/>
              </a:ext>
            </a:extLst>
          </p:cNvPr>
          <p:cNvSpPr/>
          <p:nvPr/>
        </p:nvSpPr>
        <p:spPr>
          <a:xfrm>
            <a:off x="6273120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DAF5FE-A6EB-CD47-B334-E1C2D2CC248A}"/>
              </a:ext>
            </a:extLst>
          </p:cNvPr>
          <p:cNvSpPr/>
          <p:nvPr/>
        </p:nvSpPr>
        <p:spPr>
          <a:xfrm>
            <a:off x="5597619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29E936-CEE1-4E4D-BA25-16EFD7A61F15}"/>
              </a:ext>
            </a:extLst>
          </p:cNvPr>
          <p:cNvSpPr/>
          <p:nvPr/>
        </p:nvSpPr>
        <p:spPr>
          <a:xfrm>
            <a:off x="4909761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3466C4-AE83-7942-8BA4-8C15C2AE3D24}"/>
              </a:ext>
            </a:extLst>
          </p:cNvPr>
          <p:cNvSpPr/>
          <p:nvPr/>
        </p:nvSpPr>
        <p:spPr>
          <a:xfrm>
            <a:off x="7349187" y="3342503"/>
            <a:ext cx="683737" cy="1575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CDA92C-8ED1-8E47-9118-F563166E133A}"/>
              </a:ext>
            </a:extLst>
          </p:cNvPr>
          <p:cNvSpPr/>
          <p:nvPr/>
        </p:nvSpPr>
        <p:spPr>
          <a:xfrm>
            <a:off x="6671109" y="3354858"/>
            <a:ext cx="68373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3C7BE6-8A54-3B45-9574-73B7B1455D8F}"/>
              </a:ext>
            </a:extLst>
          </p:cNvPr>
          <p:cNvSpPr/>
          <p:nvPr/>
        </p:nvSpPr>
        <p:spPr>
          <a:xfrm>
            <a:off x="5445732" y="3348681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C7808A-4EC9-F444-B6E6-C2A8D0B67623}"/>
              </a:ext>
            </a:extLst>
          </p:cNvPr>
          <p:cNvSpPr/>
          <p:nvPr/>
        </p:nvSpPr>
        <p:spPr>
          <a:xfrm>
            <a:off x="4232712" y="3349710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0C61F5-4102-C545-BD3C-7988C625DC28}"/>
              </a:ext>
            </a:extLst>
          </p:cNvPr>
          <p:cNvSpPr/>
          <p:nvPr/>
        </p:nvSpPr>
        <p:spPr>
          <a:xfrm>
            <a:off x="2014151" y="2456421"/>
            <a:ext cx="2553728" cy="886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EB9B30-F402-604C-B603-121F49D05A57}"/>
              </a:ext>
            </a:extLst>
          </p:cNvPr>
          <p:cNvSpPr/>
          <p:nvPr/>
        </p:nvSpPr>
        <p:spPr>
          <a:xfrm>
            <a:off x="3700863" y="1572913"/>
            <a:ext cx="875258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BAD2D5-2518-2F48-B2A6-605F51144F69}"/>
              </a:ext>
            </a:extLst>
          </p:cNvPr>
          <p:cNvSpPr/>
          <p:nvPr/>
        </p:nvSpPr>
        <p:spPr>
          <a:xfrm>
            <a:off x="2620672" y="1572913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BD1BBD-828D-4244-B1C7-AD09ADBD0D0A}"/>
              </a:ext>
            </a:extLst>
          </p:cNvPr>
          <p:cNvSpPr/>
          <p:nvPr/>
        </p:nvSpPr>
        <p:spPr>
          <a:xfrm>
            <a:off x="2011061" y="1572913"/>
            <a:ext cx="612706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CB3B30-948C-9944-8773-430991033C3A}"/>
              </a:ext>
            </a:extLst>
          </p:cNvPr>
          <p:cNvSpPr/>
          <p:nvPr/>
        </p:nvSpPr>
        <p:spPr>
          <a:xfrm>
            <a:off x="9382896" y="3342503"/>
            <a:ext cx="957649" cy="156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12 </a:t>
            </a:r>
            <a:r>
              <a:rPr lang="en-US" dirty="0" err="1"/>
              <a:t>tamburi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1005676030467185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00237E-1B1E-224B-9F83-FCD2A17CF87A}"/>
              </a:ext>
            </a:extLst>
          </p:cNvPr>
          <p:cNvSpPr/>
          <p:nvPr/>
        </p:nvSpPr>
        <p:spPr>
          <a:xfrm>
            <a:off x="6400806" y="1785037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91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796845" y="3342503"/>
            <a:ext cx="543698" cy="136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6D8757-423A-D44B-AE14-41F3E5DB857D}"/>
              </a:ext>
            </a:extLst>
          </p:cNvPr>
          <p:cNvSpPr/>
          <p:nvPr/>
        </p:nvSpPr>
        <p:spPr>
          <a:xfrm>
            <a:off x="9255211" y="2458995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E596E-E441-0D44-851C-101AAF5CDD11}"/>
              </a:ext>
            </a:extLst>
          </p:cNvPr>
          <p:cNvSpPr/>
          <p:nvPr/>
        </p:nvSpPr>
        <p:spPr>
          <a:xfrm>
            <a:off x="9119285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0E2FB3-4EBA-5E40-A84A-326B2A64DC18}"/>
              </a:ext>
            </a:extLst>
          </p:cNvPr>
          <p:cNvSpPr/>
          <p:nvPr/>
        </p:nvSpPr>
        <p:spPr>
          <a:xfrm>
            <a:off x="8987479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D033C5-F585-D746-A4A4-225E6866D820}"/>
              </a:ext>
            </a:extLst>
          </p:cNvPr>
          <p:cNvSpPr/>
          <p:nvPr/>
        </p:nvSpPr>
        <p:spPr>
          <a:xfrm>
            <a:off x="8853613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6FBAAE-76EB-7748-B11D-65A207343A8B}"/>
              </a:ext>
            </a:extLst>
          </p:cNvPr>
          <p:cNvSpPr/>
          <p:nvPr/>
        </p:nvSpPr>
        <p:spPr>
          <a:xfrm>
            <a:off x="9382896" y="3342503"/>
            <a:ext cx="409836" cy="8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E7BC30-FA0A-164A-8709-692FE10237A3}"/>
              </a:ext>
            </a:extLst>
          </p:cNvPr>
          <p:cNvSpPr/>
          <p:nvPr/>
        </p:nvSpPr>
        <p:spPr>
          <a:xfrm>
            <a:off x="8029832" y="3354859"/>
            <a:ext cx="821720" cy="1563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73D7A7-1E05-D248-97D8-7C3ACAF0C926}"/>
              </a:ext>
            </a:extLst>
          </p:cNvPr>
          <p:cNvSpPr/>
          <p:nvPr/>
        </p:nvSpPr>
        <p:spPr>
          <a:xfrm>
            <a:off x="8340811" y="4557583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571CE2-6A43-FA4E-9660-46471C243202}"/>
              </a:ext>
            </a:extLst>
          </p:cNvPr>
          <p:cNvSpPr/>
          <p:nvPr/>
        </p:nvSpPr>
        <p:spPr>
          <a:xfrm>
            <a:off x="8340810" y="4197177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89CB58-B73E-6E4A-91D9-2391435E19D2}"/>
              </a:ext>
            </a:extLst>
          </p:cNvPr>
          <p:cNvSpPr/>
          <p:nvPr/>
        </p:nvSpPr>
        <p:spPr>
          <a:xfrm>
            <a:off x="8029832" y="2458993"/>
            <a:ext cx="815539" cy="895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52FF8B-6DD4-6947-9094-C5FB62370AB9}"/>
              </a:ext>
            </a:extLst>
          </p:cNvPr>
          <p:cNvSpPr/>
          <p:nvPr/>
        </p:nvSpPr>
        <p:spPr>
          <a:xfrm>
            <a:off x="4572000" y="2458995"/>
            <a:ext cx="3457834" cy="895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02EF1D-E092-304A-9E62-5DEB347AAD86}"/>
              </a:ext>
            </a:extLst>
          </p:cNvPr>
          <p:cNvSpPr/>
          <p:nvPr/>
        </p:nvSpPr>
        <p:spPr>
          <a:xfrm>
            <a:off x="6952742" y="1575484"/>
            <a:ext cx="148692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C23C41-1AD6-1C48-9082-CF7D0EE32A81}"/>
              </a:ext>
            </a:extLst>
          </p:cNvPr>
          <p:cNvSpPr/>
          <p:nvPr/>
        </p:nvSpPr>
        <p:spPr>
          <a:xfrm>
            <a:off x="6273120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DAF5FE-A6EB-CD47-B334-E1C2D2CC248A}"/>
              </a:ext>
            </a:extLst>
          </p:cNvPr>
          <p:cNvSpPr/>
          <p:nvPr/>
        </p:nvSpPr>
        <p:spPr>
          <a:xfrm>
            <a:off x="5597619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29E936-CEE1-4E4D-BA25-16EFD7A61F15}"/>
              </a:ext>
            </a:extLst>
          </p:cNvPr>
          <p:cNvSpPr/>
          <p:nvPr/>
        </p:nvSpPr>
        <p:spPr>
          <a:xfrm>
            <a:off x="4909761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3466C4-AE83-7942-8BA4-8C15C2AE3D24}"/>
              </a:ext>
            </a:extLst>
          </p:cNvPr>
          <p:cNvSpPr/>
          <p:nvPr/>
        </p:nvSpPr>
        <p:spPr>
          <a:xfrm>
            <a:off x="7349187" y="3342503"/>
            <a:ext cx="683737" cy="1575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CDA92C-8ED1-8E47-9118-F563166E133A}"/>
              </a:ext>
            </a:extLst>
          </p:cNvPr>
          <p:cNvSpPr/>
          <p:nvPr/>
        </p:nvSpPr>
        <p:spPr>
          <a:xfrm>
            <a:off x="6671109" y="3354858"/>
            <a:ext cx="68373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3C7BE6-8A54-3B45-9574-73B7B1455D8F}"/>
              </a:ext>
            </a:extLst>
          </p:cNvPr>
          <p:cNvSpPr/>
          <p:nvPr/>
        </p:nvSpPr>
        <p:spPr>
          <a:xfrm>
            <a:off x="5445732" y="3348681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C7808A-4EC9-F444-B6E6-C2A8D0B67623}"/>
              </a:ext>
            </a:extLst>
          </p:cNvPr>
          <p:cNvSpPr/>
          <p:nvPr/>
        </p:nvSpPr>
        <p:spPr>
          <a:xfrm>
            <a:off x="4232712" y="3349710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0C61F5-4102-C545-BD3C-7988C625DC28}"/>
              </a:ext>
            </a:extLst>
          </p:cNvPr>
          <p:cNvSpPr/>
          <p:nvPr/>
        </p:nvSpPr>
        <p:spPr>
          <a:xfrm>
            <a:off x="2014151" y="2456421"/>
            <a:ext cx="2553728" cy="886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EB9B30-F402-604C-B603-121F49D05A57}"/>
              </a:ext>
            </a:extLst>
          </p:cNvPr>
          <p:cNvSpPr/>
          <p:nvPr/>
        </p:nvSpPr>
        <p:spPr>
          <a:xfrm>
            <a:off x="3700863" y="1572913"/>
            <a:ext cx="875258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BAD2D5-2518-2F48-B2A6-605F51144F69}"/>
              </a:ext>
            </a:extLst>
          </p:cNvPr>
          <p:cNvSpPr/>
          <p:nvPr/>
        </p:nvSpPr>
        <p:spPr>
          <a:xfrm>
            <a:off x="2620672" y="1572913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BD1BBD-828D-4244-B1C7-AD09ADBD0D0A}"/>
              </a:ext>
            </a:extLst>
          </p:cNvPr>
          <p:cNvSpPr/>
          <p:nvPr/>
        </p:nvSpPr>
        <p:spPr>
          <a:xfrm>
            <a:off x="2011061" y="1572913"/>
            <a:ext cx="612706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CB3B30-948C-9944-8773-430991033C3A}"/>
              </a:ext>
            </a:extLst>
          </p:cNvPr>
          <p:cNvSpPr/>
          <p:nvPr/>
        </p:nvSpPr>
        <p:spPr>
          <a:xfrm>
            <a:off x="9382896" y="3342503"/>
            <a:ext cx="957649" cy="156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315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13 aula piccolo a </a:t>
            </a:r>
            <a:r>
              <a:rPr lang="en-US" dirty="0" err="1"/>
              <a:t>sx</a:t>
            </a:r>
            <a:r>
              <a:rPr lang="en-US" dirty="0"/>
              <a:t> </a:t>
            </a:r>
            <a:r>
              <a:rPr lang="en-US" dirty="0" err="1"/>
              <a:t>tamburi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0834748665818083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00237E-1B1E-224B-9F83-FCD2A17CF87A}"/>
              </a:ext>
            </a:extLst>
          </p:cNvPr>
          <p:cNvSpPr/>
          <p:nvPr/>
        </p:nvSpPr>
        <p:spPr>
          <a:xfrm>
            <a:off x="5721184" y="1785037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796845" y="3342503"/>
            <a:ext cx="543698" cy="136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6D8757-423A-D44B-AE14-41F3E5DB857D}"/>
              </a:ext>
            </a:extLst>
          </p:cNvPr>
          <p:cNvSpPr/>
          <p:nvPr/>
        </p:nvSpPr>
        <p:spPr>
          <a:xfrm>
            <a:off x="9255211" y="2458995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E596E-E441-0D44-851C-101AAF5CDD11}"/>
              </a:ext>
            </a:extLst>
          </p:cNvPr>
          <p:cNvSpPr/>
          <p:nvPr/>
        </p:nvSpPr>
        <p:spPr>
          <a:xfrm>
            <a:off x="9119285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0E2FB3-4EBA-5E40-A84A-326B2A64DC18}"/>
              </a:ext>
            </a:extLst>
          </p:cNvPr>
          <p:cNvSpPr/>
          <p:nvPr/>
        </p:nvSpPr>
        <p:spPr>
          <a:xfrm>
            <a:off x="8987479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D033C5-F585-D746-A4A4-225E6866D820}"/>
              </a:ext>
            </a:extLst>
          </p:cNvPr>
          <p:cNvSpPr/>
          <p:nvPr/>
        </p:nvSpPr>
        <p:spPr>
          <a:xfrm>
            <a:off x="8853613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6FBAAE-76EB-7748-B11D-65A207343A8B}"/>
              </a:ext>
            </a:extLst>
          </p:cNvPr>
          <p:cNvSpPr/>
          <p:nvPr/>
        </p:nvSpPr>
        <p:spPr>
          <a:xfrm>
            <a:off x="9382896" y="3342503"/>
            <a:ext cx="409836" cy="8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E7BC30-FA0A-164A-8709-692FE10237A3}"/>
              </a:ext>
            </a:extLst>
          </p:cNvPr>
          <p:cNvSpPr/>
          <p:nvPr/>
        </p:nvSpPr>
        <p:spPr>
          <a:xfrm>
            <a:off x="8029832" y="3354859"/>
            <a:ext cx="821720" cy="1563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73D7A7-1E05-D248-97D8-7C3ACAF0C926}"/>
              </a:ext>
            </a:extLst>
          </p:cNvPr>
          <p:cNvSpPr/>
          <p:nvPr/>
        </p:nvSpPr>
        <p:spPr>
          <a:xfrm>
            <a:off x="8340811" y="4557583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571CE2-6A43-FA4E-9660-46471C243202}"/>
              </a:ext>
            </a:extLst>
          </p:cNvPr>
          <p:cNvSpPr/>
          <p:nvPr/>
        </p:nvSpPr>
        <p:spPr>
          <a:xfrm>
            <a:off x="8340810" y="4197177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89CB58-B73E-6E4A-91D9-2391435E19D2}"/>
              </a:ext>
            </a:extLst>
          </p:cNvPr>
          <p:cNvSpPr/>
          <p:nvPr/>
        </p:nvSpPr>
        <p:spPr>
          <a:xfrm>
            <a:off x="8029832" y="2458993"/>
            <a:ext cx="815539" cy="895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52FF8B-6DD4-6947-9094-C5FB62370AB9}"/>
              </a:ext>
            </a:extLst>
          </p:cNvPr>
          <p:cNvSpPr/>
          <p:nvPr/>
        </p:nvSpPr>
        <p:spPr>
          <a:xfrm>
            <a:off x="4572000" y="2458995"/>
            <a:ext cx="3457834" cy="895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02EF1D-E092-304A-9E62-5DEB347AAD86}"/>
              </a:ext>
            </a:extLst>
          </p:cNvPr>
          <p:cNvSpPr/>
          <p:nvPr/>
        </p:nvSpPr>
        <p:spPr>
          <a:xfrm>
            <a:off x="6952742" y="1575484"/>
            <a:ext cx="148692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C23C41-1AD6-1C48-9082-CF7D0EE32A81}"/>
              </a:ext>
            </a:extLst>
          </p:cNvPr>
          <p:cNvSpPr/>
          <p:nvPr/>
        </p:nvSpPr>
        <p:spPr>
          <a:xfrm>
            <a:off x="6273120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DAF5FE-A6EB-CD47-B334-E1C2D2CC248A}"/>
              </a:ext>
            </a:extLst>
          </p:cNvPr>
          <p:cNvSpPr/>
          <p:nvPr/>
        </p:nvSpPr>
        <p:spPr>
          <a:xfrm>
            <a:off x="5597619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29E936-CEE1-4E4D-BA25-16EFD7A61F15}"/>
              </a:ext>
            </a:extLst>
          </p:cNvPr>
          <p:cNvSpPr/>
          <p:nvPr/>
        </p:nvSpPr>
        <p:spPr>
          <a:xfrm>
            <a:off x="4909761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3466C4-AE83-7942-8BA4-8C15C2AE3D24}"/>
              </a:ext>
            </a:extLst>
          </p:cNvPr>
          <p:cNvSpPr/>
          <p:nvPr/>
        </p:nvSpPr>
        <p:spPr>
          <a:xfrm>
            <a:off x="7349187" y="3342503"/>
            <a:ext cx="683737" cy="1575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CDA92C-8ED1-8E47-9118-F563166E133A}"/>
              </a:ext>
            </a:extLst>
          </p:cNvPr>
          <p:cNvSpPr/>
          <p:nvPr/>
        </p:nvSpPr>
        <p:spPr>
          <a:xfrm>
            <a:off x="6671109" y="3354858"/>
            <a:ext cx="68373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3C7BE6-8A54-3B45-9574-73B7B1455D8F}"/>
              </a:ext>
            </a:extLst>
          </p:cNvPr>
          <p:cNvSpPr/>
          <p:nvPr/>
        </p:nvSpPr>
        <p:spPr>
          <a:xfrm>
            <a:off x="5445732" y="3348681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C7808A-4EC9-F444-B6E6-C2A8D0B67623}"/>
              </a:ext>
            </a:extLst>
          </p:cNvPr>
          <p:cNvSpPr/>
          <p:nvPr/>
        </p:nvSpPr>
        <p:spPr>
          <a:xfrm>
            <a:off x="4232712" y="3349710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0C61F5-4102-C545-BD3C-7988C625DC28}"/>
              </a:ext>
            </a:extLst>
          </p:cNvPr>
          <p:cNvSpPr/>
          <p:nvPr/>
        </p:nvSpPr>
        <p:spPr>
          <a:xfrm>
            <a:off x="2014151" y="2456421"/>
            <a:ext cx="2553728" cy="886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EB9B30-F402-604C-B603-121F49D05A57}"/>
              </a:ext>
            </a:extLst>
          </p:cNvPr>
          <p:cNvSpPr/>
          <p:nvPr/>
        </p:nvSpPr>
        <p:spPr>
          <a:xfrm>
            <a:off x="3700863" y="1572913"/>
            <a:ext cx="875258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BAD2D5-2518-2F48-B2A6-605F51144F69}"/>
              </a:ext>
            </a:extLst>
          </p:cNvPr>
          <p:cNvSpPr/>
          <p:nvPr/>
        </p:nvSpPr>
        <p:spPr>
          <a:xfrm>
            <a:off x="2620672" y="1572913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BD1BBD-828D-4244-B1C7-AD09ADBD0D0A}"/>
              </a:ext>
            </a:extLst>
          </p:cNvPr>
          <p:cNvSpPr/>
          <p:nvPr/>
        </p:nvSpPr>
        <p:spPr>
          <a:xfrm>
            <a:off x="2011061" y="1572913"/>
            <a:ext cx="612706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CB3B30-948C-9944-8773-430991033C3A}"/>
              </a:ext>
            </a:extLst>
          </p:cNvPr>
          <p:cNvSpPr/>
          <p:nvPr/>
        </p:nvSpPr>
        <p:spPr>
          <a:xfrm>
            <a:off x="9382896" y="3342503"/>
            <a:ext cx="957649" cy="156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5008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14 aula piccolo a </a:t>
            </a:r>
            <a:r>
              <a:rPr lang="en-US" dirty="0" err="1"/>
              <a:t>sx</a:t>
            </a:r>
            <a:r>
              <a:rPr lang="en-US" dirty="0"/>
              <a:t> </a:t>
            </a:r>
            <a:r>
              <a:rPr lang="en-US" dirty="0" err="1"/>
              <a:t>sx</a:t>
            </a:r>
            <a:r>
              <a:rPr lang="en-US" dirty="0"/>
              <a:t> tambura (aula computer)</a:t>
            </a:r>
          </a:p>
          <a:p>
            <a:r>
              <a:rPr lang="en-US" dirty="0" err="1"/>
              <a:t>Codice</a:t>
            </a:r>
            <a:r>
              <a:rPr lang="en-US" dirty="0"/>
              <a:t> 5457357300166141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00237E-1B1E-224B-9F83-FCD2A17CF87A}"/>
              </a:ext>
            </a:extLst>
          </p:cNvPr>
          <p:cNvSpPr/>
          <p:nvPr/>
        </p:nvSpPr>
        <p:spPr>
          <a:xfrm>
            <a:off x="5041565" y="1785037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10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15 </a:t>
            </a:r>
            <a:r>
              <a:rPr lang="en-US" dirty="0" err="1"/>
              <a:t>arcobaleno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4304277227242228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21A69-59DF-A346-92AC-9BE606BB6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024" y="1828800"/>
            <a:ext cx="5379366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7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796845" y="3342503"/>
            <a:ext cx="543698" cy="136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6D8757-423A-D44B-AE14-41F3E5DB857D}"/>
              </a:ext>
            </a:extLst>
          </p:cNvPr>
          <p:cNvSpPr/>
          <p:nvPr/>
        </p:nvSpPr>
        <p:spPr>
          <a:xfrm>
            <a:off x="9255211" y="2458995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E596E-E441-0D44-851C-101AAF5CDD11}"/>
              </a:ext>
            </a:extLst>
          </p:cNvPr>
          <p:cNvSpPr/>
          <p:nvPr/>
        </p:nvSpPr>
        <p:spPr>
          <a:xfrm>
            <a:off x="9119285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0E2FB3-4EBA-5E40-A84A-326B2A64DC18}"/>
              </a:ext>
            </a:extLst>
          </p:cNvPr>
          <p:cNvSpPr/>
          <p:nvPr/>
        </p:nvSpPr>
        <p:spPr>
          <a:xfrm>
            <a:off x="8987479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D033C5-F585-D746-A4A4-225E6866D820}"/>
              </a:ext>
            </a:extLst>
          </p:cNvPr>
          <p:cNvSpPr/>
          <p:nvPr/>
        </p:nvSpPr>
        <p:spPr>
          <a:xfrm>
            <a:off x="8853613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6FBAAE-76EB-7748-B11D-65A207343A8B}"/>
              </a:ext>
            </a:extLst>
          </p:cNvPr>
          <p:cNvSpPr/>
          <p:nvPr/>
        </p:nvSpPr>
        <p:spPr>
          <a:xfrm>
            <a:off x="9382896" y="3342503"/>
            <a:ext cx="409836" cy="8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E7BC30-FA0A-164A-8709-692FE10237A3}"/>
              </a:ext>
            </a:extLst>
          </p:cNvPr>
          <p:cNvSpPr/>
          <p:nvPr/>
        </p:nvSpPr>
        <p:spPr>
          <a:xfrm>
            <a:off x="8029832" y="3354859"/>
            <a:ext cx="821720" cy="1563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73D7A7-1E05-D248-97D8-7C3ACAF0C926}"/>
              </a:ext>
            </a:extLst>
          </p:cNvPr>
          <p:cNvSpPr/>
          <p:nvPr/>
        </p:nvSpPr>
        <p:spPr>
          <a:xfrm>
            <a:off x="8340811" y="4557583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571CE2-6A43-FA4E-9660-46471C243202}"/>
              </a:ext>
            </a:extLst>
          </p:cNvPr>
          <p:cNvSpPr/>
          <p:nvPr/>
        </p:nvSpPr>
        <p:spPr>
          <a:xfrm>
            <a:off x="8340810" y="4197177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89CB58-B73E-6E4A-91D9-2391435E19D2}"/>
              </a:ext>
            </a:extLst>
          </p:cNvPr>
          <p:cNvSpPr/>
          <p:nvPr/>
        </p:nvSpPr>
        <p:spPr>
          <a:xfrm>
            <a:off x="8029832" y="2458993"/>
            <a:ext cx="815539" cy="895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52FF8B-6DD4-6947-9094-C5FB62370AB9}"/>
              </a:ext>
            </a:extLst>
          </p:cNvPr>
          <p:cNvSpPr/>
          <p:nvPr/>
        </p:nvSpPr>
        <p:spPr>
          <a:xfrm>
            <a:off x="4572000" y="2458995"/>
            <a:ext cx="3457834" cy="895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02EF1D-E092-304A-9E62-5DEB347AAD86}"/>
              </a:ext>
            </a:extLst>
          </p:cNvPr>
          <p:cNvSpPr/>
          <p:nvPr/>
        </p:nvSpPr>
        <p:spPr>
          <a:xfrm>
            <a:off x="6952742" y="1575484"/>
            <a:ext cx="148692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C23C41-1AD6-1C48-9082-CF7D0EE32A81}"/>
              </a:ext>
            </a:extLst>
          </p:cNvPr>
          <p:cNvSpPr/>
          <p:nvPr/>
        </p:nvSpPr>
        <p:spPr>
          <a:xfrm>
            <a:off x="6273120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DAF5FE-A6EB-CD47-B334-E1C2D2CC248A}"/>
              </a:ext>
            </a:extLst>
          </p:cNvPr>
          <p:cNvSpPr/>
          <p:nvPr/>
        </p:nvSpPr>
        <p:spPr>
          <a:xfrm>
            <a:off x="5597619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29E936-CEE1-4E4D-BA25-16EFD7A61F15}"/>
              </a:ext>
            </a:extLst>
          </p:cNvPr>
          <p:cNvSpPr/>
          <p:nvPr/>
        </p:nvSpPr>
        <p:spPr>
          <a:xfrm>
            <a:off x="4909761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3466C4-AE83-7942-8BA4-8C15C2AE3D24}"/>
              </a:ext>
            </a:extLst>
          </p:cNvPr>
          <p:cNvSpPr/>
          <p:nvPr/>
        </p:nvSpPr>
        <p:spPr>
          <a:xfrm>
            <a:off x="7349187" y="3342503"/>
            <a:ext cx="683737" cy="1575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CDA92C-8ED1-8E47-9118-F563166E133A}"/>
              </a:ext>
            </a:extLst>
          </p:cNvPr>
          <p:cNvSpPr/>
          <p:nvPr/>
        </p:nvSpPr>
        <p:spPr>
          <a:xfrm>
            <a:off x="6671109" y="3354858"/>
            <a:ext cx="68373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3C7BE6-8A54-3B45-9574-73B7B1455D8F}"/>
              </a:ext>
            </a:extLst>
          </p:cNvPr>
          <p:cNvSpPr/>
          <p:nvPr/>
        </p:nvSpPr>
        <p:spPr>
          <a:xfrm>
            <a:off x="5445732" y="3348681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C7808A-4EC9-F444-B6E6-C2A8D0B67623}"/>
              </a:ext>
            </a:extLst>
          </p:cNvPr>
          <p:cNvSpPr/>
          <p:nvPr/>
        </p:nvSpPr>
        <p:spPr>
          <a:xfrm>
            <a:off x="4232712" y="3349710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0C61F5-4102-C545-BD3C-7988C625DC28}"/>
              </a:ext>
            </a:extLst>
          </p:cNvPr>
          <p:cNvSpPr/>
          <p:nvPr/>
        </p:nvSpPr>
        <p:spPr>
          <a:xfrm>
            <a:off x="2014151" y="2456421"/>
            <a:ext cx="2553728" cy="886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EB9B30-F402-604C-B603-121F49D05A57}"/>
              </a:ext>
            </a:extLst>
          </p:cNvPr>
          <p:cNvSpPr/>
          <p:nvPr/>
        </p:nvSpPr>
        <p:spPr>
          <a:xfrm>
            <a:off x="3700863" y="1572913"/>
            <a:ext cx="875258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BAD2D5-2518-2F48-B2A6-605F51144F69}"/>
              </a:ext>
            </a:extLst>
          </p:cNvPr>
          <p:cNvSpPr/>
          <p:nvPr/>
        </p:nvSpPr>
        <p:spPr>
          <a:xfrm>
            <a:off x="2620672" y="1572913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BD1BBD-828D-4244-B1C7-AD09ADBD0D0A}"/>
              </a:ext>
            </a:extLst>
          </p:cNvPr>
          <p:cNvSpPr/>
          <p:nvPr/>
        </p:nvSpPr>
        <p:spPr>
          <a:xfrm>
            <a:off x="2011061" y="1572913"/>
            <a:ext cx="612706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CB3B30-948C-9944-8773-430991033C3A}"/>
              </a:ext>
            </a:extLst>
          </p:cNvPr>
          <p:cNvSpPr/>
          <p:nvPr/>
        </p:nvSpPr>
        <p:spPr>
          <a:xfrm>
            <a:off x="9382896" y="3342503"/>
            <a:ext cx="957649" cy="156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16 </a:t>
            </a:r>
            <a:r>
              <a:rPr lang="en-US" dirty="0" err="1"/>
              <a:t>sarfa’s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1725384112384022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00237E-1B1E-224B-9F83-FCD2A17CF87A}"/>
              </a:ext>
            </a:extLst>
          </p:cNvPr>
          <p:cNvSpPr/>
          <p:nvPr/>
        </p:nvSpPr>
        <p:spPr>
          <a:xfrm>
            <a:off x="3049033" y="2657218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C98DCB87-549D-874F-B8E6-89E6266A1CE4}"/>
              </a:ext>
            </a:extLst>
          </p:cNvPr>
          <p:cNvSpPr txBox="1"/>
          <p:nvPr/>
        </p:nvSpPr>
        <p:spPr>
          <a:xfrm>
            <a:off x="1485905" y="704335"/>
            <a:ext cx="27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 </a:t>
            </a:r>
            <a:r>
              <a:rPr lang="en-US" dirty="0" err="1"/>
              <a:t>Salone</a:t>
            </a:r>
            <a:r>
              <a:rPr lang="en-US" dirty="0"/>
              <a:t> </a:t>
            </a:r>
            <a:r>
              <a:rPr lang="en-US" dirty="0" err="1"/>
              <a:t>fondo</a:t>
            </a:r>
            <a:r>
              <a:rPr lang="en-US" dirty="0"/>
              <a:t> </a:t>
            </a:r>
            <a:r>
              <a:rPr lang="en-US" dirty="0" err="1"/>
              <a:t>sx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5631821205716525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324EA3-B4DC-3B4E-9575-82849405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681" y="1027500"/>
            <a:ext cx="4699000" cy="469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98E2F-F63A-0645-942E-E78F12668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1" y="2465126"/>
            <a:ext cx="5534478" cy="190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20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796845" y="3342503"/>
            <a:ext cx="543698" cy="136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6D8757-423A-D44B-AE14-41F3E5DB857D}"/>
              </a:ext>
            </a:extLst>
          </p:cNvPr>
          <p:cNvSpPr/>
          <p:nvPr/>
        </p:nvSpPr>
        <p:spPr>
          <a:xfrm>
            <a:off x="9255211" y="2458995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E596E-E441-0D44-851C-101AAF5CDD11}"/>
              </a:ext>
            </a:extLst>
          </p:cNvPr>
          <p:cNvSpPr/>
          <p:nvPr/>
        </p:nvSpPr>
        <p:spPr>
          <a:xfrm>
            <a:off x="9119285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0E2FB3-4EBA-5E40-A84A-326B2A64DC18}"/>
              </a:ext>
            </a:extLst>
          </p:cNvPr>
          <p:cNvSpPr/>
          <p:nvPr/>
        </p:nvSpPr>
        <p:spPr>
          <a:xfrm>
            <a:off x="8987479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D033C5-F585-D746-A4A4-225E6866D820}"/>
              </a:ext>
            </a:extLst>
          </p:cNvPr>
          <p:cNvSpPr/>
          <p:nvPr/>
        </p:nvSpPr>
        <p:spPr>
          <a:xfrm>
            <a:off x="8853613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6FBAAE-76EB-7748-B11D-65A207343A8B}"/>
              </a:ext>
            </a:extLst>
          </p:cNvPr>
          <p:cNvSpPr/>
          <p:nvPr/>
        </p:nvSpPr>
        <p:spPr>
          <a:xfrm>
            <a:off x="9382896" y="3342503"/>
            <a:ext cx="409836" cy="8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E7BC30-FA0A-164A-8709-692FE10237A3}"/>
              </a:ext>
            </a:extLst>
          </p:cNvPr>
          <p:cNvSpPr/>
          <p:nvPr/>
        </p:nvSpPr>
        <p:spPr>
          <a:xfrm>
            <a:off x="8029832" y="3354859"/>
            <a:ext cx="821720" cy="1563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73D7A7-1E05-D248-97D8-7C3ACAF0C926}"/>
              </a:ext>
            </a:extLst>
          </p:cNvPr>
          <p:cNvSpPr/>
          <p:nvPr/>
        </p:nvSpPr>
        <p:spPr>
          <a:xfrm>
            <a:off x="8340811" y="4557583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571CE2-6A43-FA4E-9660-46471C243202}"/>
              </a:ext>
            </a:extLst>
          </p:cNvPr>
          <p:cNvSpPr/>
          <p:nvPr/>
        </p:nvSpPr>
        <p:spPr>
          <a:xfrm>
            <a:off x="8340810" y="4197177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89CB58-B73E-6E4A-91D9-2391435E19D2}"/>
              </a:ext>
            </a:extLst>
          </p:cNvPr>
          <p:cNvSpPr/>
          <p:nvPr/>
        </p:nvSpPr>
        <p:spPr>
          <a:xfrm>
            <a:off x="8029832" y="2458993"/>
            <a:ext cx="815539" cy="895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52FF8B-6DD4-6947-9094-C5FB62370AB9}"/>
              </a:ext>
            </a:extLst>
          </p:cNvPr>
          <p:cNvSpPr/>
          <p:nvPr/>
        </p:nvSpPr>
        <p:spPr>
          <a:xfrm>
            <a:off x="4572000" y="2458995"/>
            <a:ext cx="3457834" cy="895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02EF1D-E092-304A-9E62-5DEB347AAD86}"/>
              </a:ext>
            </a:extLst>
          </p:cNvPr>
          <p:cNvSpPr/>
          <p:nvPr/>
        </p:nvSpPr>
        <p:spPr>
          <a:xfrm>
            <a:off x="6952742" y="1575484"/>
            <a:ext cx="148692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C23C41-1AD6-1C48-9082-CF7D0EE32A81}"/>
              </a:ext>
            </a:extLst>
          </p:cNvPr>
          <p:cNvSpPr/>
          <p:nvPr/>
        </p:nvSpPr>
        <p:spPr>
          <a:xfrm>
            <a:off x="6273120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DAF5FE-A6EB-CD47-B334-E1C2D2CC248A}"/>
              </a:ext>
            </a:extLst>
          </p:cNvPr>
          <p:cNvSpPr/>
          <p:nvPr/>
        </p:nvSpPr>
        <p:spPr>
          <a:xfrm>
            <a:off x="5597619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29E936-CEE1-4E4D-BA25-16EFD7A61F15}"/>
              </a:ext>
            </a:extLst>
          </p:cNvPr>
          <p:cNvSpPr/>
          <p:nvPr/>
        </p:nvSpPr>
        <p:spPr>
          <a:xfrm>
            <a:off x="4909761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3466C4-AE83-7942-8BA4-8C15C2AE3D24}"/>
              </a:ext>
            </a:extLst>
          </p:cNvPr>
          <p:cNvSpPr/>
          <p:nvPr/>
        </p:nvSpPr>
        <p:spPr>
          <a:xfrm>
            <a:off x="7349187" y="3342503"/>
            <a:ext cx="683737" cy="1575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CDA92C-8ED1-8E47-9118-F563166E133A}"/>
              </a:ext>
            </a:extLst>
          </p:cNvPr>
          <p:cNvSpPr/>
          <p:nvPr/>
        </p:nvSpPr>
        <p:spPr>
          <a:xfrm>
            <a:off x="6671109" y="3354858"/>
            <a:ext cx="68373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3C7BE6-8A54-3B45-9574-73B7B1455D8F}"/>
              </a:ext>
            </a:extLst>
          </p:cNvPr>
          <p:cNvSpPr/>
          <p:nvPr/>
        </p:nvSpPr>
        <p:spPr>
          <a:xfrm>
            <a:off x="5445732" y="3348681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C7808A-4EC9-F444-B6E6-C2A8D0B67623}"/>
              </a:ext>
            </a:extLst>
          </p:cNvPr>
          <p:cNvSpPr/>
          <p:nvPr/>
        </p:nvSpPr>
        <p:spPr>
          <a:xfrm>
            <a:off x="4232712" y="3349710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0C61F5-4102-C545-BD3C-7988C625DC28}"/>
              </a:ext>
            </a:extLst>
          </p:cNvPr>
          <p:cNvSpPr/>
          <p:nvPr/>
        </p:nvSpPr>
        <p:spPr>
          <a:xfrm>
            <a:off x="2014151" y="2456421"/>
            <a:ext cx="2553728" cy="886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EB9B30-F402-604C-B603-121F49D05A57}"/>
              </a:ext>
            </a:extLst>
          </p:cNvPr>
          <p:cNvSpPr/>
          <p:nvPr/>
        </p:nvSpPr>
        <p:spPr>
          <a:xfrm>
            <a:off x="3700863" y="1572913"/>
            <a:ext cx="875258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BAD2D5-2518-2F48-B2A6-605F51144F69}"/>
              </a:ext>
            </a:extLst>
          </p:cNvPr>
          <p:cNvSpPr/>
          <p:nvPr/>
        </p:nvSpPr>
        <p:spPr>
          <a:xfrm>
            <a:off x="2620672" y="1572913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BD1BBD-828D-4244-B1C7-AD09ADBD0D0A}"/>
              </a:ext>
            </a:extLst>
          </p:cNvPr>
          <p:cNvSpPr/>
          <p:nvPr/>
        </p:nvSpPr>
        <p:spPr>
          <a:xfrm>
            <a:off x="2011061" y="1572913"/>
            <a:ext cx="612706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CB3B30-948C-9944-8773-430991033C3A}"/>
              </a:ext>
            </a:extLst>
          </p:cNvPr>
          <p:cNvSpPr/>
          <p:nvPr/>
        </p:nvSpPr>
        <p:spPr>
          <a:xfrm>
            <a:off x="9382896" y="3342503"/>
            <a:ext cx="957649" cy="156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17 aula </a:t>
            </a:r>
            <a:r>
              <a:rPr lang="en-US" dirty="0" err="1"/>
              <a:t>verde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0354205414684874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00237E-1B1E-224B-9F83-FCD2A17CF87A}"/>
              </a:ext>
            </a:extLst>
          </p:cNvPr>
          <p:cNvSpPr/>
          <p:nvPr/>
        </p:nvSpPr>
        <p:spPr>
          <a:xfrm>
            <a:off x="4590029" y="3795584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2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18 basket</a:t>
            </a:r>
          </a:p>
          <a:p>
            <a:r>
              <a:rPr lang="en-US" dirty="0" err="1"/>
              <a:t>Codice</a:t>
            </a:r>
            <a:r>
              <a:rPr lang="en-US" dirty="0"/>
              <a:t> 3604055634867741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12915A-8C7A-664A-A231-DFF4E53E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28" y="2014807"/>
            <a:ext cx="6146926" cy="364576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248D1FE0-0A83-304D-A639-E2FF63CE088C}"/>
              </a:ext>
            </a:extLst>
          </p:cNvPr>
          <p:cNvSpPr/>
          <p:nvPr/>
        </p:nvSpPr>
        <p:spPr>
          <a:xfrm>
            <a:off x="5954372" y="3608058"/>
            <a:ext cx="432486" cy="45925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9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2E3069F-18AE-C34E-AF86-C764E7B409BD}"/>
              </a:ext>
            </a:extLst>
          </p:cNvPr>
          <p:cNvSpPr txBox="1"/>
          <p:nvPr/>
        </p:nvSpPr>
        <p:spPr>
          <a:xfrm>
            <a:off x="1485905" y="7043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19 caritas </a:t>
            </a:r>
            <a:r>
              <a:rPr lang="en-US" dirty="0" err="1"/>
              <a:t>fontana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5524781162751786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9A3E2-4F19-3E44-BDDB-04FF99FE4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493" y="1350666"/>
            <a:ext cx="3767364" cy="40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31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796845" y="3342503"/>
            <a:ext cx="543698" cy="136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6D8757-423A-D44B-AE14-41F3E5DB857D}"/>
              </a:ext>
            </a:extLst>
          </p:cNvPr>
          <p:cNvSpPr/>
          <p:nvPr/>
        </p:nvSpPr>
        <p:spPr>
          <a:xfrm>
            <a:off x="9255211" y="2458995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E596E-E441-0D44-851C-101AAF5CDD11}"/>
              </a:ext>
            </a:extLst>
          </p:cNvPr>
          <p:cNvSpPr/>
          <p:nvPr/>
        </p:nvSpPr>
        <p:spPr>
          <a:xfrm>
            <a:off x="9119285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0E2FB3-4EBA-5E40-A84A-326B2A64DC18}"/>
              </a:ext>
            </a:extLst>
          </p:cNvPr>
          <p:cNvSpPr/>
          <p:nvPr/>
        </p:nvSpPr>
        <p:spPr>
          <a:xfrm>
            <a:off x="8987479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D033C5-F585-D746-A4A4-225E6866D820}"/>
              </a:ext>
            </a:extLst>
          </p:cNvPr>
          <p:cNvSpPr/>
          <p:nvPr/>
        </p:nvSpPr>
        <p:spPr>
          <a:xfrm>
            <a:off x="8853613" y="2458995"/>
            <a:ext cx="26361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6FBAAE-76EB-7748-B11D-65A207343A8B}"/>
              </a:ext>
            </a:extLst>
          </p:cNvPr>
          <p:cNvSpPr/>
          <p:nvPr/>
        </p:nvSpPr>
        <p:spPr>
          <a:xfrm>
            <a:off x="9382896" y="3342503"/>
            <a:ext cx="409836" cy="8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E7BC30-FA0A-164A-8709-692FE10237A3}"/>
              </a:ext>
            </a:extLst>
          </p:cNvPr>
          <p:cNvSpPr/>
          <p:nvPr/>
        </p:nvSpPr>
        <p:spPr>
          <a:xfrm>
            <a:off x="8029832" y="3354859"/>
            <a:ext cx="821720" cy="1563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73D7A7-1E05-D248-97D8-7C3ACAF0C926}"/>
              </a:ext>
            </a:extLst>
          </p:cNvPr>
          <p:cNvSpPr/>
          <p:nvPr/>
        </p:nvSpPr>
        <p:spPr>
          <a:xfrm>
            <a:off x="8340811" y="4557583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571CE2-6A43-FA4E-9660-46471C243202}"/>
              </a:ext>
            </a:extLst>
          </p:cNvPr>
          <p:cNvSpPr/>
          <p:nvPr/>
        </p:nvSpPr>
        <p:spPr>
          <a:xfrm>
            <a:off x="8340810" y="4197177"/>
            <a:ext cx="510741" cy="360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89CB58-B73E-6E4A-91D9-2391435E19D2}"/>
              </a:ext>
            </a:extLst>
          </p:cNvPr>
          <p:cNvSpPr/>
          <p:nvPr/>
        </p:nvSpPr>
        <p:spPr>
          <a:xfrm>
            <a:off x="8029832" y="2458993"/>
            <a:ext cx="815539" cy="895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52FF8B-6DD4-6947-9094-C5FB62370AB9}"/>
              </a:ext>
            </a:extLst>
          </p:cNvPr>
          <p:cNvSpPr/>
          <p:nvPr/>
        </p:nvSpPr>
        <p:spPr>
          <a:xfrm>
            <a:off x="4572000" y="2458995"/>
            <a:ext cx="3457834" cy="895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02EF1D-E092-304A-9E62-5DEB347AAD86}"/>
              </a:ext>
            </a:extLst>
          </p:cNvPr>
          <p:cNvSpPr/>
          <p:nvPr/>
        </p:nvSpPr>
        <p:spPr>
          <a:xfrm>
            <a:off x="6952742" y="1575484"/>
            <a:ext cx="1486921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C23C41-1AD6-1C48-9082-CF7D0EE32A81}"/>
              </a:ext>
            </a:extLst>
          </p:cNvPr>
          <p:cNvSpPr/>
          <p:nvPr/>
        </p:nvSpPr>
        <p:spPr>
          <a:xfrm>
            <a:off x="6273120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DAF5FE-A6EB-CD47-B334-E1C2D2CC248A}"/>
              </a:ext>
            </a:extLst>
          </p:cNvPr>
          <p:cNvSpPr/>
          <p:nvPr/>
        </p:nvSpPr>
        <p:spPr>
          <a:xfrm>
            <a:off x="5597619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29E936-CEE1-4E4D-BA25-16EFD7A61F15}"/>
              </a:ext>
            </a:extLst>
          </p:cNvPr>
          <p:cNvSpPr/>
          <p:nvPr/>
        </p:nvSpPr>
        <p:spPr>
          <a:xfrm>
            <a:off x="4909761" y="1575481"/>
            <a:ext cx="683737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3466C4-AE83-7942-8BA4-8C15C2AE3D24}"/>
              </a:ext>
            </a:extLst>
          </p:cNvPr>
          <p:cNvSpPr/>
          <p:nvPr/>
        </p:nvSpPr>
        <p:spPr>
          <a:xfrm>
            <a:off x="7349187" y="3342503"/>
            <a:ext cx="683737" cy="1575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CDA92C-8ED1-8E47-9118-F563166E133A}"/>
              </a:ext>
            </a:extLst>
          </p:cNvPr>
          <p:cNvSpPr/>
          <p:nvPr/>
        </p:nvSpPr>
        <p:spPr>
          <a:xfrm>
            <a:off x="6671109" y="3354858"/>
            <a:ext cx="68373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3C7BE6-8A54-3B45-9574-73B7B1455D8F}"/>
              </a:ext>
            </a:extLst>
          </p:cNvPr>
          <p:cNvSpPr/>
          <p:nvPr/>
        </p:nvSpPr>
        <p:spPr>
          <a:xfrm>
            <a:off x="5445732" y="3348681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C7808A-4EC9-F444-B6E6-C2A8D0B67623}"/>
              </a:ext>
            </a:extLst>
          </p:cNvPr>
          <p:cNvSpPr/>
          <p:nvPr/>
        </p:nvSpPr>
        <p:spPr>
          <a:xfrm>
            <a:off x="4232712" y="3349710"/>
            <a:ext cx="1221257" cy="156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0C61F5-4102-C545-BD3C-7988C625DC28}"/>
              </a:ext>
            </a:extLst>
          </p:cNvPr>
          <p:cNvSpPr/>
          <p:nvPr/>
        </p:nvSpPr>
        <p:spPr>
          <a:xfrm>
            <a:off x="2014151" y="2456421"/>
            <a:ext cx="2553728" cy="886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EB9B30-F402-604C-B603-121F49D05A57}"/>
              </a:ext>
            </a:extLst>
          </p:cNvPr>
          <p:cNvSpPr/>
          <p:nvPr/>
        </p:nvSpPr>
        <p:spPr>
          <a:xfrm>
            <a:off x="3700863" y="1572913"/>
            <a:ext cx="875258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BAD2D5-2518-2F48-B2A6-605F51144F69}"/>
              </a:ext>
            </a:extLst>
          </p:cNvPr>
          <p:cNvSpPr/>
          <p:nvPr/>
        </p:nvSpPr>
        <p:spPr>
          <a:xfrm>
            <a:off x="2620672" y="1572913"/>
            <a:ext cx="1085332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BD1BBD-828D-4244-B1C7-AD09ADBD0D0A}"/>
              </a:ext>
            </a:extLst>
          </p:cNvPr>
          <p:cNvSpPr/>
          <p:nvPr/>
        </p:nvSpPr>
        <p:spPr>
          <a:xfrm>
            <a:off x="2011061" y="1572913"/>
            <a:ext cx="612706" cy="88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CB3B30-948C-9944-8773-430991033C3A}"/>
              </a:ext>
            </a:extLst>
          </p:cNvPr>
          <p:cNvSpPr/>
          <p:nvPr/>
        </p:nvSpPr>
        <p:spPr>
          <a:xfrm>
            <a:off x="9382896" y="3342503"/>
            <a:ext cx="957649" cy="156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815152-8A7F-A34A-92AC-0637F8811A31}"/>
              </a:ext>
            </a:extLst>
          </p:cNvPr>
          <p:cNvSpPr txBox="1"/>
          <p:nvPr/>
        </p:nvSpPr>
        <p:spPr>
          <a:xfrm rot="5400000">
            <a:off x="9679945" y="3840548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rampa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6601AD-CCE2-2A43-9FD6-748571C8698D}"/>
              </a:ext>
            </a:extLst>
          </p:cNvPr>
          <p:cNvSpPr txBox="1"/>
          <p:nvPr/>
        </p:nvSpPr>
        <p:spPr>
          <a:xfrm>
            <a:off x="8296535" y="3631484"/>
            <a:ext cx="4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DD916E-E8D8-2847-A7B6-9EA8AD812FFF}"/>
              </a:ext>
            </a:extLst>
          </p:cNvPr>
          <p:cNvSpPr txBox="1"/>
          <p:nvPr/>
        </p:nvSpPr>
        <p:spPr>
          <a:xfrm>
            <a:off x="7231653" y="18300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gialla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3EB1963-E1E1-6047-A99B-69419F7FFC97}"/>
              </a:ext>
            </a:extLst>
          </p:cNvPr>
          <p:cNvSpPr txBox="1"/>
          <p:nvPr/>
        </p:nvSpPr>
        <p:spPr>
          <a:xfrm>
            <a:off x="7397926" y="3951757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berit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3D7F13-034E-B644-BDB1-DB7807937314}"/>
              </a:ext>
            </a:extLst>
          </p:cNvPr>
          <p:cNvSpPr txBox="1"/>
          <p:nvPr/>
        </p:nvSpPr>
        <p:spPr>
          <a:xfrm>
            <a:off x="6657777" y="3757825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segre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DDA0E-6AA4-0D4F-A6DD-335002EEB4F3}"/>
              </a:ext>
            </a:extLst>
          </p:cNvPr>
          <p:cNvSpPr txBox="1"/>
          <p:nvPr/>
        </p:nvSpPr>
        <p:spPr>
          <a:xfrm>
            <a:off x="5783251" y="3948668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rossa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9E1F54-498D-684A-8F1A-785658D4AE7B}"/>
              </a:ext>
            </a:extLst>
          </p:cNvPr>
          <p:cNvSpPr txBox="1"/>
          <p:nvPr/>
        </p:nvSpPr>
        <p:spPr>
          <a:xfrm>
            <a:off x="4458395" y="4041345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verde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A45F4E-E5BE-654D-B10A-E33C5317B75A}"/>
              </a:ext>
            </a:extLst>
          </p:cNvPr>
          <p:cNvSpPr txBox="1"/>
          <p:nvPr/>
        </p:nvSpPr>
        <p:spPr>
          <a:xfrm>
            <a:off x="6128574" y="1692358"/>
            <a:ext cx="10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deposito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E7F350-7598-4344-95EF-E4FC209FF7E6}"/>
              </a:ext>
            </a:extLst>
          </p:cNvPr>
          <p:cNvSpPr txBox="1"/>
          <p:nvPr/>
        </p:nvSpPr>
        <p:spPr>
          <a:xfrm>
            <a:off x="5708020" y="205542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aula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193948-D432-D34A-A0F9-FDF73983951E}"/>
              </a:ext>
            </a:extLst>
          </p:cNvPr>
          <p:cNvSpPr txBox="1"/>
          <p:nvPr/>
        </p:nvSpPr>
        <p:spPr>
          <a:xfrm>
            <a:off x="4989800" y="198137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aula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939293-0821-9944-9F7E-84C08D547B68}"/>
              </a:ext>
            </a:extLst>
          </p:cNvPr>
          <p:cNvSpPr txBox="1"/>
          <p:nvPr/>
        </p:nvSpPr>
        <p:spPr>
          <a:xfrm>
            <a:off x="2898563" y="2717371"/>
            <a:ext cx="79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Sarfa’s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59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62C00D-5E8B-824A-AE0B-ACEC494DB741}"/>
              </a:ext>
            </a:extLst>
          </p:cNvPr>
          <p:cNvSpPr/>
          <p:nvPr/>
        </p:nvSpPr>
        <p:spPr>
          <a:xfrm>
            <a:off x="10886302" y="1600200"/>
            <a:ext cx="716691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9C101-E7FE-E84D-94F0-CB5554449209}"/>
              </a:ext>
            </a:extLst>
          </p:cNvPr>
          <p:cNvSpPr/>
          <p:nvPr/>
        </p:nvSpPr>
        <p:spPr>
          <a:xfrm>
            <a:off x="9279925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7245B-751D-E040-BABC-D15972617904}"/>
              </a:ext>
            </a:extLst>
          </p:cNvPr>
          <p:cNvSpPr/>
          <p:nvPr/>
        </p:nvSpPr>
        <p:spPr>
          <a:xfrm>
            <a:off x="5375189" y="1600200"/>
            <a:ext cx="3904736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98BCA2-EFA2-7345-B929-D7537CE0F437}"/>
              </a:ext>
            </a:extLst>
          </p:cNvPr>
          <p:cNvSpPr/>
          <p:nvPr/>
        </p:nvSpPr>
        <p:spPr>
          <a:xfrm>
            <a:off x="6437871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DD90E-F6E7-F641-B4A8-F4F72E2D3FAE}"/>
              </a:ext>
            </a:extLst>
          </p:cNvPr>
          <p:cNvSpPr/>
          <p:nvPr/>
        </p:nvSpPr>
        <p:spPr>
          <a:xfrm>
            <a:off x="7846542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419C6-46FF-2343-806D-C004B759637B}"/>
              </a:ext>
            </a:extLst>
          </p:cNvPr>
          <p:cNvSpPr/>
          <p:nvPr/>
        </p:nvSpPr>
        <p:spPr>
          <a:xfrm>
            <a:off x="4831494" y="2619632"/>
            <a:ext cx="543696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C1463-5B77-E549-A424-6C9EE94444E1}"/>
              </a:ext>
            </a:extLst>
          </p:cNvPr>
          <p:cNvSpPr/>
          <p:nvPr/>
        </p:nvSpPr>
        <p:spPr>
          <a:xfrm>
            <a:off x="3768812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C342E-70EA-084D-9D86-6081250C7700}"/>
              </a:ext>
            </a:extLst>
          </p:cNvPr>
          <p:cNvSpPr/>
          <p:nvPr/>
        </p:nvSpPr>
        <p:spPr>
          <a:xfrm>
            <a:off x="3768811" y="2619632"/>
            <a:ext cx="1062683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7D18-87BC-B14C-B001-F9A5590E4FFF}"/>
              </a:ext>
            </a:extLst>
          </p:cNvPr>
          <p:cNvSpPr/>
          <p:nvPr/>
        </p:nvSpPr>
        <p:spPr>
          <a:xfrm>
            <a:off x="2360142" y="2619632"/>
            <a:ext cx="1408670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AE88E-369D-DE42-82B6-001C0E372B4A}"/>
              </a:ext>
            </a:extLst>
          </p:cNvPr>
          <p:cNvSpPr/>
          <p:nvPr/>
        </p:nvSpPr>
        <p:spPr>
          <a:xfrm>
            <a:off x="2360141" y="1600200"/>
            <a:ext cx="1396311" cy="451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63829" y="2051222"/>
            <a:ext cx="1396311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441A0-0C8F-2340-89A4-1F4FF572EF39}"/>
              </a:ext>
            </a:extLst>
          </p:cNvPr>
          <p:cNvSpPr/>
          <p:nvPr/>
        </p:nvSpPr>
        <p:spPr>
          <a:xfrm>
            <a:off x="1068863" y="2051222"/>
            <a:ext cx="129127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3BBD9-5C82-E64A-A4AF-695193CBDAF3}"/>
              </a:ext>
            </a:extLst>
          </p:cNvPr>
          <p:cNvSpPr/>
          <p:nvPr/>
        </p:nvSpPr>
        <p:spPr>
          <a:xfrm>
            <a:off x="1198612" y="2051222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BFF97-988E-CE44-9525-F44AED8DB717}"/>
              </a:ext>
            </a:extLst>
          </p:cNvPr>
          <p:cNvSpPr/>
          <p:nvPr/>
        </p:nvSpPr>
        <p:spPr>
          <a:xfrm>
            <a:off x="1301584" y="2055338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43E1B-1191-AD41-A77D-6A8CB77B056E}"/>
              </a:ext>
            </a:extLst>
          </p:cNvPr>
          <p:cNvSpPr/>
          <p:nvPr/>
        </p:nvSpPr>
        <p:spPr>
          <a:xfrm>
            <a:off x="1485905" y="2055338"/>
            <a:ext cx="874235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B6C74C-B9A3-CD4F-9020-620BE3F2C3A1}"/>
              </a:ext>
            </a:extLst>
          </p:cNvPr>
          <p:cNvSpPr/>
          <p:nvPr/>
        </p:nvSpPr>
        <p:spPr>
          <a:xfrm>
            <a:off x="1571379" y="2055338"/>
            <a:ext cx="788762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6D608-C2A2-B34E-999F-7C7E03D1D33E}"/>
              </a:ext>
            </a:extLst>
          </p:cNvPr>
          <p:cNvSpPr/>
          <p:nvPr/>
        </p:nvSpPr>
        <p:spPr>
          <a:xfrm>
            <a:off x="1651703" y="2047106"/>
            <a:ext cx="7084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9CB934-C6F6-3E4B-9BD5-34FC913CE6BD}"/>
              </a:ext>
            </a:extLst>
          </p:cNvPr>
          <p:cNvSpPr/>
          <p:nvPr/>
        </p:nvSpPr>
        <p:spPr>
          <a:xfrm>
            <a:off x="1744369" y="2047106"/>
            <a:ext cx="615771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A3E3-4E0E-6B47-A293-E1E0CBF3DD99}"/>
              </a:ext>
            </a:extLst>
          </p:cNvPr>
          <p:cNvSpPr/>
          <p:nvPr/>
        </p:nvSpPr>
        <p:spPr>
          <a:xfrm>
            <a:off x="1847343" y="2051222"/>
            <a:ext cx="135930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9DA630-CCE1-7449-9CB0-0DE19B838AFA}"/>
              </a:ext>
            </a:extLst>
          </p:cNvPr>
          <p:cNvSpPr/>
          <p:nvPr/>
        </p:nvSpPr>
        <p:spPr>
          <a:xfrm>
            <a:off x="2080061" y="2051222"/>
            <a:ext cx="109134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285291-7139-204A-8647-957ACC23EF85}"/>
              </a:ext>
            </a:extLst>
          </p:cNvPr>
          <p:cNvSpPr/>
          <p:nvPr/>
        </p:nvSpPr>
        <p:spPr>
          <a:xfrm>
            <a:off x="2265427" y="2047106"/>
            <a:ext cx="988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63E4C2-DB36-9C4B-84FE-464E6188D4A1}"/>
              </a:ext>
            </a:extLst>
          </p:cNvPr>
          <p:cNvCxnSpPr>
            <a:stCxn id="14" idx="1"/>
            <a:endCxn id="13" idx="1"/>
          </p:cNvCxnSpPr>
          <p:nvPr/>
        </p:nvCxnSpPr>
        <p:spPr>
          <a:xfrm>
            <a:off x="2360141" y="1825711"/>
            <a:ext cx="1" cy="119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1A7A4-DEAC-7A49-9D49-9A6E25F0634D}"/>
              </a:ext>
            </a:extLst>
          </p:cNvPr>
          <p:cNvSpPr/>
          <p:nvPr/>
        </p:nvSpPr>
        <p:spPr>
          <a:xfrm>
            <a:off x="10886302" y="3024316"/>
            <a:ext cx="716691" cy="2064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020CBA-3F12-B148-8ACD-4437C7B15C61}"/>
              </a:ext>
            </a:extLst>
          </p:cNvPr>
          <p:cNvSpPr/>
          <p:nvPr/>
        </p:nvSpPr>
        <p:spPr>
          <a:xfrm>
            <a:off x="10886302" y="2804984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7C2BCD-95B9-804E-A58C-E0052FF9C059}"/>
              </a:ext>
            </a:extLst>
          </p:cNvPr>
          <p:cNvSpPr/>
          <p:nvPr/>
        </p:nvSpPr>
        <p:spPr>
          <a:xfrm>
            <a:off x="10886302" y="2619632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E299BF-A427-C745-A728-FBD82782A17D}"/>
              </a:ext>
            </a:extLst>
          </p:cNvPr>
          <p:cNvSpPr/>
          <p:nvPr/>
        </p:nvSpPr>
        <p:spPr>
          <a:xfrm>
            <a:off x="10886302" y="2409568"/>
            <a:ext cx="716691" cy="2185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1C4109-C94F-A641-AF5F-6557B676FE37}"/>
              </a:ext>
            </a:extLst>
          </p:cNvPr>
          <p:cNvSpPr/>
          <p:nvPr/>
        </p:nvSpPr>
        <p:spPr>
          <a:xfrm>
            <a:off x="10886302" y="3218936"/>
            <a:ext cx="716691" cy="120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3E73A-AD24-914C-8B3E-C83DEFEFC5CF}"/>
              </a:ext>
            </a:extLst>
          </p:cNvPr>
          <p:cNvSpPr/>
          <p:nvPr/>
        </p:nvSpPr>
        <p:spPr>
          <a:xfrm>
            <a:off x="10886301" y="3356659"/>
            <a:ext cx="716691" cy="894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529F31-0C70-5B4A-B2CE-2F6D32A41253}"/>
              </a:ext>
            </a:extLst>
          </p:cNvPr>
          <p:cNvSpPr/>
          <p:nvPr/>
        </p:nvSpPr>
        <p:spPr>
          <a:xfrm>
            <a:off x="10886300" y="3557718"/>
            <a:ext cx="716691" cy="507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19E0B4-D606-F444-A6E2-EC93E7E8E397}"/>
              </a:ext>
            </a:extLst>
          </p:cNvPr>
          <p:cNvSpPr/>
          <p:nvPr/>
        </p:nvSpPr>
        <p:spPr>
          <a:xfrm>
            <a:off x="10886300" y="3721443"/>
            <a:ext cx="716691" cy="19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23244-062C-4E45-A4C5-006B6D1CD512}"/>
              </a:ext>
            </a:extLst>
          </p:cNvPr>
          <p:cNvSpPr txBox="1"/>
          <p:nvPr/>
        </p:nvSpPr>
        <p:spPr>
          <a:xfrm>
            <a:off x="7166919" y="302431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salone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9905C-C9F2-AB4B-9799-7C1B568D9E81}"/>
              </a:ext>
            </a:extLst>
          </p:cNvPr>
          <p:cNvSpPr txBox="1"/>
          <p:nvPr/>
        </p:nvSpPr>
        <p:spPr>
          <a:xfrm>
            <a:off x="9279924" y="1825711"/>
            <a:ext cx="14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Anti-</a:t>
            </a:r>
            <a:r>
              <a:rPr lang="en-US" dirty="0" err="1"/>
              <a:t>deposito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A13AD-3564-9D41-8A4B-F82764B4C593}"/>
              </a:ext>
            </a:extLst>
          </p:cNvPr>
          <p:cNvSpPr txBox="1"/>
          <p:nvPr/>
        </p:nvSpPr>
        <p:spPr>
          <a:xfrm>
            <a:off x="10113123" y="4250724"/>
            <a:ext cx="64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20DD-19BC-7E4F-AA60-21CD5AC2B91C}"/>
              </a:ext>
            </a:extLst>
          </p:cNvPr>
          <p:cNvSpPr txBox="1"/>
          <p:nvPr/>
        </p:nvSpPr>
        <p:spPr>
          <a:xfrm>
            <a:off x="4077730" y="3024316"/>
            <a:ext cx="4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C512F5-1550-F540-BB4C-A7B837F2ACA4}"/>
              </a:ext>
            </a:extLst>
          </p:cNvPr>
          <p:cNvSpPr txBox="1"/>
          <p:nvPr/>
        </p:nvSpPr>
        <p:spPr>
          <a:xfrm>
            <a:off x="2535056" y="2858871"/>
            <a:ext cx="113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proiettore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487542-2C97-4D40-9D1A-D70E07D4796D}"/>
              </a:ext>
            </a:extLst>
          </p:cNvPr>
          <p:cNvSpPr txBox="1"/>
          <p:nvPr/>
        </p:nvSpPr>
        <p:spPr>
          <a:xfrm>
            <a:off x="2345572" y="2015522"/>
            <a:ext cx="163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Zona </a:t>
            </a:r>
            <a:r>
              <a:rPr lang="en-US" dirty="0" err="1"/>
              <a:t>ascensore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16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62C00D-5E8B-824A-AE0B-ACEC494DB741}"/>
              </a:ext>
            </a:extLst>
          </p:cNvPr>
          <p:cNvSpPr/>
          <p:nvPr/>
        </p:nvSpPr>
        <p:spPr>
          <a:xfrm>
            <a:off x="10886302" y="1600200"/>
            <a:ext cx="716691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9C101-E7FE-E84D-94F0-CB5554449209}"/>
              </a:ext>
            </a:extLst>
          </p:cNvPr>
          <p:cNvSpPr/>
          <p:nvPr/>
        </p:nvSpPr>
        <p:spPr>
          <a:xfrm>
            <a:off x="9279925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7245B-751D-E040-BABC-D15972617904}"/>
              </a:ext>
            </a:extLst>
          </p:cNvPr>
          <p:cNvSpPr/>
          <p:nvPr/>
        </p:nvSpPr>
        <p:spPr>
          <a:xfrm>
            <a:off x="5375189" y="1600200"/>
            <a:ext cx="3904736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98BCA2-EFA2-7345-B929-D7537CE0F437}"/>
              </a:ext>
            </a:extLst>
          </p:cNvPr>
          <p:cNvSpPr/>
          <p:nvPr/>
        </p:nvSpPr>
        <p:spPr>
          <a:xfrm>
            <a:off x="6437871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DD90E-F6E7-F641-B4A8-F4F72E2D3FAE}"/>
              </a:ext>
            </a:extLst>
          </p:cNvPr>
          <p:cNvSpPr/>
          <p:nvPr/>
        </p:nvSpPr>
        <p:spPr>
          <a:xfrm>
            <a:off x="7846542" y="2384854"/>
            <a:ext cx="271848" cy="25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419C6-46FF-2343-806D-C004B759637B}"/>
              </a:ext>
            </a:extLst>
          </p:cNvPr>
          <p:cNvSpPr/>
          <p:nvPr/>
        </p:nvSpPr>
        <p:spPr>
          <a:xfrm>
            <a:off x="4831494" y="2619632"/>
            <a:ext cx="543696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C1463-5B77-E549-A424-6C9EE94444E1}"/>
              </a:ext>
            </a:extLst>
          </p:cNvPr>
          <p:cNvSpPr/>
          <p:nvPr/>
        </p:nvSpPr>
        <p:spPr>
          <a:xfrm>
            <a:off x="3768812" y="1600200"/>
            <a:ext cx="1606378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C342E-70EA-084D-9D86-6081250C7700}"/>
              </a:ext>
            </a:extLst>
          </p:cNvPr>
          <p:cNvSpPr/>
          <p:nvPr/>
        </p:nvSpPr>
        <p:spPr>
          <a:xfrm>
            <a:off x="3768811" y="2619632"/>
            <a:ext cx="1062683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7D18-87BC-B14C-B001-F9A5590E4FFF}"/>
              </a:ext>
            </a:extLst>
          </p:cNvPr>
          <p:cNvSpPr/>
          <p:nvPr/>
        </p:nvSpPr>
        <p:spPr>
          <a:xfrm>
            <a:off x="2360142" y="2619632"/>
            <a:ext cx="1408670" cy="80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AE88E-369D-DE42-82B6-001C0E372B4A}"/>
              </a:ext>
            </a:extLst>
          </p:cNvPr>
          <p:cNvSpPr/>
          <p:nvPr/>
        </p:nvSpPr>
        <p:spPr>
          <a:xfrm>
            <a:off x="2360141" y="1600200"/>
            <a:ext cx="1396311" cy="451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35B95-17A0-4F47-A77D-D04419F13549}"/>
              </a:ext>
            </a:extLst>
          </p:cNvPr>
          <p:cNvSpPr/>
          <p:nvPr/>
        </p:nvSpPr>
        <p:spPr>
          <a:xfrm>
            <a:off x="963829" y="2051222"/>
            <a:ext cx="1396311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441A0-0C8F-2340-89A4-1F4FF572EF39}"/>
              </a:ext>
            </a:extLst>
          </p:cNvPr>
          <p:cNvSpPr/>
          <p:nvPr/>
        </p:nvSpPr>
        <p:spPr>
          <a:xfrm>
            <a:off x="1068863" y="2051222"/>
            <a:ext cx="129127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3BBD9-5C82-E64A-A4AF-695193CBDAF3}"/>
              </a:ext>
            </a:extLst>
          </p:cNvPr>
          <p:cNvSpPr/>
          <p:nvPr/>
        </p:nvSpPr>
        <p:spPr>
          <a:xfrm>
            <a:off x="1198612" y="2051222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BFF97-988E-CE44-9525-F44AED8DB717}"/>
              </a:ext>
            </a:extLst>
          </p:cNvPr>
          <p:cNvSpPr/>
          <p:nvPr/>
        </p:nvSpPr>
        <p:spPr>
          <a:xfrm>
            <a:off x="1301584" y="2055338"/>
            <a:ext cx="98848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43E1B-1191-AD41-A77D-6A8CB77B056E}"/>
              </a:ext>
            </a:extLst>
          </p:cNvPr>
          <p:cNvSpPr/>
          <p:nvPr/>
        </p:nvSpPr>
        <p:spPr>
          <a:xfrm>
            <a:off x="1485905" y="2055338"/>
            <a:ext cx="874235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B6C74C-B9A3-CD4F-9020-620BE3F2C3A1}"/>
              </a:ext>
            </a:extLst>
          </p:cNvPr>
          <p:cNvSpPr/>
          <p:nvPr/>
        </p:nvSpPr>
        <p:spPr>
          <a:xfrm>
            <a:off x="1571379" y="2055338"/>
            <a:ext cx="788762" cy="205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6D608-C2A2-B34E-999F-7C7E03D1D33E}"/>
              </a:ext>
            </a:extLst>
          </p:cNvPr>
          <p:cNvSpPr/>
          <p:nvPr/>
        </p:nvSpPr>
        <p:spPr>
          <a:xfrm>
            <a:off x="1651703" y="2047106"/>
            <a:ext cx="7084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9CB934-C6F6-3E4B-9BD5-34FC913CE6BD}"/>
              </a:ext>
            </a:extLst>
          </p:cNvPr>
          <p:cNvSpPr/>
          <p:nvPr/>
        </p:nvSpPr>
        <p:spPr>
          <a:xfrm>
            <a:off x="1744369" y="2047106"/>
            <a:ext cx="615771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A3E3-4E0E-6B47-A293-E1E0CBF3DD99}"/>
              </a:ext>
            </a:extLst>
          </p:cNvPr>
          <p:cNvSpPr/>
          <p:nvPr/>
        </p:nvSpPr>
        <p:spPr>
          <a:xfrm>
            <a:off x="1847343" y="2051222"/>
            <a:ext cx="135930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9DA630-CCE1-7449-9CB0-0DE19B838AFA}"/>
              </a:ext>
            </a:extLst>
          </p:cNvPr>
          <p:cNvSpPr/>
          <p:nvPr/>
        </p:nvSpPr>
        <p:spPr>
          <a:xfrm>
            <a:off x="2080061" y="2051222"/>
            <a:ext cx="109134" cy="2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285291-7139-204A-8647-957ACC23EF85}"/>
              </a:ext>
            </a:extLst>
          </p:cNvPr>
          <p:cNvSpPr/>
          <p:nvPr/>
        </p:nvSpPr>
        <p:spPr>
          <a:xfrm>
            <a:off x="2265427" y="2047106"/>
            <a:ext cx="98837" cy="21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63E4C2-DB36-9C4B-84FE-464E6188D4A1}"/>
              </a:ext>
            </a:extLst>
          </p:cNvPr>
          <p:cNvCxnSpPr>
            <a:stCxn id="14" idx="1"/>
            <a:endCxn id="13" idx="1"/>
          </p:cNvCxnSpPr>
          <p:nvPr/>
        </p:nvCxnSpPr>
        <p:spPr>
          <a:xfrm>
            <a:off x="2360141" y="1825711"/>
            <a:ext cx="1" cy="119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1A7A4-DEAC-7A49-9D49-9A6E25F0634D}"/>
              </a:ext>
            </a:extLst>
          </p:cNvPr>
          <p:cNvSpPr/>
          <p:nvPr/>
        </p:nvSpPr>
        <p:spPr>
          <a:xfrm>
            <a:off x="10886302" y="3024316"/>
            <a:ext cx="716691" cy="2064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020CBA-3F12-B148-8ACD-4437C7B15C61}"/>
              </a:ext>
            </a:extLst>
          </p:cNvPr>
          <p:cNvSpPr/>
          <p:nvPr/>
        </p:nvSpPr>
        <p:spPr>
          <a:xfrm>
            <a:off x="10886302" y="2804984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7C2BCD-95B9-804E-A58C-E0052FF9C059}"/>
              </a:ext>
            </a:extLst>
          </p:cNvPr>
          <p:cNvSpPr/>
          <p:nvPr/>
        </p:nvSpPr>
        <p:spPr>
          <a:xfrm>
            <a:off x="10886302" y="2619632"/>
            <a:ext cx="716691" cy="213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E299BF-A427-C745-A728-FBD82782A17D}"/>
              </a:ext>
            </a:extLst>
          </p:cNvPr>
          <p:cNvSpPr/>
          <p:nvPr/>
        </p:nvSpPr>
        <p:spPr>
          <a:xfrm>
            <a:off x="10886302" y="2409568"/>
            <a:ext cx="716691" cy="2185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1C4109-C94F-A641-AF5F-6557B676FE37}"/>
              </a:ext>
            </a:extLst>
          </p:cNvPr>
          <p:cNvSpPr/>
          <p:nvPr/>
        </p:nvSpPr>
        <p:spPr>
          <a:xfrm>
            <a:off x="10886302" y="3218936"/>
            <a:ext cx="716691" cy="120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3E73A-AD24-914C-8B3E-C83DEFEFC5CF}"/>
              </a:ext>
            </a:extLst>
          </p:cNvPr>
          <p:cNvSpPr/>
          <p:nvPr/>
        </p:nvSpPr>
        <p:spPr>
          <a:xfrm>
            <a:off x="10886301" y="3356659"/>
            <a:ext cx="716691" cy="894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529F31-0C70-5B4A-B2CE-2F6D32A41253}"/>
              </a:ext>
            </a:extLst>
          </p:cNvPr>
          <p:cNvSpPr/>
          <p:nvPr/>
        </p:nvSpPr>
        <p:spPr>
          <a:xfrm>
            <a:off x="10886300" y="3557718"/>
            <a:ext cx="716691" cy="507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19E0B4-D606-F444-A6E2-EC93E7E8E397}"/>
              </a:ext>
            </a:extLst>
          </p:cNvPr>
          <p:cNvSpPr/>
          <p:nvPr/>
        </p:nvSpPr>
        <p:spPr>
          <a:xfrm>
            <a:off x="10886300" y="3721443"/>
            <a:ext cx="716691" cy="19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9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C98DCB87-549D-874F-B8E6-89E6266A1CE4}"/>
              </a:ext>
            </a:extLst>
          </p:cNvPr>
          <p:cNvSpPr txBox="1"/>
          <p:nvPr/>
        </p:nvSpPr>
        <p:spPr>
          <a:xfrm>
            <a:off x="1485905" y="704335"/>
            <a:ext cx="27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2 </a:t>
            </a:r>
            <a:r>
              <a:rPr lang="en-US" dirty="0" err="1"/>
              <a:t>Salone</a:t>
            </a:r>
            <a:r>
              <a:rPr lang="en-US" dirty="0"/>
              <a:t> </a:t>
            </a:r>
            <a:r>
              <a:rPr lang="en-US" dirty="0" err="1"/>
              <a:t>fondo</a:t>
            </a:r>
            <a:r>
              <a:rPr lang="en-US" dirty="0"/>
              <a:t> dx</a:t>
            </a:r>
          </a:p>
          <a:p>
            <a:r>
              <a:rPr lang="en-US" dirty="0" err="1"/>
              <a:t>Codice</a:t>
            </a:r>
            <a:r>
              <a:rPr lang="en-US" dirty="0"/>
              <a:t> 7213014780738864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8EBC4-8614-EC48-A902-3C68996ED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184" y="1027500"/>
            <a:ext cx="4699000" cy="469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1AF391-D97B-6649-A9CF-072DC2C75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6" y="2111829"/>
            <a:ext cx="6020737" cy="20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5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C98DCB87-549D-874F-B8E6-89E6266A1CE4}"/>
              </a:ext>
            </a:extLst>
          </p:cNvPr>
          <p:cNvSpPr txBox="1"/>
          <p:nvPr/>
        </p:nvSpPr>
        <p:spPr>
          <a:xfrm>
            <a:off x="1485905" y="704335"/>
            <a:ext cx="27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3 </a:t>
            </a:r>
            <a:r>
              <a:rPr lang="en-US" dirty="0" err="1"/>
              <a:t>Salone</a:t>
            </a:r>
            <a:r>
              <a:rPr lang="en-US" dirty="0"/>
              <a:t> top </a:t>
            </a:r>
            <a:r>
              <a:rPr lang="en-US" dirty="0" err="1"/>
              <a:t>sx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4020773788281556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6CC6E-5295-0241-90CF-B87D1F56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209" y="1027500"/>
            <a:ext cx="4699000" cy="469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1B9F90-C41D-2D49-8ED8-041A114C8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9" y="2166257"/>
            <a:ext cx="5864889" cy="20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C98DCB87-549D-874F-B8E6-89E6266A1CE4}"/>
              </a:ext>
            </a:extLst>
          </p:cNvPr>
          <p:cNvSpPr txBox="1"/>
          <p:nvPr/>
        </p:nvSpPr>
        <p:spPr>
          <a:xfrm>
            <a:off x="1485905" y="704335"/>
            <a:ext cx="27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4 </a:t>
            </a:r>
            <a:r>
              <a:rPr lang="en-US" dirty="0" err="1"/>
              <a:t>Salone</a:t>
            </a:r>
            <a:r>
              <a:rPr lang="en-US" dirty="0"/>
              <a:t> top dx</a:t>
            </a:r>
          </a:p>
          <a:p>
            <a:r>
              <a:rPr lang="en-US" dirty="0" err="1"/>
              <a:t>Codice</a:t>
            </a:r>
            <a:r>
              <a:rPr lang="en-US" dirty="0"/>
              <a:t> 5324145425647236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593C4-105B-EC43-ADFA-FBE509D6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90" y="1027500"/>
            <a:ext cx="4699000" cy="469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EAD9A7-D0AC-0945-B83A-ADB89549F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0" y="2502740"/>
            <a:ext cx="5741307" cy="19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5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C98DCB87-549D-874F-B8E6-89E6266A1CE4}"/>
              </a:ext>
            </a:extLst>
          </p:cNvPr>
          <p:cNvSpPr txBox="1"/>
          <p:nvPr/>
        </p:nvSpPr>
        <p:spPr>
          <a:xfrm>
            <a:off x="1485905" y="704335"/>
            <a:ext cx="27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5 anti </a:t>
            </a:r>
            <a:r>
              <a:rPr lang="en-US" dirty="0" err="1"/>
              <a:t>deposito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2452627472042763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99B82-5E1B-DC49-9073-474AFE69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61" y="1027500"/>
            <a:ext cx="4699000" cy="469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48D15C-30AB-074F-B6FE-C2881EE8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4" y="2205194"/>
            <a:ext cx="6067879" cy="20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9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C98DCB87-549D-874F-B8E6-89E6266A1CE4}"/>
              </a:ext>
            </a:extLst>
          </p:cNvPr>
          <p:cNvSpPr txBox="1"/>
          <p:nvPr/>
        </p:nvSpPr>
        <p:spPr>
          <a:xfrm>
            <a:off x="1485905" y="704335"/>
            <a:ext cx="3098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6 scale sotto ingress </a:t>
            </a:r>
            <a:r>
              <a:rPr lang="en-US" dirty="0" err="1"/>
              <a:t>salone</a:t>
            </a:r>
            <a:endParaRPr lang="en-US" dirty="0"/>
          </a:p>
          <a:p>
            <a:r>
              <a:rPr lang="en-US" dirty="0" err="1"/>
              <a:t>Codice</a:t>
            </a:r>
            <a:r>
              <a:rPr lang="en-US" dirty="0"/>
              <a:t> 2357566420885028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7704C-6C08-FC43-B788-FA7ADF2CE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21" y="1179900"/>
            <a:ext cx="4699000" cy="469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22FC2-B344-A749-86AD-E3B14DB23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7" y="2198915"/>
            <a:ext cx="6402133" cy="22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0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289</Words>
  <Application>Microsoft Macintosh PowerPoint</Application>
  <PresentationFormat>Widescreen</PresentationFormat>
  <Paragraphs>99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Abbate Gabriele</dc:creator>
  <cp:lastModifiedBy>Abbate Gabriele</cp:lastModifiedBy>
  <cp:revision>15</cp:revision>
  <cp:lastPrinted>2018-03-17T11:18:31Z</cp:lastPrinted>
  <dcterms:created xsi:type="dcterms:W3CDTF">2018-03-16T18:22:26Z</dcterms:created>
  <dcterms:modified xsi:type="dcterms:W3CDTF">2018-03-18T19:33:32Z</dcterms:modified>
</cp:coreProperties>
</file>