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EB2A6-18E6-47FB-831E-212504C5E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DAB42B-5CEC-493F-9403-B2ACA254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9E07C-CD0D-49CA-A395-C9330EC6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EED6D-C533-4FB9-BC1B-AAB19448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D749C-F379-4D99-8250-057ADF92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9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B5744-E254-4038-9DF7-75715130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329592-BDAE-4AEC-9FDA-D3E20554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E95AD-BB6B-40C4-B461-F8E44969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404D8D-F0B8-4B18-8F22-D4B3E725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3A843-FA6C-4325-BD61-CAD55CB7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86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6CF27F-3E86-4218-B5F3-B4603CE22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6D000F-A6B6-44E2-9DEF-7382E4131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29EBE-CDBB-4CE3-9B9E-8C5DEED7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713D05-B843-4AD7-9B20-DCFC5386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A17DF-19A0-4532-978D-7EC09AF5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86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08D8A-E05E-4477-B095-3CD609D9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2DBA9-71EA-4E41-9C50-D9F133B3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63725-6563-43F7-B724-D0251F59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C5BE8-73E9-4F1B-9A2E-4D4252A0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9F8A5-97B8-4C95-A768-646903DC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56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B6892-BFF0-40F6-9BE2-D5709507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4DFD5C-4820-42BA-92BD-4B9D1E5D0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A8DED-1970-41F9-A40E-8818872E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5EAD6-98AB-44D4-B21B-30EF95A3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9AEF7-E8F6-4510-914A-0ED4C29E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97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A6155-23E9-45EF-823B-19C2918C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3CE48-940E-4920-A929-B6E71E1EF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15CCC0-EF5E-48F2-A55A-155184A04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464BF8-DDE4-4AD5-B38D-2CF9B13A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E32C65-CEB6-42DA-82D0-BCB535BD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C252EA-7C08-416A-A581-67C67647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27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2C9CB-8F14-405F-97FA-8D25691E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C631E-C395-4413-9587-EE997E6D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71AAD-4940-44C1-8614-574E7E70D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EFC386-1588-4E18-82EB-FFC315508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395111-A882-423A-A5ED-2E6345FE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357003-CEA5-47BF-8CDF-F40EB200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DE1F01-AD87-42A8-B7DA-A932D3EA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65CD1F-EA46-46F7-BD6B-88FB45B5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7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5FB8C-6CD3-4909-A60E-4AF4F0F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24F357-C4F2-45E5-891F-DC778B6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59C03E-C403-4FBF-9334-991DA699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1C34DF-3EB9-4A77-8273-8BB07890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08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C9ACF3-D57D-406C-BF1F-7029F4A6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892F84-EF72-419E-A8C2-E028F2B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E3524-F8D8-43F1-96FE-3D1E132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88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855FF-9F8E-47E3-92C5-690AB9C0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67818-3F15-4E98-9BAA-01BE1113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42EB30-252F-469E-B67D-482816BEA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280268-8753-4AB4-B457-4FE52687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8E1E15-2152-42E6-AF24-9A52AC0E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69ED8B-D117-42DD-9217-141420E8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2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27F74-A88C-4745-AD46-E6A7C189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BB45F6-9D23-4086-B0E8-A1255325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C4E9F9-1519-4E42-A783-6409D7F9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EBA0C9-7E17-46F7-98AD-28C1D41F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621DD5-92FD-4FF4-B356-C5B63CFF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3B7285-CC2F-474C-9ECB-723FAF16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1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1B3768-2DEE-4E40-AAAE-161FAA7C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80ECDF-B42A-4986-B897-A5BD0C34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7539E7-B01C-4835-B3BC-5ED90610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E8E9-C57B-44ED-8909-895C51551D9B}" type="datetimeFigureOut">
              <a:rPr lang="es-MX" smtClean="0"/>
              <a:t>19/04/2021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9AD38-E42C-406E-AFBE-E3A407295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EDB41-1380-4341-9E04-5D07D1FD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B52B-A872-4A01-A727-E7EE67B3B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72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pastel de chocolate&#10;&#10;Descripción generada automáticamente con confianza baja">
            <a:extLst>
              <a:ext uri="{FF2B5EF4-FFF2-40B4-BE49-F238E27FC236}">
                <a16:creationId xmlns:a16="http://schemas.microsoft.com/office/drawing/2014/main" id="{83D1AB87-1EDE-45ED-9DE3-80D96C9C2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2" y="3743398"/>
            <a:ext cx="958948" cy="636578"/>
          </a:xfrm>
          <a:prstGeom prst="rect">
            <a:avLst/>
          </a:prstGeom>
        </p:spPr>
      </p:pic>
      <p:pic>
        <p:nvPicPr>
          <p:cNvPr id="7" name="Imagen 6" descr="Una taza de cafe&#10;&#10;Descripción generada automáticamente con confianza media">
            <a:extLst>
              <a:ext uri="{FF2B5EF4-FFF2-40B4-BE49-F238E27FC236}">
                <a16:creationId xmlns:a16="http://schemas.microsoft.com/office/drawing/2014/main" id="{A0B1CE11-2841-4852-B547-E77D744AE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87" y="247451"/>
            <a:ext cx="958951" cy="990606"/>
          </a:xfrm>
          <a:prstGeom prst="rect">
            <a:avLst/>
          </a:prstGeom>
        </p:spPr>
      </p:pic>
      <p:pic>
        <p:nvPicPr>
          <p:cNvPr id="9" name="Imagen 8" descr="Comida en un plato sobre una mesa&#10;&#10;Descripción generada automáticamente">
            <a:extLst>
              <a:ext uri="{FF2B5EF4-FFF2-40B4-BE49-F238E27FC236}">
                <a16:creationId xmlns:a16="http://schemas.microsoft.com/office/drawing/2014/main" id="{B5A52F3A-062E-48E2-A8B8-F7E5B5487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06" y="5558512"/>
            <a:ext cx="953731" cy="715298"/>
          </a:xfrm>
          <a:prstGeom prst="rect">
            <a:avLst/>
          </a:prstGeom>
        </p:spPr>
      </p:pic>
      <p:pic>
        <p:nvPicPr>
          <p:cNvPr id="11" name="Imagen 10" descr="Imagen que contiene alimentos, tabla&#10;&#10;Descripción generada automáticamente">
            <a:extLst>
              <a:ext uri="{FF2B5EF4-FFF2-40B4-BE49-F238E27FC236}">
                <a16:creationId xmlns:a16="http://schemas.microsoft.com/office/drawing/2014/main" id="{AC4C16DA-1BF6-4E19-96BA-14FF1DD91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07" y="2165428"/>
            <a:ext cx="958951" cy="761072"/>
          </a:xfrm>
          <a:prstGeom prst="rect">
            <a:avLst/>
          </a:prstGeom>
        </p:spPr>
      </p:pic>
      <p:pic>
        <p:nvPicPr>
          <p:cNvPr id="13" name="Imagen 12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D0333EF-258C-47D8-A81A-2A819534B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0" y="2928972"/>
            <a:ext cx="958949" cy="761071"/>
          </a:xfrm>
          <a:prstGeom prst="rect">
            <a:avLst/>
          </a:prstGeom>
        </p:spPr>
      </p:pic>
      <p:pic>
        <p:nvPicPr>
          <p:cNvPr id="15" name="Imagen 14" descr="Caja de comida&#10;&#10;Descripción generada automáticamente con confianza media">
            <a:extLst>
              <a:ext uri="{FF2B5EF4-FFF2-40B4-BE49-F238E27FC236}">
                <a16:creationId xmlns:a16="http://schemas.microsoft.com/office/drawing/2014/main" id="{81FAAC7E-3928-414A-873A-3B475E39E8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87" y="1221512"/>
            <a:ext cx="964171" cy="964171"/>
          </a:xfrm>
          <a:prstGeom prst="rect">
            <a:avLst/>
          </a:prstGeom>
        </p:spPr>
      </p:pic>
      <p:pic>
        <p:nvPicPr>
          <p:cNvPr id="19" name="Imagen 18" descr="Botella de refresco&#10;&#10;Descripción generada automáticamente">
            <a:extLst>
              <a:ext uri="{FF2B5EF4-FFF2-40B4-BE49-F238E27FC236}">
                <a16:creationId xmlns:a16="http://schemas.microsoft.com/office/drawing/2014/main" id="{D63DD285-BC45-4916-B33A-851734B12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88" y="4433331"/>
            <a:ext cx="964169" cy="9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43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GISELA LUCIANA ALVAREZ HERNANDEZ</dc:creator>
  <cp:lastModifiedBy>GISELA LUCIANA ALVAREZ HERNANDEZ</cp:lastModifiedBy>
  <cp:revision>2</cp:revision>
  <dcterms:created xsi:type="dcterms:W3CDTF">2021-04-19T19:40:37Z</dcterms:created>
  <dcterms:modified xsi:type="dcterms:W3CDTF">2021-04-19T20:03:49Z</dcterms:modified>
</cp:coreProperties>
</file>