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9444-B2D3-46EE-8936-863AA8FD163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A5DF-5E63-4E32-BBED-128772C99E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0" y="12954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of </a:t>
            </a:r>
            <a:r>
              <a:rPr lang="en-US" dirty="0" err="1" smtClean="0"/>
              <a:t>Hihi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14800" y="12954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Adult </a:t>
            </a:r>
            <a:br>
              <a:rPr lang="en-US" dirty="0" smtClean="0"/>
            </a:br>
            <a:r>
              <a:rPr lang="en-US" dirty="0" smtClean="0"/>
              <a:t>Survival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28956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of Feeding Stations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H="1" flipV="1">
            <a:off x="2895600" y="2057400"/>
            <a:ext cx="18288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4724400" y="2057400"/>
            <a:ext cx="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505200" y="1676400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91200" y="12954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0"/>
            <a:endCxn id="16" idx="2"/>
          </p:cNvCxnSpPr>
          <p:nvPr/>
        </p:nvCxnSpPr>
        <p:spPr>
          <a:xfrm flipV="1">
            <a:off x="4724400" y="2057400"/>
            <a:ext cx="16764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98371" y="7620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Problem</a:t>
            </a:r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5203370" y="1981200"/>
            <a:ext cx="1883229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Objectives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203370" y="3352800"/>
            <a:ext cx="188323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Alternatives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3233056" y="4343400"/>
            <a:ext cx="188323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Consequences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349826" y="3352800"/>
            <a:ext cx="188323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Tradeoffs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415141" y="1981200"/>
            <a:ext cx="188323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 &amp; Monitor</a:t>
            </a:r>
            <a:endParaRPr lang="en-US" sz="1400" dirty="0"/>
          </a:p>
        </p:txBody>
      </p:sp>
      <p:sp>
        <p:nvSpPr>
          <p:cNvPr id="8" name="Curved Left Arrow 7"/>
          <p:cNvSpPr/>
          <p:nvPr/>
        </p:nvSpPr>
        <p:spPr>
          <a:xfrm rot="18650315">
            <a:off x="5265954" y="1021725"/>
            <a:ext cx="593139" cy="111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7010400" y="2667000"/>
            <a:ext cx="593139" cy="111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3116487">
            <a:off x="5272056" y="4280300"/>
            <a:ext cx="593139" cy="111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8561032">
            <a:off x="2544910" y="4151719"/>
            <a:ext cx="593139" cy="111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10800000">
            <a:off x="1118571" y="2527993"/>
            <a:ext cx="593139" cy="111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3883474">
            <a:off x="2544909" y="877191"/>
            <a:ext cx="593139" cy="111680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rot="7996898">
            <a:off x="4673621" y="1712465"/>
            <a:ext cx="268371" cy="83398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5207503" y="2808407"/>
            <a:ext cx="268371" cy="83398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3120687">
            <a:off x="4729737" y="3598933"/>
            <a:ext cx="268371" cy="83398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9138720">
            <a:off x="3489312" y="3573110"/>
            <a:ext cx="268371" cy="83398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3065573" y="2760897"/>
            <a:ext cx="268371" cy="833985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dtyre</dc:creator>
  <cp:lastModifiedBy>SNR</cp:lastModifiedBy>
  <cp:revision>12</cp:revision>
  <dcterms:created xsi:type="dcterms:W3CDTF">2012-05-04T13:30:03Z</dcterms:created>
  <dcterms:modified xsi:type="dcterms:W3CDTF">2013-11-18T21:11:34Z</dcterms:modified>
</cp:coreProperties>
</file>