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61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648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5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79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30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351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302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91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984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83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974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A270-BE86-4400-AB8E-B0CF93ACA311}" type="datetimeFigureOut">
              <a:rPr lang="en-US" smtClean="0"/>
              <a:pPr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AB2AD-0934-4D9B-A348-CD20060C4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45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2362200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Class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2365744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Class 2</a:t>
            </a:r>
            <a:endParaRPr lang="en-US" dirty="0"/>
          </a:p>
        </p:txBody>
      </p:sp>
      <p:cxnSp>
        <p:nvCxnSpPr>
          <p:cNvPr id="7" name="Curved Connector 6"/>
          <p:cNvCxnSpPr>
            <a:stCxn id="5" idx="0"/>
            <a:endCxn id="4" idx="0"/>
          </p:cNvCxnSpPr>
          <p:nvPr/>
        </p:nvCxnSpPr>
        <p:spPr>
          <a:xfrm rot="16200000" flipV="1">
            <a:off x="3312928" y="1411472"/>
            <a:ext cx="3544" cy="1905000"/>
          </a:xfrm>
          <a:prstGeom prst="curvedConnector3">
            <a:avLst>
              <a:gd name="adj1" fmla="val 1375073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2895600" y="2895600"/>
            <a:ext cx="838200" cy="35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5"/>
            <a:endCxn id="5" idx="7"/>
          </p:cNvCxnSpPr>
          <p:nvPr/>
        </p:nvCxnSpPr>
        <p:spPr>
          <a:xfrm rot="5400000" flipH="1">
            <a:off x="4267200" y="2899144"/>
            <a:ext cx="754342" cy="12700"/>
          </a:xfrm>
          <a:prstGeom prst="curvedConnector5">
            <a:avLst>
              <a:gd name="adj1" fmla="val -44400"/>
              <a:gd name="adj2" fmla="val -7686134"/>
              <a:gd name="adj3" fmla="val 16272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8930" y="14478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S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30194" y="286052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94706" y="27109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11" name="Curved Connector 10"/>
          <p:cNvCxnSpPr>
            <a:stCxn id="4" idx="2"/>
            <a:endCxn id="4" idx="0"/>
          </p:cNvCxnSpPr>
          <p:nvPr/>
        </p:nvCxnSpPr>
        <p:spPr>
          <a:xfrm rot="10800000" flipH="1">
            <a:off x="1828800" y="2362200"/>
            <a:ext cx="533400" cy="533400"/>
          </a:xfrm>
          <a:prstGeom prst="curvedConnector4">
            <a:avLst>
              <a:gd name="adj1" fmla="val -66158"/>
              <a:gd name="adj2" fmla="val 17448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20574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S</a:t>
            </a:r>
            <a:r>
              <a:rPr lang="en-US" baseline="-25000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212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 of Nebraska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SNR</dc:creator>
  <cp:lastModifiedBy>dtyre</cp:lastModifiedBy>
  <cp:revision>2</cp:revision>
  <dcterms:created xsi:type="dcterms:W3CDTF">2013-02-14T16:53:04Z</dcterms:created>
  <dcterms:modified xsi:type="dcterms:W3CDTF">2013-02-19T15:40:50Z</dcterms:modified>
</cp:coreProperties>
</file>