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4559-CD72-4206-930E-E3D44A41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DFBA-C1F9-48B6-AB4E-D8906490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C39E-BF4D-48FD-B082-9DB1847E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1D7-C993-42DA-BBC2-587DA14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80D4-7F84-4B77-8574-ECC6A06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3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606B-D623-44EC-BC11-5DFF8106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09C1-EF2E-4BC4-BFE9-9110C207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BEBD-6FF0-498E-B832-F75D16A4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D2BA-B861-4000-8CC9-2CE386B4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B013-8773-447C-A063-E0963DA2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15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5B0C8-A6D2-4FB8-81E2-67C0A3F8E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E851C-D97B-4E19-80C8-9E0F1E07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BA4F-0A37-421F-BF83-156777C5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2825-414F-4B9E-8B44-A7674933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17DA-4CD7-408A-8152-8888FAA0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488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F215-B38A-498E-9ABA-C343DA0A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62E4-76E3-433D-A279-FD8E456C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C3D1-E537-46BD-86EE-37C4E60B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892A-F112-4206-81FA-6C040C95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8485-D70A-4885-B8D3-2F492E37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7337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29DF-7261-4779-8388-971B57E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0D07-CB89-49F2-A310-F33B3867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208-3B6B-434E-AC2E-71C0AAF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3D4D-D680-4AD8-A875-084D4DEC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FA9B-5BA6-4401-B7E0-05DDE5F8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4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868D-E20E-47FE-A7F0-207F3564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90D7-DA56-4E9A-8C31-DCA459A9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7E9A-3DCF-4880-BFD2-B3602D03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6F56-043E-499C-9511-C6E81946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38AE-C567-4451-89F4-1C581500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B5C3-1904-45B2-8CC1-18C8A224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080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B825-F942-4D3D-8FAF-0DFBC8B6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9A55-816E-4E72-9234-736B0AC2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5E963-6931-462F-8C19-C6DAC6BC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768E-CF1C-41A7-AF45-D2206B02F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06BE0-1B06-4947-8923-3E06A062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44DB1-5F3D-4115-9F27-0A26365F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051B7-6C99-4672-8446-3E416854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9413E-FBFF-40AE-ACBE-63AADF6A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79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17E-D69C-4B65-A4D7-55FFC41B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BF8C-9529-48FB-A293-134B344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4FA4B-69B2-4621-A76D-F71F3CE7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DE3A5-D785-475E-B481-0FF87F6B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695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B02F6-D8CD-4D07-9E59-D7109467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8FC09-364A-450E-9D74-D4C8692E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F738-B056-4158-A195-A18637B5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919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DF0D-C15F-4F3A-9D4C-0D83F838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D8A9-06CF-453F-9A49-B3DA1EE4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2E6E-738C-4700-A7FC-B923750C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4807-BA54-4B32-8CDF-A651B0F8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C9AE-15F1-4ACD-B5F4-FE5F298D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50EE-B8C9-4068-AF18-CCD07A50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889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2F07-86FC-4451-A8CC-BC5B6E13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B19F4-AC64-4932-B4B2-87606601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4E6A4-8B40-4FAF-9A04-4EC6FBA0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B60A-0E35-4D83-A510-19405294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B9401-467E-4310-8F45-2E6C3CE2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2699-FE22-4736-AA0C-F2DC5569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57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C0D7D-91AB-479B-B620-81ABCED4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8AF1C-E1CE-4C5A-9A40-29A8C0F5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FFE0-C3B7-47BF-9349-64F22FC33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A6C8-6E8E-429D-B785-723265413152}" type="datetimeFigureOut">
              <a:rPr lang="en-KE" smtClean="0"/>
              <a:t>28/12/2018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C502-2190-415B-8645-8F594225B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268D-BFEC-4D5C-A191-829290F94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25A0-BD6A-467C-872E-8FDC4E629D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847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BFF3-25D0-490D-8077-1E5C29C7A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6918D-010A-47FA-8A5C-6BF870AB2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6852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Ndunda</dc:creator>
  <cp:lastModifiedBy>Gabriel Ndunda</cp:lastModifiedBy>
  <cp:revision>1</cp:revision>
  <dcterms:created xsi:type="dcterms:W3CDTF">2018-12-28T10:41:28Z</dcterms:created>
  <dcterms:modified xsi:type="dcterms:W3CDTF">2018-12-28T10:42:26Z</dcterms:modified>
</cp:coreProperties>
</file>