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186" autoAdjust="0"/>
  </p:normalViewPr>
  <p:slideViewPr>
    <p:cSldViewPr snapToGrid="0">
      <p:cViewPr varScale="1">
        <p:scale>
          <a:sx n="77" d="100"/>
          <a:sy n="7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6"/>
      <dgm:spPr/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6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6"/>
      <dgm:spPr/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6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6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</dgm:pt>
    <dgm:pt modelId="{E7DC8D2E-72AE-4E2C-8784-7C0B34907F59}" type="pres">
      <dgm:prSet presAssocID="{E7C64FD9-0C4A-4F3B-931A-AB7EFC3F18D6}" presName="rootConnector" presStyleLbl="node2" presStyleIdx="5" presStyleCnt="6"/>
      <dgm:spPr/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 u="none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6D859D06-D440-4495-BC38-4B0653417247}">
      <dgm:prSet custT="1"/>
      <dgm:spPr/>
      <dgm:t>
        <a:bodyPr/>
        <a:lstStyle/>
        <a:p>
          <a:r>
            <a:rPr lang="pt-PT" sz="3000" u="none" dirty="0"/>
            <a:t>Porquê Covilhã</a:t>
          </a:r>
        </a:p>
      </dgm:t>
    </dgm:pt>
    <dgm:pt modelId="{7ABF7F75-BA81-498E-8999-139ABA277B4F}" type="parTrans" cxnId="{979B3921-65D4-4C21-A108-2DBE1B0AAAE5}">
      <dgm:prSet/>
      <dgm:spPr/>
      <dgm:t>
        <a:bodyPr/>
        <a:lstStyle/>
        <a:p>
          <a:endParaRPr lang="pt-PT" u="none"/>
        </a:p>
      </dgm:t>
    </dgm:pt>
    <dgm:pt modelId="{F0F770A4-A5C9-424C-93C8-86B63DB8FE87}" type="sibTrans" cxnId="{979B3921-65D4-4C21-A108-2DBE1B0AAAE5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/>
            <a:t>Artes</a:t>
          </a:r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C5D14313-4718-4BA4-8034-5E4E2ACBCC70}">
      <dgm:prSet/>
      <dgm:spPr/>
      <dgm:t>
        <a:bodyPr/>
        <a:lstStyle/>
        <a:p>
          <a:r>
            <a:rPr lang="pt-PT" u="none" dirty="0"/>
            <a:t>Música</a:t>
          </a:r>
        </a:p>
      </dgm:t>
    </dgm:pt>
    <dgm:pt modelId="{04B442D8-6F45-4C79-8A4C-6886FDE02F97}" type="parTrans" cxnId="{12AA3CBF-1033-48B0-A6F8-A20337FED22A}">
      <dgm:prSet/>
      <dgm:spPr/>
      <dgm:t>
        <a:bodyPr/>
        <a:lstStyle/>
        <a:p>
          <a:endParaRPr lang="pt-PT" u="none"/>
        </a:p>
      </dgm:t>
    </dgm:pt>
    <dgm:pt modelId="{EA84DB9B-3D31-4D9E-BF2F-E46226EA56AE}" type="sibTrans" cxnId="{12AA3CBF-1033-48B0-A6F8-A20337FED22A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/>
            <a:t>Noite</a:t>
          </a:r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FEF5EF31-1DF3-4F02-8BF5-0FAA9FBF05DF}">
      <dgm:prSet/>
      <dgm:spPr/>
      <dgm:t>
        <a:bodyPr/>
        <a:lstStyle/>
        <a:p>
          <a:r>
            <a:rPr lang="pt-PT" u="none" dirty="0"/>
            <a:t>Cultura</a:t>
          </a:r>
        </a:p>
      </dgm:t>
    </dgm:pt>
    <dgm:pt modelId="{C206CBEC-A310-48C5-A1E3-51069AAB7E06}" type="parTrans" cxnId="{820DA17D-D3D3-44FA-8B6F-1B825415906F}">
      <dgm:prSet/>
      <dgm:spPr/>
      <dgm:t>
        <a:bodyPr/>
        <a:lstStyle/>
        <a:p>
          <a:endParaRPr lang="pt-PT" u="none"/>
        </a:p>
      </dgm:t>
    </dgm:pt>
    <dgm:pt modelId="{33829A28-8B69-4310-A9EC-72FF2B43FA31}" type="sibTrans" cxnId="{820DA17D-D3D3-44FA-8B6F-1B825415906F}">
      <dgm:prSet/>
      <dgm:spPr/>
      <dgm:t>
        <a:bodyPr/>
        <a:lstStyle/>
        <a:p>
          <a:endParaRPr lang="pt-PT" u="none"/>
        </a:p>
      </dgm:t>
    </dgm:pt>
    <dgm:pt modelId="{2FF04469-EC18-4DEF-9211-026033421D7F}">
      <dgm:prSet/>
      <dgm:spPr/>
      <dgm:t>
        <a:bodyPr/>
        <a:lstStyle/>
        <a:p>
          <a:r>
            <a:rPr lang="pt-PT" u="none" dirty="0"/>
            <a:t>Desporto</a:t>
          </a:r>
        </a:p>
      </dgm:t>
    </dgm:pt>
    <dgm:pt modelId="{AE6AB92A-B651-446C-B90D-191341024DCA}" type="parTrans" cxnId="{7076539E-84DB-49E1-9601-83A88D214CF8}">
      <dgm:prSet/>
      <dgm:spPr/>
      <dgm:t>
        <a:bodyPr/>
        <a:lstStyle/>
        <a:p>
          <a:endParaRPr lang="pt-PT" u="none"/>
        </a:p>
      </dgm:t>
    </dgm:pt>
    <dgm:pt modelId="{0637CF52-D892-464E-A103-0804641290C4}" type="sibTrans" cxnId="{7076539E-84DB-49E1-9601-83A88D214CF8}">
      <dgm:prSet/>
      <dgm:spPr/>
      <dgm:t>
        <a:bodyPr/>
        <a:lstStyle/>
        <a:p>
          <a:endParaRPr lang="pt-PT" u="none"/>
        </a:p>
      </dgm:t>
    </dgm:pt>
    <dgm:pt modelId="{210B0EF3-C281-4060-A271-E34BD8547342}">
      <dgm:prSet/>
      <dgm:spPr/>
      <dgm:t>
        <a:bodyPr/>
        <a:lstStyle/>
        <a:p>
          <a:r>
            <a:rPr lang="pt-PT" u="none" dirty="0"/>
            <a:t>Em Destaque</a:t>
          </a:r>
        </a:p>
      </dgm:t>
    </dgm:pt>
    <dgm:pt modelId="{ADCBE1B0-B6AB-4350-9FC6-856DD57E9562}" type="parTrans" cxnId="{C7117D46-60C1-4AC4-AC2C-CCA51D022C98}">
      <dgm:prSet/>
      <dgm:spPr/>
      <dgm:t>
        <a:bodyPr/>
        <a:lstStyle/>
        <a:p>
          <a:endParaRPr lang="pt-PT" u="none"/>
        </a:p>
      </dgm:t>
    </dgm:pt>
    <dgm:pt modelId="{074E8F6B-D96B-4628-92A9-FFC917EF6C01}" type="sibTrans" cxnId="{C7117D46-60C1-4AC4-AC2C-CCA51D022C98}">
      <dgm:prSet/>
      <dgm:spPr/>
      <dgm:t>
        <a:bodyPr/>
        <a:lstStyle/>
        <a:p>
          <a:endParaRPr lang="pt-PT" u="none"/>
        </a:p>
      </dgm:t>
    </dgm:pt>
    <dgm:pt modelId="{AF9FAEE0-D707-4D4A-BC4E-B00284790C09}">
      <dgm:prSet/>
      <dgm:spPr/>
      <dgm:t>
        <a:bodyPr/>
        <a:lstStyle/>
        <a:p>
          <a:r>
            <a:rPr lang="pt-PT" u="none" dirty="0"/>
            <a:t>Chegar à </a:t>
          </a:r>
          <a:r>
            <a:rPr lang="pt-PT" u="none" dirty="0" err="1"/>
            <a:t>covilhã</a:t>
          </a:r>
          <a:endParaRPr lang="pt-PT" u="none" dirty="0"/>
        </a:p>
      </dgm:t>
    </dgm:pt>
    <dgm:pt modelId="{DF2FF718-F2C1-46BD-B3D2-69C34DDD97AC}" type="parTrans" cxnId="{BA7D9214-91C9-43C5-930D-8662E2D96E9F}">
      <dgm:prSet/>
      <dgm:spPr/>
      <dgm:t>
        <a:bodyPr/>
        <a:lstStyle/>
        <a:p>
          <a:endParaRPr lang="pt-PT" u="none"/>
        </a:p>
      </dgm:t>
    </dgm:pt>
    <dgm:pt modelId="{9F96BC34-2F99-4857-9537-755790E34536}" type="sibTrans" cxnId="{BA7D9214-91C9-43C5-930D-8662E2D96E9F}">
      <dgm:prSet/>
      <dgm:spPr/>
      <dgm:t>
        <a:bodyPr/>
        <a:lstStyle/>
        <a:p>
          <a:endParaRPr lang="pt-PT" u="none"/>
        </a:p>
      </dgm:t>
    </dgm:pt>
    <dgm:pt modelId="{32A588C2-228D-4B26-9C8B-90CDFD0FC08B}">
      <dgm:prSet/>
      <dgm:spPr/>
      <dgm:t>
        <a:bodyPr/>
        <a:lstStyle/>
        <a:p>
          <a:r>
            <a:rPr lang="pt-PT" u="none" dirty="0"/>
            <a:t>Mapa</a:t>
          </a:r>
        </a:p>
      </dgm:t>
    </dgm:pt>
    <dgm:pt modelId="{188D1000-0E2B-4CE9-B4EC-57DF98E5B370}" type="parTrans" cxnId="{50574EE2-B791-402B-8982-5F339D14BC2A}">
      <dgm:prSet/>
      <dgm:spPr/>
      <dgm:t>
        <a:bodyPr/>
        <a:lstStyle/>
        <a:p>
          <a:endParaRPr lang="pt-PT" u="none"/>
        </a:p>
      </dgm:t>
    </dgm:pt>
    <dgm:pt modelId="{14B0CDC8-4FDC-419A-B7CE-8BD710F85676}" type="sibTrans" cxnId="{50574EE2-B791-402B-8982-5F339D14BC2A}">
      <dgm:prSet/>
      <dgm:spPr/>
      <dgm:t>
        <a:bodyPr/>
        <a:lstStyle/>
        <a:p>
          <a:endParaRPr lang="pt-PT" u="none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5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5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5"/>
      <dgm:spPr/>
    </dgm:pt>
    <dgm:pt modelId="{1361BC6C-9B0B-4206-827D-3BF0B5B79B98}" type="pres">
      <dgm:prSet presAssocID="{D0D5EBBE-C984-451E-A77C-06635B96115A}" presName="hierChild4" presStyleCnt="0"/>
      <dgm:spPr/>
    </dgm:pt>
    <dgm:pt modelId="{BCCB5965-B0E0-45CC-8894-BE1731CC57E2}" type="pres">
      <dgm:prSet presAssocID="{7ABF7F75-BA81-498E-8999-139ABA277B4F}" presName="Name37" presStyleLbl="parChTrans1D3" presStyleIdx="0" presStyleCnt="9"/>
      <dgm:spPr/>
    </dgm:pt>
    <dgm:pt modelId="{1CD8D106-1B91-496C-B3DB-996AC3AD5822}" type="pres">
      <dgm:prSet presAssocID="{6D859D06-D440-4495-BC38-4B0653417247}" presName="hierRoot2" presStyleCnt="0">
        <dgm:presLayoutVars>
          <dgm:hierBranch val="init"/>
        </dgm:presLayoutVars>
      </dgm:prSet>
      <dgm:spPr/>
    </dgm:pt>
    <dgm:pt modelId="{1B9CED18-CF7D-4AF9-975C-1844914138B0}" type="pres">
      <dgm:prSet presAssocID="{6D859D06-D440-4495-BC38-4B0653417247}" presName="rootComposite" presStyleCnt="0"/>
      <dgm:spPr/>
    </dgm:pt>
    <dgm:pt modelId="{5BD05F6E-C87D-423B-8545-489C3582E9A5}" type="pres">
      <dgm:prSet presAssocID="{6D859D06-D440-4495-BC38-4B0653417247}" presName="rootText" presStyleLbl="node3" presStyleIdx="0" presStyleCnt="9" custLinFactNeighborX="-11737" custLinFactNeighborY="2608">
        <dgm:presLayoutVars>
          <dgm:chPref val="3"/>
        </dgm:presLayoutVars>
      </dgm:prSet>
      <dgm:spPr/>
    </dgm:pt>
    <dgm:pt modelId="{257BA37D-C7F9-4FC4-8625-2A044432F45E}" type="pres">
      <dgm:prSet presAssocID="{6D859D06-D440-4495-BC38-4B0653417247}" presName="rootConnector" presStyleLbl="node3" presStyleIdx="0" presStyleCnt="9"/>
      <dgm:spPr/>
    </dgm:pt>
    <dgm:pt modelId="{21FA8DE6-BE13-427F-B07D-34101809347A}" type="pres">
      <dgm:prSet presAssocID="{6D859D06-D440-4495-BC38-4B0653417247}" presName="hierChild4" presStyleCnt="0"/>
      <dgm:spPr/>
    </dgm:pt>
    <dgm:pt modelId="{36C55898-F9BD-4CF0-99A2-28DD2F3C66C5}" type="pres">
      <dgm:prSet presAssocID="{6D859D06-D440-4495-BC38-4B0653417247}" presName="hierChild5" presStyleCnt="0"/>
      <dgm:spPr/>
    </dgm:pt>
    <dgm:pt modelId="{F5935B02-3EAE-43D8-83D7-0568EA754FE3}" type="pres">
      <dgm:prSet presAssocID="{DF2FF718-F2C1-46BD-B3D2-69C34DDD97AC}" presName="Name37" presStyleLbl="parChTrans1D3" presStyleIdx="1" presStyleCnt="9"/>
      <dgm:spPr/>
    </dgm:pt>
    <dgm:pt modelId="{65098B79-47B8-45AD-84EC-59F788BDFBC1}" type="pres">
      <dgm:prSet presAssocID="{AF9FAEE0-D707-4D4A-BC4E-B00284790C09}" presName="hierRoot2" presStyleCnt="0">
        <dgm:presLayoutVars>
          <dgm:hierBranch val="init"/>
        </dgm:presLayoutVars>
      </dgm:prSet>
      <dgm:spPr/>
    </dgm:pt>
    <dgm:pt modelId="{B7D893E0-1D88-4382-B898-4989216383B2}" type="pres">
      <dgm:prSet presAssocID="{AF9FAEE0-D707-4D4A-BC4E-B00284790C09}" presName="rootComposite" presStyleCnt="0"/>
      <dgm:spPr/>
    </dgm:pt>
    <dgm:pt modelId="{AED2CD70-00FB-4D86-A988-A2B3331A944F}" type="pres">
      <dgm:prSet presAssocID="{AF9FAEE0-D707-4D4A-BC4E-B00284790C09}" presName="rootText" presStyleLbl="node3" presStyleIdx="1" presStyleCnt="9" custLinFactNeighborX="-11737" custLinFactNeighborY="2608">
        <dgm:presLayoutVars>
          <dgm:chPref val="3"/>
        </dgm:presLayoutVars>
      </dgm:prSet>
      <dgm:spPr/>
    </dgm:pt>
    <dgm:pt modelId="{7A248573-B914-4159-ACEE-81EFF21A290C}" type="pres">
      <dgm:prSet presAssocID="{AF9FAEE0-D707-4D4A-BC4E-B00284790C09}" presName="rootConnector" presStyleLbl="node3" presStyleIdx="1" presStyleCnt="9"/>
      <dgm:spPr/>
    </dgm:pt>
    <dgm:pt modelId="{DEA8D9E0-A8CA-48EF-A2A5-7B4EACBDC6EA}" type="pres">
      <dgm:prSet presAssocID="{AF9FAEE0-D707-4D4A-BC4E-B00284790C09}" presName="hierChild4" presStyleCnt="0"/>
      <dgm:spPr/>
    </dgm:pt>
    <dgm:pt modelId="{601F07B1-5063-4BCA-9450-53D749FA758F}" type="pres">
      <dgm:prSet presAssocID="{AF9FAEE0-D707-4D4A-BC4E-B00284790C09}" presName="hierChild5" presStyleCnt="0"/>
      <dgm:spPr/>
    </dgm:pt>
    <dgm:pt modelId="{83BFE1B7-4CFE-4414-B2E2-2937D4F9C17F}" type="pres">
      <dgm:prSet presAssocID="{188D1000-0E2B-4CE9-B4EC-57DF98E5B370}" presName="Name37" presStyleLbl="parChTrans1D3" presStyleIdx="2" presStyleCnt="9"/>
      <dgm:spPr/>
    </dgm:pt>
    <dgm:pt modelId="{459CC44D-C8B1-4635-A6BE-852CC0735C79}" type="pres">
      <dgm:prSet presAssocID="{32A588C2-228D-4B26-9C8B-90CDFD0FC08B}" presName="hierRoot2" presStyleCnt="0">
        <dgm:presLayoutVars>
          <dgm:hierBranch val="init"/>
        </dgm:presLayoutVars>
      </dgm:prSet>
      <dgm:spPr/>
    </dgm:pt>
    <dgm:pt modelId="{729F2795-3FC9-482D-A6E8-681E4BBC0F27}" type="pres">
      <dgm:prSet presAssocID="{32A588C2-228D-4B26-9C8B-90CDFD0FC08B}" presName="rootComposite" presStyleCnt="0"/>
      <dgm:spPr/>
    </dgm:pt>
    <dgm:pt modelId="{9C5E7AE7-E733-492C-8D9D-2B4E12574136}" type="pres">
      <dgm:prSet presAssocID="{32A588C2-228D-4B26-9C8B-90CDFD0FC08B}" presName="rootText" presStyleLbl="node3" presStyleIdx="2" presStyleCnt="9" custLinFactNeighborX="-11737" custLinFactNeighborY="2608">
        <dgm:presLayoutVars>
          <dgm:chPref val="3"/>
        </dgm:presLayoutVars>
      </dgm:prSet>
      <dgm:spPr/>
    </dgm:pt>
    <dgm:pt modelId="{6AB2AA11-CB4E-478D-B63B-A0BF5B893B44}" type="pres">
      <dgm:prSet presAssocID="{32A588C2-228D-4B26-9C8B-90CDFD0FC08B}" presName="rootConnector" presStyleLbl="node3" presStyleIdx="2" presStyleCnt="9"/>
      <dgm:spPr/>
    </dgm:pt>
    <dgm:pt modelId="{CB7BB7FB-F6D9-464D-8147-B1D785A2A656}" type="pres">
      <dgm:prSet presAssocID="{32A588C2-228D-4B26-9C8B-90CDFD0FC08B}" presName="hierChild4" presStyleCnt="0"/>
      <dgm:spPr/>
    </dgm:pt>
    <dgm:pt modelId="{7D98686E-4B2F-406D-9145-91C4756133B1}" type="pres">
      <dgm:prSet presAssocID="{32A588C2-228D-4B26-9C8B-90CDFD0FC08B}" presName="hierChild5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5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5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5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5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5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5"/>
      <dgm:spPr/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3" presStyleCnt="9"/>
      <dgm:spPr/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3" presStyleCnt="9" custScaleX="82877" custScaleY="56225">
        <dgm:presLayoutVars>
          <dgm:chPref val="3"/>
        </dgm:presLayoutVars>
      </dgm:prSet>
      <dgm:spPr/>
    </dgm:pt>
    <dgm:pt modelId="{1A4D12E3-2EEF-4745-BCD2-3B9AFD0CBE3F}" type="pres">
      <dgm:prSet presAssocID="{C4E9236B-D5FB-402F-9C08-8917C5806671}" presName="rootConnector" presStyleLbl="node3" presStyleIdx="3" presStyleCnt="9"/>
      <dgm:spPr/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DE72DF6E-144C-454B-9565-EC52D8FB4D37}" type="pres">
      <dgm:prSet presAssocID="{04B442D8-6F45-4C79-8A4C-6886FDE02F97}" presName="Name37" presStyleLbl="parChTrans1D3" presStyleIdx="4" presStyleCnt="9"/>
      <dgm:spPr/>
    </dgm:pt>
    <dgm:pt modelId="{BB759B9C-E166-4318-8783-39AF6A31B605}" type="pres">
      <dgm:prSet presAssocID="{C5D14313-4718-4BA4-8034-5E4E2ACBCC70}" presName="hierRoot2" presStyleCnt="0">
        <dgm:presLayoutVars>
          <dgm:hierBranch val="init"/>
        </dgm:presLayoutVars>
      </dgm:prSet>
      <dgm:spPr/>
    </dgm:pt>
    <dgm:pt modelId="{BCEFBE32-E840-4B19-88F0-92A0A913E41C}" type="pres">
      <dgm:prSet presAssocID="{C5D14313-4718-4BA4-8034-5E4E2ACBCC70}" presName="rootComposite" presStyleCnt="0"/>
      <dgm:spPr/>
    </dgm:pt>
    <dgm:pt modelId="{425B22CD-323F-4E0B-BEA0-EC7E00D9ABF2}" type="pres">
      <dgm:prSet presAssocID="{C5D14313-4718-4BA4-8034-5E4E2ACBCC70}" presName="rootText" presStyleLbl="node3" presStyleIdx="4" presStyleCnt="9" custScaleX="82877" custScaleY="56225">
        <dgm:presLayoutVars>
          <dgm:chPref val="3"/>
        </dgm:presLayoutVars>
      </dgm:prSet>
      <dgm:spPr/>
    </dgm:pt>
    <dgm:pt modelId="{CFB84857-AF84-4F8B-907E-44B005282350}" type="pres">
      <dgm:prSet presAssocID="{C5D14313-4718-4BA4-8034-5E4E2ACBCC70}" presName="rootConnector" presStyleLbl="node3" presStyleIdx="4" presStyleCnt="9"/>
      <dgm:spPr/>
    </dgm:pt>
    <dgm:pt modelId="{555F9CE5-6B4F-41EE-A503-E2A482DE4442}" type="pres">
      <dgm:prSet presAssocID="{C5D14313-4718-4BA4-8034-5E4E2ACBCC70}" presName="hierChild4" presStyleCnt="0"/>
      <dgm:spPr/>
    </dgm:pt>
    <dgm:pt modelId="{C3278657-5DCC-4AAB-B407-739B9E618D69}" type="pres">
      <dgm:prSet presAssocID="{C5D14313-4718-4BA4-8034-5E4E2ACBCC70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5" presStyleCnt="9"/>
      <dgm:spPr/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5" presStyleCnt="9" custScaleX="82877" custScaleY="56225">
        <dgm:presLayoutVars>
          <dgm:chPref val="3"/>
        </dgm:presLayoutVars>
      </dgm:prSet>
      <dgm:spPr/>
    </dgm:pt>
    <dgm:pt modelId="{37F9F289-47AC-4257-A31F-E2E8F2183DC3}" type="pres">
      <dgm:prSet presAssocID="{9CF9D14A-D997-48A5-ACA0-BD0A85F323A1}" presName="rootConnector" presStyleLbl="node3" presStyleIdx="5" presStyleCnt="9"/>
      <dgm:spPr/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6BB70260-FBF6-4FD9-8B99-A7ECE1F53A39}" type="pres">
      <dgm:prSet presAssocID="{C206CBEC-A310-48C5-A1E3-51069AAB7E06}" presName="Name37" presStyleLbl="parChTrans1D3" presStyleIdx="6" presStyleCnt="9"/>
      <dgm:spPr/>
    </dgm:pt>
    <dgm:pt modelId="{CB8079F8-3BBB-455B-A366-62293B5B4128}" type="pres">
      <dgm:prSet presAssocID="{FEF5EF31-1DF3-4F02-8BF5-0FAA9FBF05DF}" presName="hierRoot2" presStyleCnt="0">
        <dgm:presLayoutVars>
          <dgm:hierBranch val="init"/>
        </dgm:presLayoutVars>
      </dgm:prSet>
      <dgm:spPr/>
    </dgm:pt>
    <dgm:pt modelId="{20A941C0-6B5C-4306-BB47-C60AB75805F0}" type="pres">
      <dgm:prSet presAssocID="{FEF5EF31-1DF3-4F02-8BF5-0FAA9FBF05DF}" presName="rootComposite" presStyleCnt="0"/>
      <dgm:spPr/>
    </dgm:pt>
    <dgm:pt modelId="{51735A62-65C8-4B72-BC21-EC0033831CB7}" type="pres">
      <dgm:prSet presAssocID="{FEF5EF31-1DF3-4F02-8BF5-0FAA9FBF05DF}" presName="rootText" presStyleLbl="node3" presStyleIdx="6" presStyleCnt="9" custScaleX="82877" custScaleY="56225">
        <dgm:presLayoutVars>
          <dgm:chPref val="3"/>
        </dgm:presLayoutVars>
      </dgm:prSet>
      <dgm:spPr/>
    </dgm:pt>
    <dgm:pt modelId="{29C82EC9-E8DF-43E5-AE26-7FE69F2FE8E3}" type="pres">
      <dgm:prSet presAssocID="{FEF5EF31-1DF3-4F02-8BF5-0FAA9FBF05DF}" presName="rootConnector" presStyleLbl="node3" presStyleIdx="6" presStyleCnt="9"/>
      <dgm:spPr/>
    </dgm:pt>
    <dgm:pt modelId="{0226FF58-35DD-44DA-8330-812BB9861BAB}" type="pres">
      <dgm:prSet presAssocID="{FEF5EF31-1DF3-4F02-8BF5-0FAA9FBF05DF}" presName="hierChild4" presStyleCnt="0"/>
      <dgm:spPr/>
    </dgm:pt>
    <dgm:pt modelId="{A95144A9-7340-441E-82FD-F72E1E4F2FC1}" type="pres">
      <dgm:prSet presAssocID="{FEF5EF31-1DF3-4F02-8BF5-0FAA9FBF05DF}" presName="hierChild5" presStyleCnt="0"/>
      <dgm:spPr/>
    </dgm:pt>
    <dgm:pt modelId="{1BF37D4C-6B8D-491C-BFA6-EF055187F912}" type="pres">
      <dgm:prSet presAssocID="{AE6AB92A-B651-446C-B90D-191341024DCA}" presName="Name37" presStyleLbl="parChTrans1D3" presStyleIdx="7" presStyleCnt="9"/>
      <dgm:spPr/>
    </dgm:pt>
    <dgm:pt modelId="{86602689-6C9B-46AE-9978-4661220F57E8}" type="pres">
      <dgm:prSet presAssocID="{2FF04469-EC18-4DEF-9211-026033421D7F}" presName="hierRoot2" presStyleCnt="0">
        <dgm:presLayoutVars>
          <dgm:hierBranch val="init"/>
        </dgm:presLayoutVars>
      </dgm:prSet>
      <dgm:spPr/>
    </dgm:pt>
    <dgm:pt modelId="{8113BA05-6646-49AD-88B0-3E36D247C6C9}" type="pres">
      <dgm:prSet presAssocID="{2FF04469-EC18-4DEF-9211-026033421D7F}" presName="rootComposite" presStyleCnt="0"/>
      <dgm:spPr/>
    </dgm:pt>
    <dgm:pt modelId="{BCC10AE4-DC99-4EA0-B027-3C11C8AFFA0B}" type="pres">
      <dgm:prSet presAssocID="{2FF04469-EC18-4DEF-9211-026033421D7F}" presName="rootText" presStyleLbl="node3" presStyleIdx="7" presStyleCnt="9" custScaleX="82877" custScaleY="56225">
        <dgm:presLayoutVars>
          <dgm:chPref val="3"/>
        </dgm:presLayoutVars>
      </dgm:prSet>
      <dgm:spPr/>
    </dgm:pt>
    <dgm:pt modelId="{98EBC135-7D61-4607-8673-88321824B19A}" type="pres">
      <dgm:prSet presAssocID="{2FF04469-EC18-4DEF-9211-026033421D7F}" presName="rootConnector" presStyleLbl="node3" presStyleIdx="7" presStyleCnt="9"/>
      <dgm:spPr/>
    </dgm:pt>
    <dgm:pt modelId="{39D676ED-D687-45A8-BAE2-452B3A691EB1}" type="pres">
      <dgm:prSet presAssocID="{2FF04469-EC18-4DEF-9211-026033421D7F}" presName="hierChild4" presStyleCnt="0"/>
      <dgm:spPr/>
    </dgm:pt>
    <dgm:pt modelId="{C7E5117E-BF0C-4A61-8073-5E57B6BE8C3F}" type="pres">
      <dgm:prSet presAssocID="{2FF04469-EC18-4DEF-9211-026033421D7F}" presName="hierChild5" presStyleCnt="0"/>
      <dgm:spPr/>
    </dgm:pt>
    <dgm:pt modelId="{00416E62-FBAF-4AA7-AE51-74C6003471F9}" type="pres">
      <dgm:prSet presAssocID="{ADCBE1B0-B6AB-4350-9FC6-856DD57E9562}" presName="Name37" presStyleLbl="parChTrans1D3" presStyleIdx="8" presStyleCnt="9"/>
      <dgm:spPr/>
    </dgm:pt>
    <dgm:pt modelId="{63B03767-680D-4D62-96A6-23F74154861A}" type="pres">
      <dgm:prSet presAssocID="{210B0EF3-C281-4060-A271-E34BD8547342}" presName="hierRoot2" presStyleCnt="0">
        <dgm:presLayoutVars>
          <dgm:hierBranch val="init"/>
        </dgm:presLayoutVars>
      </dgm:prSet>
      <dgm:spPr/>
    </dgm:pt>
    <dgm:pt modelId="{49735B28-1F9C-4BE5-847A-BC143641476E}" type="pres">
      <dgm:prSet presAssocID="{210B0EF3-C281-4060-A271-E34BD8547342}" presName="rootComposite" presStyleCnt="0"/>
      <dgm:spPr/>
    </dgm:pt>
    <dgm:pt modelId="{F75D6229-E722-4C5A-8752-308DFF186597}" type="pres">
      <dgm:prSet presAssocID="{210B0EF3-C281-4060-A271-E34BD8547342}" presName="rootText" presStyleLbl="node3" presStyleIdx="8" presStyleCnt="9" custScaleX="82877" custScaleY="56225">
        <dgm:presLayoutVars>
          <dgm:chPref val="3"/>
        </dgm:presLayoutVars>
      </dgm:prSet>
      <dgm:spPr/>
    </dgm:pt>
    <dgm:pt modelId="{D84F31A6-8A16-490F-B798-6B1CCC52D4CD}" type="pres">
      <dgm:prSet presAssocID="{210B0EF3-C281-4060-A271-E34BD8547342}" presName="rootConnector" presStyleLbl="node3" presStyleIdx="8" presStyleCnt="9"/>
      <dgm:spPr/>
    </dgm:pt>
    <dgm:pt modelId="{B7DCC22D-685E-4B67-91EC-8CA4B10F28F1}" type="pres">
      <dgm:prSet presAssocID="{210B0EF3-C281-4060-A271-E34BD8547342}" presName="hierChild4" presStyleCnt="0"/>
      <dgm:spPr/>
    </dgm:pt>
    <dgm:pt modelId="{6AF3560C-5408-4952-8A6A-679FB0CCDFD1}" type="pres">
      <dgm:prSet presAssocID="{210B0EF3-C281-4060-A271-E34BD8547342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5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5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5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5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5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5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BA7D9214-91C9-43C5-930D-8662E2D96E9F}" srcId="{D0D5EBBE-C984-451E-A77C-06635B96115A}" destId="{AF9FAEE0-D707-4D4A-BC4E-B00284790C09}" srcOrd="1" destOrd="0" parTransId="{DF2FF718-F2C1-46BD-B3D2-69C34DDD97AC}" sibTransId="{9F96BC34-2F99-4857-9537-755790E34536}"/>
    <dgm:cxn modelId="{3F49F218-3AFF-4BEE-8EF8-270B7EC43323}" type="presOf" srcId="{32A588C2-228D-4B26-9C8B-90CDFD0FC08B}" destId="{6AB2AA11-CB4E-478D-B63B-A0BF5B893B44}" srcOrd="1" destOrd="0" presId="urn:microsoft.com/office/officeart/2005/8/layout/orgChart1"/>
    <dgm:cxn modelId="{F198A21A-96EA-4C82-8C87-6F04C547BD34}" type="presOf" srcId="{C206CBEC-A310-48C5-A1E3-51069AAB7E06}" destId="{6BB70260-FBF6-4FD9-8B99-A7ECE1F53A39}" srcOrd="0" destOrd="0" presId="urn:microsoft.com/office/officeart/2005/8/layout/orgChart1"/>
    <dgm:cxn modelId="{5BE6D81B-EDEC-41FC-9BAD-FD0335C8F068}" type="presOf" srcId="{2FF04469-EC18-4DEF-9211-026033421D7F}" destId="{98EBC135-7D61-4607-8673-88321824B19A}" srcOrd="1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979B3921-65D4-4C21-A108-2DBE1B0AAAE5}" srcId="{D0D5EBBE-C984-451E-A77C-06635B96115A}" destId="{6D859D06-D440-4495-BC38-4B0653417247}" srcOrd="0" destOrd="0" parTransId="{7ABF7F75-BA81-498E-8999-139ABA277B4F}" sibTransId="{F0F770A4-A5C9-424C-93C8-86B63DB8FE87}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55C3032E-C596-45B0-B0D9-B039ED4AB0B1}" type="presOf" srcId="{188D1000-0E2B-4CE9-B4EC-57DF98E5B370}" destId="{83BFE1B7-4CFE-4414-B2E2-2937D4F9C17F}" srcOrd="0" destOrd="0" presId="urn:microsoft.com/office/officeart/2005/8/layout/orgChart1"/>
    <dgm:cxn modelId="{06FBE830-116F-4E6A-84F0-74346010D695}" type="presOf" srcId="{C5D14313-4718-4BA4-8034-5E4E2ACBCC70}" destId="{CFB84857-AF84-4F8B-907E-44B005282350}" srcOrd="1" destOrd="0" presId="urn:microsoft.com/office/officeart/2005/8/layout/orgChart1"/>
    <dgm:cxn modelId="{56EBC832-43D7-4C7F-AC45-6EAAD364E744}" type="presOf" srcId="{04B442D8-6F45-4C79-8A4C-6886FDE02F97}" destId="{DE72DF6E-144C-454B-9565-EC52D8FB4D37}" srcOrd="0" destOrd="0" presId="urn:microsoft.com/office/officeart/2005/8/layout/orgChart1"/>
    <dgm:cxn modelId="{32B18C39-6753-4BA1-AF98-111738B3CB5D}" type="presOf" srcId="{210B0EF3-C281-4060-A271-E34BD8547342}" destId="{F75D6229-E722-4C5A-8752-308DFF186597}" srcOrd="0" destOrd="0" presId="urn:microsoft.com/office/officeart/2005/8/layout/orgChart1"/>
    <dgm:cxn modelId="{8A65483A-2A4E-4DBB-90B6-1A37CACF6180}" type="presOf" srcId="{AF9FAEE0-D707-4D4A-BC4E-B00284790C09}" destId="{AED2CD70-00FB-4D86-A988-A2B3331A944F}" srcOrd="0" destOrd="0" presId="urn:microsoft.com/office/officeart/2005/8/layout/orgChart1"/>
    <dgm:cxn modelId="{C7117D46-60C1-4AC4-AC2C-CCA51D022C98}" srcId="{3E7D5DE8-38A7-4D01-B3B1-C41B904AFB24}" destId="{210B0EF3-C281-4060-A271-E34BD8547342}" srcOrd="5" destOrd="0" parTransId="{ADCBE1B0-B6AB-4350-9FC6-856DD57E9562}" sibTransId="{074E8F6B-D96B-4628-92A9-FFC917EF6C01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F4B59A6E-7C30-4166-A4BE-C4CD1FDE9241}" type="presOf" srcId="{FEF5EF31-1DF3-4F02-8BF5-0FAA9FBF05DF}" destId="{29C82EC9-E8DF-43E5-AE26-7FE69F2FE8E3}" srcOrd="1" destOrd="0" presId="urn:microsoft.com/office/officeart/2005/8/layout/orgChart1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C4FB8056-6B24-43C9-A2FD-57AF1D92654B}" srcId="{3E7D5DE8-38A7-4D01-B3B1-C41B904AFB24}" destId="{9CF9D14A-D997-48A5-ACA0-BD0A85F323A1}" srcOrd="2" destOrd="0" parTransId="{D81EE60C-1689-4013-8B94-71E45948E61C}" sibTransId="{B3012D63-2D5D-41AB-A6CD-C3EA8612062C}"/>
    <dgm:cxn modelId="{3F221A57-9855-4F10-8902-29815A14778C}" type="presOf" srcId="{32A588C2-228D-4B26-9C8B-90CDFD0FC08B}" destId="{9C5E7AE7-E733-492C-8D9D-2B4E12574136}" srcOrd="0" destOrd="0" presId="urn:microsoft.com/office/officeart/2005/8/layout/orgChart1"/>
    <dgm:cxn modelId="{820DA17D-D3D3-44FA-8B6F-1B825415906F}" srcId="{3E7D5DE8-38A7-4D01-B3B1-C41B904AFB24}" destId="{FEF5EF31-1DF3-4F02-8BF5-0FAA9FBF05DF}" srcOrd="3" destOrd="0" parTransId="{C206CBEC-A310-48C5-A1E3-51069AAB7E06}" sibTransId="{33829A28-8B69-4310-A9EC-72FF2B43FA31}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C7D94C82-881B-4380-9D07-44A662C49F66}" type="presOf" srcId="{FEF5EF31-1DF3-4F02-8BF5-0FAA9FBF05DF}" destId="{51735A62-65C8-4B72-BC21-EC0033831CB7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8118B8A-E1E2-49A1-95D3-E9EE1A3BBE5B}" type="presOf" srcId="{DF2FF718-F2C1-46BD-B3D2-69C34DDD97AC}" destId="{F5935B02-3EAE-43D8-83D7-0568EA754FE3}" srcOrd="0" destOrd="0" presId="urn:microsoft.com/office/officeart/2005/8/layout/orgChart1"/>
    <dgm:cxn modelId="{9DFF448E-6D0C-4B10-A4BB-C20607216AD2}" type="presOf" srcId="{210B0EF3-C281-4060-A271-E34BD8547342}" destId="{D84F31A6-8A16-490F-B798-6B1CCC52D4CD}" srcOrd="1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7076539E-84DB-49E1-9601-83A88D214CF8}" srcId="{3E7D5DE8-38A7-4D01-B3B1-C41B904AFB24}" destId="{2FF04469-EC18-4DEF-9211-026033421D7F}" srcOrd="4" destOrd="0" parTransId="{AE6AB92A-B651-446C-B90D-191341024DCA}" sibTransId="{0637CF52-D892-464E-A103-0804641290C4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2BC993A7-1946-496C-9CFE-5831CDB00FFF}" type="presOf" srcId="{7ABF7F75-BA81-498E-8999-139ABA277B4F}" destId="{BCCB5965-B0E0-45CC-8894-BE1731CC57E2}" srcOrd="0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12AA3CBF-1033-48B0-A6F8-A20337FED22A}" srcId="{3E7D5DE8-38A7-4D01-B3B1-C41B904AFB24}" destId="{C5D14313-4718-4BA4-8034-5E4E2ACBCC70}" srcOrd="1" destOrd="0" parTransId="{04B442D8-6F45-4C79-8A4C-6886FDE02F97}" sibTransId="{EA84DB9B-3D31-4D9E-BF2F-E46226EA56AE}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412E2FC4-ADBF-4534-B2F3-8F5B88C8016F}" type="presOf" srcId="{6D859D06-D440-4495-BC38-4B0653417247}" destId="{257BA37D-C7F9-4FC4-8625-2A044432F45E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DDBD15D0-17BD-4B24-A9AF-029F00981379}" type="presOf" srcId="{AE6AB92A-B651-446C-B90D-191341024DCA}" destId="{1BF37D4C-6B8D-491C-BFA6-EF055187F912}" srcOrd="0" destOrd="0" presId="urn:microsoft.com/office/officeart/2005/8/layout/orgChart1"/>
    <dgm:cxn modelId="{C1915FD1-D65F-4FA9-AE30-83FC60FB964B}" type="presOf" srcId="{C5D14313-4718-4BA4-8034-5E4E2ACBCC70}" destId="{425B22CD-323F-4E0B-BEA0-EC7E00D9ABF2}" srcOrd="0" destOrd="0" presId="urn:microsoft.com/office/officeart/2005/8/layout/orgChart1"/>
    <dgm:cxn modelId="{08BF06D3-E920-4C30-A863-1EBFD092C556}" type="presOf" srcId="{6D859D06-D440-4495-BC38-4B0653417247}" destId="{5BD05F6E-C87D-423B-8545-489C3582E9A5}" srcOrd="0" destOrd="0" presId="urn:microsoft.com/office/officeart/2005/8/layout/orgChart1"/>
    <dgm:cxn modelId="{2B7E8BD5-A4C9-447A-8E7F-F81E3739DF41}" type="presOf" srcId="{ADCBE1B0-B6AB-4350-9FC6-856DD57E9562}" destId="{00416E62-FBAF-4AA7-AE51-74C6003471F9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026BB8DD-D4DF-4C7C-AABD-8C8B76A5849F}" type="presOf" srcId="{AF9FAEE0-D707-4D4A-BC4E-B00284790C09}" destId="{7A248573-B914-4159-ACEE-81EFF21A290C}" srcOrd="1" destOrd="0" presId="urn:microsoft.com/office/officeart/2005/8/layout/orgChart1"/>
    <dgm:cxn modelId="{AB73DCE0-4F8F-4E33-A446-8B950BE7F085}" type="presOf" srcId="{2FF04469-EC18-4DEF-9211-026033421D7F}" destId="{BCC10AE4-DC99-4EA0-B027-3C11C8AFFA0B}" srcOrd="0" destOrd="0" presId="urn:microsoft.com/office/officeart/2005/8/layout/orgChart1"/>
    <dgm:cxn modelId="{50574EE2-B791-402B-8982-5F339D14BC2A}" srcId="{D0D5EBBE-C984-451E-A77C-06635B96115A}" destId="{32A588C2-228D-4B26-9C8B-90CDFD0FC08B}" srcOrd="2" destOrd="0" parTransId="{188D1000-0E2B-4CE9-B4EC-57DF98E5B370}" sibTransId="{14B0CDC8-4FDC-419A-B7CE-8BD710F85676}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CE9BF3B8-8B66-48C0-AE30-BDB345AED0CF}" type="presParOf" srcId="{1361BC6C-9B0B-4206-827D-3BF0B5B79B98}" destId="{BCCB5965-B0E0-45CC-8894-BE1731CC57E2}" srcOrd="0" destOrd="0" presId="urn:microsoft.com/office/officeart/2005/8/layout/orgChart1"/>
    <dgm:cxn modelId="{D26F35E3-484A-4B8B-BF5F-34093C57CD69}" type="presParOf" srcId="{1361BC6C-9B0B-4206-827D-3BF0B5B79B98}" destId="{1CD8D106-1B91-496C-B3DB-996AC3AD5822}" srcOrd="1" destOrd="0" presId="urn:microsoft.com/office/officeart/2005/8/layout/orgChart1"/>
    <dgm:cxn modelId="{D45CB8FF-A9AB-4B40-AD36-C5369CFFCE48}" type="presParOf" srcId="{1CD8D106-1B91-496C-B3DB-996AC3AD5822}" destId="{1B9CED18-CF7D-4AF9-975C-1844914138B0}" srcOrd="0" destOrd="0" presId="urn:microsoft.com/office/officeart/2005/8/layout/orgChart1"/>
    <dgm:cxn modelId="{B008CA72-0AAB-422D-BF29-2CB53FF5E519}" type="presParOf" srcId="{1B9CED18-CF7D-4AF9-975C-1844914138B0}" destId="{5BD05F6E-C87D-423B-8545-489C3582E9A5}" srcOrd="0" destOrd="0" presId="urn:microsoft.com/office/officeart/2005/8/layout/orgChart1"/>
    <dgm:cxn modelId="{2F4AB609-D9EE-4E26-ADF6-ECBD8E0BA17E}" type="presParOf" srcId="{1B9CED18-CF7D-4AF9-975C-1844914138B0}" destId="{257BA37D-C7F9-4FC4-8625-2A044432F45E}" srcOrd="1" destOrd="0" presId="urn:microsoft.com/office/officeart/2005/8/layout/orgChart1"/>
    <dgm:cxn modelId="{166805EF-FBD8-4422-A6C7-1AB6A3ABDB7A}" type="presParOf" srcId="{1CD8D106-1B91-496C-B3DB-996AC3AD5822}" destId="{21FA8DE6-BE13-427F-B07D-34101809347A}" srcOrd="1" destOrd="0" presId="urn:microsoft.com/office/officeart/2005/8/layout/orgChart1"/>
    <dgm:cxn modelId="{52D99B22-6045-4D2E-9DFE-8A18FFBEAD58}" type="presParOf" srcId="{1CD8D106-1B91-496C-B3DB-996AC3AD5822}" destId="{36C55898-F9BD-4CF0-99A2-28DD2F3C66C5}" srcOrd="2" destOrd="0" presId="urn:microsoft.com/office/officeart/2005/8/layout/orgChart1"/>
    <dgm:cxn modelId="{6499049F-98F3-4AC8-BB29-4FA91F098740}" type="presParOf" srcId="{1361BC6C-9B0B-4206-827D-3BF0B5B79B98}" destId="{F5935B02-3EAE-43D8-83D7-0568EA754FE3}" srcOrd="2" destOrd="0" presId="urn:microsoft.com/office/officeart/2005/8/layout/orgChart1"/>
    <dgm:cxn modelId="{CE980871-A13F-45A6-A976-53D8EB50388C}" type="presParOf" srcId="{1361BC6C-9B0B-4206-827D-3BF0B5B79B98}" destId="{65098B79-47B8-45AD-84EC-59F788BDFBC1}" srcOrd="3" destOrd="0" presId="urn:microsoft.com/office/officeart/2005/8/layout/orgChart1"/>
    <dgm:cxn modelId="{DA37DF07-CB3A-4345-BD10-7E159E011E37}" type="presParOf" srcId="{65098B79-47B8-45AD-84EC-59F788BDFBC1}" destId="{B7D893E0-1D88-4382-B898-4989216383B2}" srcOrd="0" destOrd="0" presId="urn:microsoft.com/office/officeart/2005/8/layout/orgChart1"/>
    <dgm:cxn modelId="{14B75180-A0B7-45E7-AE28-63BE99ED13C5}" type="presParOf" srcId="{B7D893E0-1D88-4382-B898-4989216383B2}" destId="{AED2CD70-00FB-4D86-A988-A2B3331A944F}" srcOrd="0" destOrd="0" presId="urn:microsoft.com/office/officeart/2005/8/layout/orgChart1"/>
    <dgm:cxn modelId="{71730BA8-72D3-4887-9B71-AE7E2717F8A9}" type="presParOf" srcId="{B7D893E0-1D88-4382-B898-4989216383B2}" destId="{7A248573-B914-4159-ACEE-81EFF21A290C}" srcOrd="1" destOrd="0" presId="urn:microsoft.com/office/officeart/2005/8/layout/orgChart1"/>
    <dgm:cxn modelId="{4B2F6CB1-D7AE-40E5-9397-B3B6394A1489}" type="presParOf" srcId="{65098B79-47B8-45AD-84EC-59F788BDFBC1}" destId="{DEA8D9E0-A8CA-48EF-A2A5-7B4EACBDC6EA}" srcOrd="1" destOrd="0" presId="urn:microsoft.com/office/officeart/2005/8/layout/orgChart1"/>
    <dgm:cxn modelId="{0FCC3F55-AA08-440B-9B29-1AA70F0E5222}" type="presParOf" srcId="{65098B79-47B8-45AD-84EC-59F788BDFBC1}" destId="{601F07B1-5063-4BCA-9450-53D749FA758F}" srcOrd="2" destOrd="0" presId="urn:microsoft.com/office/officeart/2005/8/layout/orgChart1"/>
    <dgm:cxn modelId="{0DE09515-B5E9-4327-AD17-C00373309FCF}" type="presParOf" srcId="{1361BC6C-9B0B-4206-827D-3BF0B5B79B98}" destId="{83BFE1B7-4CFE-4414-B2E2-2937D4F9C17F}" srcOrd="4" destOrd="0" presId="urn:microsoft.com/office/officeart/2005/8/layout/orgChart1"/>
    <dgm:cxn modelId="{1B67BA67-8C72-4838-8E41-D054935B9D5C}" type="presParOf" srcId="{1361BC6C-9B0B-4206-827D-3BF0B5B79B98}" destId="{459CC44D-C8B1-4635-A6BE-852CC0735C79}" srcOrd="5" destOrd="0" presId="urn:microsoft.com/office/officeart/2005/8/layout/orgChart1"/>
    <dgm:cxn modelId="{5AE885C0-E5F3-4D8C-B952-6BE0CD17145F}" type="presParOf" srcId="{459CC44D-C8B1-4635-A6BE-852CC0735C79}" destId="{729F2795-3FC9-482D-A6E8-681E4BBC0F27}" srcOrd="0" destOrd="0" presId="urn:microsoft.com/office/officeart/2005/8/layout/orgChart1"/>
    <dgm:cxn modelId="{E3350AB5-7A26-4274-8FDE-6851FA1D5266}" type="presParOf" srcId="{729F2795-3FC9-482D-A6E8-681E4BBC0F27}" destId="{9C5E7AE7-E733-492C-8D9D-2B4E12574136}" srcOrd="0" destOrd="0" presId="urn:microsoft.com/office/officeart/2005/8/layout/orgChart1"/>
    <dgm:cxn modelId="{71F77C9E-5D6B-4DDF-B37E-AA5FCCADE462}" type="presParOf" srcId="{729F2795-3FC9-482D-A6E8-681E4BBC0F27}" destId="{6AB2AA11-CB4E-478D-B63B-A0BF5B893B44}" srcOrd="1" destOrd="0" presId="urn:microsoft.com/office/officeart/2005/8/layout/orgChart1"/>
    <dgm:cxn modelId="{F35088B4-DD34-42E9-AA6D-763B90CDB7F6}" type="presParOf" srcId="{459CC44D-C8B1-4635-A6BE-852CC0735C79}" destId="{CB7BB7FB-F6D9-464D-8147-B1D785A2A656}" srcOrd="1" destOrd="0" presId="urn:microsoft.com/office/officeart/2005/8/layout/orgChart1"/>
    <dgm:cxn modelId="{6D9C1D11-D4B2-4F4A-A07B-25FE48DD0A5B}" type="presParOf" srcId="{459CC44D-C8B1-4635-A6BE-852CC0735C79}" destId="{7D98686E-4B2F-406D-9145-91C4756133B1}" srcOrd="2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7F34E3D0-68B9-4248-B796-535241347B03}" type="presParOf" srcId="{0EB07231-3CA0-42A8-AE42-EFF984FC9A65}" destId="{DE72DF6E-144C-454B-9565-EC52D8FB4D37}" srcOrd="2" destOrd="0" presId="urn:microsoft.com/office/officeart/2005/8/layout/orgChart1"/>
    <dgm:cxn modelId="{99D47FA5-45CF-4CA4-AF30-8C0B16E2E021}" type="presParOf" srcId="{0EB07231-3CA0-42A8-AE42-EFF984FC9A65}" destId="{BB759B9C-E166-4318-8783-39AF6A31B605}" srcOrd="3" destOrd="0" presId="urn:microsoft.com/office/officeart/2005/8/layout/orgChart1"/>
    <dgm:cxn modelId="{5A44DABF-99EE-471C-BEF9-52F54954E1FA}" type="presParOf" srcId="{BB759B9C-E166-4318-8783-39AF6A31B605}" destId="{BCEFBE32-E840-4B19-88F0-92A0A913E41C}" srcOrd="0" destOrd="0" presId="urn:microsoft.com/office/officeart/2005/8/layout/orgChart1"/>
    <dgm:cxn modelId="{975D4B96-8DF3-4A74-997D-E3141EFA4D16}" type="presParOf" srcId="{BCEFBE32-E840-4B19-88F0-92A0A913E41C}" destId="{425B22CD-323F-4E0B-BEA0-EC7E00D9ABF2}" srcOrd="0" destOrd="0" presId="urn:microsoft.com/office/officeart/2005/8/layout/orgChart1"/>
    <dgm:cxn modelId="{96491188-1F94-4F49-A479-51CB3E786451}" type="presParOf" srcId="{BCEFBE32-E840-4B19-88F0-92A0A913E41C}" destId="{CFB84857-AF84-4F8B-907E-44B005282350}" srcOrd="1" destOrd="0" presId="urn:microsoft.com/office/officeart/2005/8/layout/orgChart1"/>
    <dgm:cxn modelId="{046FE67D-F2C3-4924-896D-3ED69DDBB60C}" type="presParOf" srcId="{BB759B9C-E166-4318-8783-39AF6A31B605}" destId="{555F9CE5-6B4F-41EE-A503-E2A482DE4442}" srcOrd="1" destOrd="0" presId="urn:microsoft.com/office/officeart/2005/8/layout/orgChart1"/>
    <dgm:cxn modelId="{70361C28-9568-4AC4-AFF0-18B142703824}" type="presParOf" srcId="{BB759B9C-E166-4318-8783-39AF6A31B605}" destId="{C3278657-5DCC-4AAB-B407-739B9E618D69}" srcOrd="2" destOrd="0" presId="urn:microsoft.com/office/officeart/2005/8/layout/orgChart1"/>
    <dgm:cxn modelId="{67C37478-8759-4F21-AF5C-40A67668013A}" type="presParOf" srcId="{0EB07231-3CA0-42A8-AE42-EFF984FC9A65}" destId="{FB0D67E1-4705-4C5A-A8BE-E373C4C7F8DC}" srcOrd="4" destOrd="0" presId="urn:microsoft.com/office/officeart/2005/8/layout/orgChart1"/>
    <dgm:cxn modelId="{DBD9CFCB-0D18-449D-92A8-BF0C4DCC0C9E}" type="presParOf" srcId="{0EB07231-3CA0-42A8-AE42-EFF984FC9A65}" destId="{12F69B15-CF2E-40D3-8957-9480010322BC}" srcOrd="5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976BD8F1-C27F-40AF-AF18-D0F5400311B1}" type="presParOf" srcId="{0EB07231-3CA0-42A8-AE42-EFF984FC9A65}" destId="{6BB70260-FBF6-4FD9-8B99-A7ECE1F53A39}" srcOrd="6" destOrd="0" presId="urn:microsoft.com/office/officeart/2005/8/layout/orgChart1"/>
    <dgm:cxn modelId="{32BADEEA-9B5D-4E35-A1EC-892A82D86AD6}" type="presParOf" srcId="{0EB07231-3CA0-42A8-AE42-EFF984FC9A65}" destId="{CB8079F8-3BBB-455B-A366-62293B5B4128}" srcOrd="7" destOrd="0" presId="urn:microsoft.com/office/officeart/2005/8/layout/orgChart1"/>
    <dgm:cxn modelId="{015113E2-32A4-45CC-BA46-CA84AA4C33CC}" type="presParOf" srcId="{CB8079F8-3BBB-455B-A366-62293B5B4128}" destId="{20A941C0-6B5C-4306-BB47-C60AB75805F0}" srcOrd="0" destOrd="0" presId="urn:microsoft.com/office/officeart/2005/8/layout/orgChart1"/>
    <dgm:cxn modelId="{FB9C4DDF-2025-4A32-999C-61E1211F9CE2}" type="presParOf" srcId="{20A941C0-6B5C-4306-BB47-C60AB75805F0}" destId="{51735A62-65C8-4B72-BC21-EC0033831CB7}" srcOrd="0" destOrd="0" presId="urn:microsoft.com/office/officeart/2005/8/layout/orgChart1"/>
    <dgm:cxn modelId="{43D5D859-106D-4CC2-AAC3-5DD11392AD11}" type="presParOf" srcId="{20A941C0-6B5C-4306-BB47-C60AB75805F0}" destId="{29C82EC9-E8DF-43E5-AE26-7FE69F2FE8E3}" srcOrd="1" destOrd="0" presId="urn:microsoft.com/office/officeart/2005/8/layout/orgChart1"/>
    <dgm:cxn modelId="{E04B6CD8-872F-4FEF-A06C-CD8997B607CA}" type="presParOf" srcId="{CB8079F8-3BBB-455B-A366-62293B5B4128}" destId="{0226FF58-35DD-44DA-8330-812BB9861BAB}" srcOrd="1" destOrd="0" presId="urn:microsoft.com/office/officeart/2005/8/layout/orgChart1"/>
    <dgm:cxn modelId="{A141FC49-77C8-483A-8CBA-EADC5D7C76BC}" type="presParOf" srcId="{CB8079F8-3BBB-455B-A366-62293B5B4128}" destId="{A95144A9-7340-441E-82FD-F72E1E4F2FC1}" srcOrd="2" destOrd="0" presId="urn:microsoft.com/office/officeart/2005/8/layout/orgChart1"/>
    <dgm:cxn modelId="{5871DCC8-6F65-4746-B514-74BE9B07DF68}" type="presParOf" srcId="{0EB07231-3CA0-42A8-AE42-EFF984FC9A65}" destId="{1BF37D4C-6B8D-491C-BFA6-EF055187F912}" srcOrd="8" destOrd="0" presId="urn:microsoft.com/office/officeart/2005/8/layout/orgChart1"/>
    <dgm:cxn modelId="{8DFF5AFA-1CDA-49E8-A79D-C13B62484EA7}" type="presParOf" srcId="{0EB07231-3CA0-42A8-AE42-EFF984FC9A65}" destId="{86602689-6C9B-46AE-9978-4661220F57E8}" srcOrd="9" destOrd="0" presId="urn:microsoft.com/office/officeart/2005/8/layout/orgChart1"/>
    <dgm:cxn modelId="{EA45EF67-20B3-406B-8A7C-5C245A9C30E0}" type="presParOf" srcId="{86602689-6C9B-46AE-9978-4661220F57E8}" destId="{8113BA05-6646-49AD-88B0-3E36D247C6C9}" srcOrd="0" destOrd="0" presId="urn:microsoft.com/office/officeart/2005/8/layout/orgChart1"/>
    <dgm:cxn modelId="{4AE5D132-571D-471E-B42D-B0F5BD5E5EB6}" type="presParOf" srcId="{8113BA05-6646-49AD-88B0-3E36D247C6C9}" destId="{BCC10AE4-DC99-4EA0-B027-3C11C8AFFA0B}" srcOrd="0" destOrd="0" presId="urn:microsoft.com/office/officeart/2005/8/layout/orgChart1"/>
    <dgm:cxn modelId="{E94E57DE-8665-4344-B168-C3C5136E6DC6}" type="presParOf" srcId="{8113BA05-6646-49AD-88B0-3E36D247C6C9}" destId="{98EBC135-7D61-4607-8673-88321824B19A}" srcOrd="1" destOrd="0" presId="urn:microsoft.com/office/officeart/2005/8/layout/orgChart1"/>
    <dgm:cxn modelId="{D54A7335-AF06-4414-A565-A1140BA0CE01}" type="presParOf" srcId="{86602689-6C9B-46AE-9978-4661220F57E8}" destId="{39D676ED-D687-45A8-BAE2-452B3A691EB1}" srcOrd="1" destOrd="0" presId="urn:microsoft.com/office/officeart/2005/8/layout/orgChart1"/>
    <dgm:cxn modelId="{3CA1D451-2D49-46BB-B238-2B346F027A21}" type="presParOf" srcId="{86602689-6C9B-46AE-9978-4661220F57E8}" destId="{C7E5117E-BF0C-4A61-8073-5E57B6BE8C3F}" srcOrd="2" destOrd="0" presId="urn:microsoft.com/office/officeart/2005/8/layout/orgChart1"/>
    <dgm:cxn modelId="{8B06D85A-5E61-46F3-8F93-4FBC2702202A}" type="presParOf" srcId="{0EB07231-3CA0-42A8-AE42-EFF984FC9A65}" destId="{00416E62-FBAF-4AA7-AE51-74C6003471F9}" srcOrd="10" destOrd="0" presId="urn:microsoft.com/office/officeart/2005/8/layout/orgChart1"/>
    <dgm:cxn modelId="{1E389C20-B119-4C51-9CFE-F941978AE9F3}" type="presParOf" srcId="{0EB07231-3CA0-42A8-AE42-EFF984FC9A65}" destId="{63B03767-680D-4D62-96A6-23F74154861A}" srcOrd="11" destOrd="0" presId="urn:microsoft.com/office/officeart/2005/8/layout/orgChart1"/>
    <dgm:cxn modelId="{E20250C1-132A-43A8-8A80-0D5E99D56A48}" type="presParOf" srcId="{63B03767-680D-4D62-96A6-23F74154861A}" destId="{49735B28-1F9C-4BE5-847A-BC143641476E}" srcOrd="0" destOrd="0" presId="urn:microsoft.com/office/officeart/2005/8/layout/orgChart1"/>
    <dgm:cxn modelId="{4E2DD8E2-4155-4DCC-8082-83B47DB01873}" type="presParOf" srcId="{49735B28-1F9C-4BE5-847A-BC143641476E}" destId="{F75D6229-E722-4C5A-8752-308DFF186597}" srcOrd="0" destOrd="0" presId="urn:microsoft.com/office/officeart/2005/8/layout/orgChart1"/>
    <dgm:cxn modelId="{7DBB7CC1-67CC-4DD3-B538-F9042D6B4F05}" type="presParOf" srcId="{49735B28-1F9C-4BE5-847A-BC143641476E}" destId="{D84F31A6-8A16-490F-B798-6B1CCC52D4CD}" srcOrd="1" destOrd="0" presId="urn:microsoft.com/office/officeart/2005/8/layout/orgChart1"/>
    <dgm:cxn modelId="{5941FFDE-9264-429F-BA0A-24A024B8F32A}" type="presParOf" srcId="{63B03767-680D-4D62-96A6-23F74154861A}" destId="{B7DCC22D-685E-4B67-91EC-8CA4B10F28F1}" srcOrd="1" destOrd="0" presId="urn:microsoft.com/office/officeart/2005/8/layout/orgChart1"/>
    <dgm:cxn modelId="{914DE576-63F3-4CE4-A82F-F3910FFE62E9}" type="presParOf" srcId="{63B03767-680D-4D62-96A6-23F74154861A}" destId="{6AF3560C-5408-4952-8A6A-679FB0CCDFD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1982648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1982648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1982648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1982648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1982648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1982648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1351609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1351609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2227472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2227472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2227472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2227472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2227472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2227472"/>
        <a:ext cx="1262077" cy="63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03757" y="1047534"/>
          <a:ext cx="3636629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3636629" y="135637"/>
              </a:lnTo>
              <a:lnTo>
                <a:pt x="3636629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03757" y="1047534"/>
          <a:ext cx="1792257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1792257" y="135637"/>
              </a:lnTo>
              <a:lnTo>
                <a:pt x="1792257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16E62-FBAF-4AA7-AE51-74C6003471F9}">
      <dsp:nvSpPr>
        <dsp:cNvPr id="0" name=""/>
        <dsp:cNvSpPr/>
      </dsp:nvSpPr>
      <dsp:spPr>
        <a:xfrm>
          <a:off x="3841933" y="2105357"/>
          <a:ext cx="228641" cy="427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400"/>
              </a:lnTo>
              <a:lnTo>
                <a:pt x="228641" y="427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37D4C-6B8D-491C-BFA6-EF055187F912}">
      <dsp:nvSpPr>
        <dsp:cNvPr id="0" name=""/>
        <dsp:cNvSpPr/>
      </dsp:nvSpPr>
      <dsp:spPr>
        <a:xfrm>
          <a:off x="3841933" y="2105357"/>
          <a:ext cx="228641" cy="35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791"/>
              </a:lnTo>
              <a:lnTo>
                <a:pt x="228641" y="3528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0260-FBF6-4FD9-8B99-A7ECE1F53A39}">
      <dsp:nvSpPr>
        <dsp:cNvPr id="0" name=""/>
        <dsp:cNvSpPr/>
      </dsp:nvSpPr>
      <dsp:spPr>
        <a:xfrm>
          <a:off x="3841933" y="2105357"/>
          <a:ext cx="228641" cy="278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81"/>
              </a:lnTo>
              <a:lnTo>
                <a:pt x="228641" y="2780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3841933" y="2105357"/>
          <a:ext cx="228641" cy="203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72"/>
              </a:lnTo>
              <a:lnTo>
                <a:pt x="228641" y="2031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DF6E-144C-454B-9565-EC52D8FB4D37}">
      <dsp:nvSpPr>
        <dsp:cNvPr id="0" name=""/>
        <dsp:cNvSpPr/>
      </dsp:nvSpPr>
      <dsp:spPr>
        <a:xfrm>
          <a:off x="3841933" y="2105357"/>
          <a:ext cx="228641" cy="12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62"/>
              </a:lnTo>
              <a:lnTo>
                <a:pt x="228641" y="128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3841933" y="2105357"/>
          <a:ext cx="228641" cy="534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53"/>
              </a:lnTo>
              <a:lnTo>
                <a:pt x="228641" y="534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4405923" y="1047534"/>
          <a:ext cx="91440" cy="295686"/>
        </a:xfrm>
        <a:custGeom>
          <a:avLst/>
          <a:gdLst/>
          <a:ahLst/>
          <a:cxnLst/>
          <a:rect l="0" t="0" r="0" b="0"/>
          <a:pathLst>
            <a:path>
              <a:moveTo>
                <a:pt x="97834" y="0"/>
              </a:moveTo>
              <a:lnTo>
                <a:pt x="97834" y="135637"/>
              </a:lnTo>
              <a:lnTo>
                <a:pt x="45720" y="135637"/>
              </a:lnTo>
              <a:lnTo>
                <a:pt x="4572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607270" y="1047534"/>
          <a:ext cx="1896487" cy="295686"/>
        </a:xfrm>
        <a:custGeom>
          <a:avLst/>
          <a:gdLst/>
          <a:ahLst/>
          <a:cxnLst/>
          <a:rect l="0" t="0" r="0" b="0"/>
          <a:pathLst>
            <a:path>
              <a:moveTo>
                <a:pt x="1896487" y="0"/>
              </a:moveTo>
              <a:lnTo>
                <a:pt x="1896487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FE1B7-4CFE-4414-B2E2-2937D4F9C17F}">
      <dsp:nvSpPr>
        <dsp:cNvPr id="0" name=""/>
        <dsp:cNvSpPr/>
      </dsp:nvSpPr>
      <dsp:spPr>
        <a:xfrm>
          <a:off x="107468" y="2105357"/>
          <a:ext cx="91440" cy="288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513"/>
              </a:lnTo>
              <a:lnTo>
                <a:pt x="95457" y="288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35B02-3EAE-43D8-83D7-0568EA754FE3}">
      <dsp:nvSpPr>
        <dsp:cNvPr id="0" name=""/>
        <dsp:cNvSpPr/>
      </dsp:nvSpPr>
      <dsp:spPr>
        <a:xfrm>
          <a:off x="107468" y="2105357"/>
          <a:ext cx="91440" cy="1803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77"/>
              </a:lnTo>
              <a:lnTo>
                <a:pt x="95457" y="1803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B5965-B0E0-45CC-8894-BE1731CC57E2}">
      <dsp:nvSpPr>
        <dsp:cNvPr id="0" name=""/>
        <dsp:cNvSpPr/>
      </dsp:nvSpPr>
      <dsp:spPr>
        <a:xfrm>
          <a:off x="107468" y="2105357"/>
          <a:ext cx="91440" cy="721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1042"/>
              </a:lnTo>
              <a:lnTo>
                <a:pt x="95457" y="721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762898" y="1047534"/>
          <a:ext cx="3740859" cy="295686"/>
        </a:xfrm>
        <a:custGeom>
          <a:avLst/>
          <a:gdLst/>
          <a:ahLst/>
          <a:cxnLst/>
          <a:rect l="0" t="0" r="0" b="0"/>
          <a:pathLst>
            <a:path>
              <a:moveTo>
                <a:pt x="3740859" y="0"/>
              </a:moveTo>
              <a:lnTo>
                <a:pt x="3740859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741620" y="28539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1620" y="285396"/>
        <a:ext cx="1524274" cy="762137"/>
      </dsp:txXfrm>
    </dsp:sp>
    <dsp:sp modelId="{BB899C3E-7977-48D2-838C-0A0A4E22407E}">
      <dsp:nvSpPr>
        <dsp:cNvPr id="0" name=""/>
        <dsp:cNvSpPr/>
      </dsp:nvSpPr>
      <dsp:spPr>
        <a:xfrm>
          <a:off x="76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" y="1343220"/>
        <a:ext cx="1524274" cy="762137"/>
      </dsp:txXfrm>
    </dsp:sp>
    <dsp:sp modelId="{5BD05F6E-C87D-423B-8545-489C3582E9A5}">
      <dsp:nvSpPr>
        <dsp:cNvPr id="0" name=""/>
        <dsp:cNvSpPr/>
      </dsp:nvSpPr>
      <dsp:spPr>
        <a:xfrm>
          <a:off x="202925" y="244533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u="none" kern="1200" dirty="0"/>
            <a:t>Porquê Covilhã</a:t>
          </a:r>
        </a:p>
      </dsp:txBody>
      <dsp:txXfrm>
        <a:off x="202925" y="2445332"/>
        <a:ext cx="1524274" cy="762137"/>
      </dsp:txXfrm>
    </dsp:sp>
    <dsp:sp modelId="{AED2CD70-00FB-4D86-A988-A2B3331A944F}">
      <dsp:nvSpPr>
        <dsp:cNvPr id="0" name=""/>
        <dsp:cNvSpPr/>
      </dsp:nvSpPr>
      <dsp:spPr>
        <a:xfrm>
          <a:off x="202925" y="3527567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Chegar à </a:t>
          </a:r>
          <a:r>
            <a:rPr lang="pt-PT" sz="1800" u="none" kern="1200" dirty="0" err="1"/>
            <a:t>covilhã</a:t>
          </a:r>
          <a:endParaRPr lang="pt-PT" sz="1800" u="none" kern="1200" dirty="0"/>
        </a:p>
      </dsp:txBody>
      <dsp:txXfrm>
        <a:off x="202925" y="3527567"/>
        <a:ext cx="1524274" cy="762137"/>
      </dsp:txXfrm>
    </dsp:sp>
    <dsp:sp modelId="{9C5E7AE7-E733-492C-8D9D-2B4E12574136}">
      <dsp:nvSpPr>
        <dsp:cNvPr id="0" name=""/>
        <dsp:cNvSpPr/>
      </dsp:nvSpPr>
      <dsp:spPr>
        <a:xfrm>
          <a:off x="202925" y="460980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Mapa</a:t>
          </a:r>
        </a:p>
      </dsp:txBody>
      <dsp:txXfrm>
        <a:off x="202925" y="4609802"/>
        <a:ext cx="1524274" cy="762137"/>
      </dsp:txXfrm>
    </dsp:sp>
    <dsp:sp modelId="{3DCFB508-F20D-419B-97A2-A0EA8AAE62B8}">
      <dsp:nvSpPr>
        <dsp:cNvPr id="0" name=""/>
        <dsp:cNvSpPr/>
      </dsp:nvSpPr>
      <dsp:spPr>
        <a:xfrm>
          <a:off x="1845133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5133" y="1343220"/>
        <a:ext cx="1524274" cy="762137"/>
      </dsp:txXfrm>
    </dsp:sp>
    <dsp:sp modelId="{D0C42A0A-227F-498C-9217-1F2A4E39F4AC}">
      <dsp:nvSpPr>
        <dsp:cNvPr id="0" name=""/>
        <dsp:cNvSpPr/>
      </dsp:nvSpPr>
      <dsp:spPr>
        <a:xfrm>
          <a:off x="3689505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9505" y="1343220"/>
        <a:ext cx="1524274" cy="762137"/>
      </dsp:txXfrm>
    </dsp:sp>
    <dsp:sp modelId="{426BD5C4-6298-4765-92B5-5BE6F449DD28}">
      <dsp:nvSpPr>
        <dsp:cNvPr id="0" name=""/>
        <dsp:cNvSpPr/>
      </dsp:nvSpPr>
      <dsp:spPr>
        <a:xfrm>
          <a:off x="4070574" y="242545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Artes</a:t>
          </a:r>
        </a:p>
      </dsp:txBody>
      <dsp:txXfrm>
        <a:off x="4070574" y="2425455"/>
        <a:ext cx="1263273" cy="428511"/>
      </dsp:txXfrm>
    </dsp:sp>
    <dsp:sp modelId="{425B22CD-323F-4E0B-BEA0-EC7E00D9ABF2}">
      <dsp:nvSpPr>
        <dsp:cNvPr id="0" name=""/>
        <dsp:cNvSpPr/>
      </dsp:nvSpPr>
      <dsp:spPr>
        <a:xfrm>
          <a:off x="4070574" y="317406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Música</a:t>
          </a:r>
        </a:p>
      </dsp:txBody>
      <dsp:txXfrm>
        <a:off x="4070574" y="3174065"/>
        <a:ext cx="1263273" cy="428511"/>
      </dsp:txXfrm>
    </dsp:sp>
    <dsp:sp modelId="{AB7ECE86-F423-469A-804C-9E0A6711CE75}">
      <dsp:nvSpPr>
        <dsp:cNvPr id="0" name=""/>
        <dsp:cNvSpPr/>
      </dsp:nvSpPr>
      <dsp:spPr>
        <a:xfrm>
          <a:off x="4070574" y="3922674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Noite</a:t>
          </a:r>
        </a:p>
      </dsp:txBody>
      <dsp:txXfrm>
        <a:off x="4070574" y="3922674"/>
        <a:ext cx="1263273" cy="428511"/>
      </dsp:txXfrm>
    </dsp:sp>
    <dsp:sp modelId="{51735A62-65C8-4B72-BC21-EC0033831CB7}">
      <dsp:nvSpPr>
        <dsp:cNvPr id="0" name=""/>
        <dsp:cNvSpPr/>
      </dsp:nvSpPr>
      <dsp:spPr>
        <a:xfrm>
          <a:off x="4070574" y="467128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Cultura</a:t>
          </a:r>
        </a:p>
      </dsp:txBody>
      <dsp:txXfrm>
        <a:off x="4070574" y="4671283"/>
        <a:ext cx="1263273" cy="428511"/>
      </dsp:txXfrm>
    </dsp:sp>
    <dsp:sp modelId="{BCC10AE4-DC99-4EA0-B027-3C11C8AFFA0B}">
      <dsp:nvSpPr>
        <dsp:cNvPr id="0" name=""/>
        <dsp:cNvSpPr/>
      </dsp:nvSpPr>
      <dsp:spPr>
        <a:xfrm>
          <a:off x="4070574" y="541989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Desporto</a:t>
          </a:r>
        </a:p>
      </dsp:txBody>
      <dsp:txXfrm>
        <a:off x="4070574" y="5419893"/>
        <a:ext cx="1263273" cy="428511"/>
      </dsp:txXfrm>
    </dsp:sp>
    <dsp:sp modelId="{F75D6229-E722-4C5A-8752-308DFF186597}">
      <dsp:nvSpPr>
        <dsp:cNvPr id="0" name=""/>
        <dsp:cNvSpPr/>
      </dsp:nvSpPr>
      <dsp:spPr>
        <a:xfrm>
          <a:off x="4070574" y="6168502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Em Destaque</a:t>
          </a:r>
        </a:p>
      </dsp:txBody>
      <dsp:txXfrm>
        <a:off x="4070574" y="6168502"/>
        <a:ext cx="1263273" cy="428511"/>
      </dsp:txXfrm>
    </dsp:sp>
    <dsp:sp modelId="{B512DCC2-F8AD-4A88-8224-BF794CC14E60}">
      <dsp:nvSpPr>
        <dsp:cNvPr id="0" name=""/>
        <dsp:cNvSpPr/>
      </dsp:nvSpPr>
      <dsp:spPr>
        <a:xfrm>
          <a:off x="5533878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3878" y="1343220"/>
        <a:ext cx="1524274" cy="762137"/>
      </dsp:txXfrm>
    </dsp:sp>
    <dsp:sp modelId="{8659CC59-2E2C-408C-A138-42297FB1F7FC}">
      <dsp:nvSpPr>
        <dsp:cNvPr id="0" name=""/>
        <dsp:cNvSpPr/>
      </dsp:nvSpPr>
      <dsp:spPr>
        <a:xfrm>
          <a:off x="737825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8250" y="1343220"/>
        <a:ext cx="1524274" cy="76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30/12/2018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30/12/2018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30/12/2018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D57307F2-761F-454D-9762-EAF356FCC06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Contactos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65881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PT"/>
              <a:t>Teste</a:t>
            </a:r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91622725-0EBF-4314-A3C3-2DE18C5E249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33" y="684213"/>
            <a:ext cx="1894834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22D9AB50-3517-4BC0-8EFE-4945CB2E234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10" y="684213"/>
            <a:ext cx="336267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Calendário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239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43A5508-6070-4E5E-8921-EAFC2FB5196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Categorias</a:t>
            </a:r>
          </a:p>
        </p:txBody>
      </p:sp>
    </p:spTree>
    <p:extLst>
      <p:ext uri="{BB962C8B-B14F-4D97-AF65-F5344CB8AC3E}">
        <p14:creationId xmlns:p14="http://schemas.microsoft.com/office/powerpoint/2010/main" val="27010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21413A4-3E2B-48AD-9C12-CBD60B3A875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PT" dirty="0"/>
              <a:t>Sobre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5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233</Words>
  <Application>Microsoft Office PowerPoint</Application>
  <PresentationFormat>Apresentação no Ecrã (4:3)</PresentationFormat>
  <Paragraphs>48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guilherme joao bidarra breia lopes</cp:lastModifiedBy>
  <cp:revision>122</cp:revision>
  <dcterms:created xsi:type="dcterms:W3CDTF">2016-11-06T00:00:03Z</dcterms:created>
  <dcterms:modified xsi:type="dcterms:W3CDTF">2018-12-30T01:10:36Z</dcterms:modified>
</cp:coreProperties>
</file>