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0" r:id="rId4"/>
    <p:sldId id="261" r:id="rId5"/>
    <p:sldId id="263" r:id="rId6"/>
    <p:sldId id="262" r:id="rId7"/>
    <p:sldId id="267" r:id="rId8"/>
    <p:sldId id="268" r:id="rId9"/>
    <p:sldId id="275" r:id="rId10"/>
    <p:sldId id="269" r:id="rId11"/>
    <p:sldId id="272" r:id="rId12"/>
    <p:sldId id="270" r:id="rId13"/>
    <p:sldId id="271" r:id="rId14"/>
    <p:sldId id="273" r:id="rId15"/>
    <p:sldId id="274" r:id="rId16"/>
    <p:sldId id="276" r:id="rId1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89186" autoAdjust="0"/>
  </p:normalViewPr>
  <p:slideViewPr>
    <p:cSldViewPr snapToGrid="0">
      <p:cViewPr varScale="1">
        <p:scale>
          <a:sx n="66" d="100"/>
          <a:sy n="66" d="100"/>
        </p:scale>
        <p:origin x="172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7AA981-A9B4-415F-ADC1-A456EE83320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FF00522-C837-4800-9089-09C6786FA139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Eventos</a:t>
          </a:r>
          <a:r>
            <a:rPr lang="en-GB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Covilhã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3937CD-E1A8-4E5B-BD09-EABAA399CC23}" type="parTrans" cxnId="{67885BAF-5B75-407B-91B2-6F979038E946}">
      <dgm:prSet/>
      <dgm:spPr/>
      <dgm:t>
        <a:bodyPr/>
        <a:lstStyle/>
        <a:p>
          <a:endParaRPr lang="en-GB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9267CB-9490-458C-9394-D74AD204BE1B}" type="sibTrans" cxnId="{67885BAF-5B75-407B-91B2-6F979038E946}">
      <dgm:prSet/>
      <dgm:spPr/>
      <dgm:t>
        <a:bodyPr/>
        <a:lstStyle/>
        <a:p>
          <a:endParaRPr lang="en-GB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D5EBBE-C984-451E-A77C-06635B96115A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Início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01EE30-6FB4-47FC-B5CB-44E93082BA16}" type="parTrans" cxnId="{1D58114B-9E7B-4EE9-9BBB-CA2BC1050428}">
      <dgm:prSet/>
      <dgm:spPr/>
      <dgm:t>
        <a:bodyPr/>
        <a:lstStyle/>
        <a:p>
          <a:endParaRPr lang="pt-PT"/>
        </a:p>
      </dgm:t>
    </dgm:pt>
    <dgm:pt modelId="{4794836D-9F6B-4080-8E70-60D729F37A15}" type="sibTrans" cxnId="{1D58114B-9E7B-4EE9-9BBB-CA2BC1050428}">
      <dgm:prSet/>
      <dgm:spPr/>
      <dgm:t>
        <a:bodyPr/>
        <a:lstStyle/>
        <a:p>
          <a:endParaRPr lang="pt-PT"/>
        </a:p>
      </dgm:t>
    </dgm:pt>
    <dgm:pt modelId="{DEB3A288-72B2-4CE3-BA0E-2385DCEA1166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Calendário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15057E-D275-4CBA-BBDA-7AFB5273F6D0}" type="parTrans" cxnId="{8C71F597-48DA-42F5-848B-45FBCBBE231C}">
      <dgm:prSet/>
      <dgm:spPr/>
      <dgm:t>
        <a:bodyPr/>
        <a:lstStyle/>
        <a:p>
          <a:endParaRPr lang="pt-PT"/>
        </a:p>
      </dgm:t>
    </dgm:pt>
    <dgm:pt modelId="{A96C3356-79EF-46AD-95D3-4F7717D0E212}" type="sibTrans" cxnId="{8C71F597-48DA-42F5-848B-45FBCBBE231C}">
      <dgm:prSet/>
      <dgm:spPr/>
      <dgm:t>
        <a:bodyPr/>
        <a:lstStyle/>
        <a:p>
          <a:endParaRPr lang="pt-PT"/>
        </a:p>
      </dgm:t>
    </dgm:pt>
    <dgm:pt modelId="{3E7D5DE8-38A7-4D01-B3B1-C41B904AFB24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Sobre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617AC4-6E9C-47A6-BFAC-93EC82C86111}" type="sibTrans" cxnId="{8C1C42B2-A065-4216-83CB-1050788129D9}">
      <dgm:prSet/>
      <dgm:spPr/>
      <dgm:t>
        <a:bodyPr/>
        <a:lstStyle/>
        <a:p>
          <a:endParaRPr lang="pt-PT"/>
        </a:p>
      </dgm:t>
    </dgm:pt>
    <dgm:pt modelId="{1F891C72-4331-4225-9131-EE90A5156BCC}" type="parTrans" cxnId="{8C1C42B2-A065-4216-83CB-1050788129D9}">
      <dgm:prSet/>
      <dgm:spPr/>
      <dgm:t>
        <a:bodyPr/>
        <a:lstStyle/>
        <a:p>
          <a:endParaRPr lang="pt-PT"/>
        </a:p>
      </dgm:t>
    </dgm:pt>
    <dgm:pt modelId="{CFC8A77C-E037-4F39-89BC-7C46B2FFF6C3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Categorias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A4DF89-C148-4CB0-BC1C-719E15C3A380}" type="parTrans" cxnId="{70CBB2C2-0071-4329-9A38-8AD1E841005D}">
      <dgm:prSet/>
      <dgm:spPr/>
      <dgm:t>
        <a:bodyPr/>
        <a:lstStyle/>
        <a:p>
          <a:endParaRPr lang="pt-PT"/>
        </a:p>
      </dgm:t>
    </dgm:pt>
    <dgm:pt modelId="{B9E8B3FB-6336-44A0-BB31-6CF9D499134C}" type="sibTrans" cxnId="{70CBB2C2-0071-4329-9A38-8AD1E841005D}">
      <dgm:prSet/>
      <dgm:spPr/>
      <dgm:t>
        <a:bodyPr/>
        <a:lstStyle/>
        <a:p>
          <a:endParaRPr lang="pt-PT"/>
        </a:p>
      </dgm:t>
    </dgm:pt>
    <dgm:pt modelId="{6BCCACC8-297A-434B-B4C0-CBF55E8A799D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Contactos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057196-36D4-4297-8DBE-9DF4DC99769E}" type="parTrans" cxnId="{2BA0192D-E091-446B-9562-8E04E2C7A7A9}">
      <dgm:prSet/>
      <dgm:spPr/>
      <dgm:t>
        <a:bodyPr/>
        <a:lstStyle/>
        <a:p>
          <a:endParaRPr lang="pt-PT"/>
        </a:p>
      </dgm:t>
    </dgm:pt>
    <dgm:pt modelId="{E17B637D-8F1E-4395-8504-5FF5013E668B}" type="sibTrans" cxnId="{2BA0192D-E091-446B-9562-8E04E2C7A7A9}">
      <dgm:prSet/>
      <dgm:spPr/>
      <dgm:t>
        <a:bodyPr/>
        <a:lstStyle/>
        <a:p>
          <a:endParaRPr lang="pt-PT"/>
        </a:p>
      </dgm:t>
    </dgm:pt>
    <dgm:pt modelId="{E7C64FD9-0C4A-4F3B-931A-AB7EFC3F18D6}">
      <dgm:prSet phldrT="[Text]" custT="1"/>
      <dgm:spPr/>
      <dgm:t>
        <a:bodyPr/>
        <a:lstStyle/>
        <a:p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47F672-E447-4955-8CC9-5032D36A8B49}" type="parTrans" cxnId="{5D54394D-4C63-4C8A-838B-C69B4A99A8F4}">
      <dgm:prSet/>
      <dgm:spPr/>
      <dgm:t>
        <a:bodyPr/>
        <a:lstStyle/>
        <a:p>
          <a:endParaRPr lang="pt-PT"/>
        </a:p>
      </dgm:t>
    </dgm:pt>
    <dgm:pt modelId="{8A6624D5-3F62-41FA-AF5E-FE463F8CEC8D}" type="sibTrans" cxnId="{5D54394D-4C63-4C8A-838B-C69B4A99A8F4}">
      <dgm:prSet/>
      <dgm:spPr/>
      <dgm:t>
        <a:bodyPr/>
        <a:lstStyle/>
        <a:p>
          <a:endParaRPr lang="pt-PT"/>
        </a:p>
      </dgm:t>
    </dgm:pt>
    <dgm:pt modelId="{E4B09FCC-EACC-4121-8E6E-BD64FF803B59}" type="pres">
      <dgm:prSet presAssocID="{F37AA981-A9B4-415F-ADC1-A456EE8332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C7C3974A-1DF5-4BF7-A22B-7D65EF9D0681}" type="pres">
      <dgm:prSet presAssocID="{EFF00522-C837-4800-9089-09C6786FA139}" presName="hierRoot1" presStyleCnt="0">
        <dgm:presLayoutVars>
          <dgm:hierBranch val="init"/>
        </dgm:presLayoutVars>
      </dgm:prSet>
      <dgm:spPr/>
    </dgm:pt>
    <dgm:pt modelId="{D00FF694-389D-4CD3-B5E2-0572615B4DE4}" type="pres">
      <dgm:prSet presAssocID="{EFF00522-C837-4800-9089-09C6786FA139}" presName="rootComposite1" presStyleCnt="0"/>
      <dgm:spPr/>
    </dgm:pt>
    <dgm:pt modelId="{0A79929F-4539-4070-8896-388E4F787335}" type="pres">
      <dgm:prSet presAssocID="{EFF00522-C837-4800-9089-09C6786FA139}" presName="rootText1" presStyleLbl="node0" presStyleIdx="0" presStyleCnt="1" custLinFactNeighborX="3419" custLinFactNeighborY="3203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15AFF27B-B166-47F4-BEA3-A556EF84A1FE}" type="pres">
      <dgm:prSet presAssocID="{EFF00522-C837-4800-9089-09C6786FA139}" presName="rootConnector1" presStyleLbl="node1" presStyleIdx="0" presStyleCnt="0"/>
      <dgm:spPr/>
      <dgm:t>
        <a:bodyPr/>
        <a:lstStyle/>
        <a:p>
          <a:endParaRPr lang="pt-PT"/>
        </a:p>
      </dgm:t>
    </dgm:pt>
    <dgm:pt modelId="{9A71EA88-E86A-4774-A0C2-7A36B7A46C30}" type="pres">
      <dgm:prSet presAssocID="{EFF00522-C837-4800-9089-09C6786FA139}" presName="hierChild2" presStyleCnt="0"/>
      <dgm:spPr/>
    </dgm:pt>
    <dgm:pt modelId="{C79737FA-DA68-4B50-9686-82FBED4993F4}" type="pres">
      <dgm:prSet presAssocID="{2401EE30-6FB4-47FC-B5CB-44E93082BA16}" presName="Name37" presStyleLbl="parChTrans1D2" presStyleIdx="0" presStyleCnt="6"/>
      <dgm:spPr/>
      <dgm:t>
        <a:bodyPr/>
        <a:lstStyle/>
        <a:p>
          <a:endParaRPr lang="pt-PT"/>
        </a:p>
      </dgm:t>
    </dgm:pt>
    <dgm:pt modelId="{3CDACF71-9436-40D9-B554-1B1DAEBD747E}" type="pres">
      <dgm:prSet presAssocID="{D0D5EBBE-C984-451E-A77C-06635B96115A}" presName="hierRoot2" presStyleCnt="0">
        <dgm:presLayoutVars>
          <dgm:hierBranch val="init"/>
        </dgm:presLayoutVars>
      </dgm:prSet>
      <dgm:spPr/>
    </dgm:pt>
    <dgm:pt modelId="{734E25C4-053E-4335-B498-733C9B31BD37}" type="pres">
      <dgm:prSet presAssocID="{D0D5EBBE-C984-451E-A77C-06635B96115A}" presName="rootComposite" presStyleCnt="0"/>
      <dgm:spPr/>
    </dgm:pt>
    <dgm:pt modelId="{BB899C3E-7977-48D2-838C-0A0A4E22407E}" type="pres">
      <dgm:prSet presAssocID="{D0D5EBBE-C984-451E-A77C-06635B96115A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1E59B1F0-1959-43EF-B4BA-5DE950985F11}" type="pres">
      <dgm:prSet presAssocID="{D0D5EBBE-C984-451E-A77C-06635B96115A}" presName="rootConnector" presStyleLbl="node2" presStyleIdx="0" presStyleCnt="6"/>
      <dgm:spPr/>
      <dgm:t>
        <a:bodyPr/>
        <a:lstStyle/>
        <a:p>
          <a:endParaRPr lang="pt-PT"/>
        </a:p>
      </dgm:t>
    </dgm:pt>
    <dgm:pt modelId="{1361BC6C-9B0B-4206-827D-3BF0B5B79B98}" type="pres">
      <dgm:prSet presAssocID="{D0D5EBBE-C984-451E-A77C-06635B96115A}" presName="hierChild4" presStyleCnt="0"/>
      <dgm:spPr/>
    </dgm:pt>
    <dgm:pt modelId="{AFF660C7-7594-4A5C-9B19-EA55042202B5}" type="pres">
      <dgm:prSet presAssocID="{D0D5EBBE-C984-451E-A77C-06635B96115A}" presName="hierChild5" presStyleCnt="0"/>
      <dgm:spPr/>
    </dgm:pt>
    <dgm:pt modelId="{A3C064E1-EB83-4A90-BC9B-363A4369B1D9}" type="pres">
      <dgm:prSet presAssocID="{AE15057E-D275-4CBA-BBDA-7AFB5273F6D0}" presName="Name37" presStyleLbl="parChTrans1D2" presStyleIdx="1" presStyleCnt="6"/>
      <dgm:spPr/>
      <dgm:t>
        <a:bodyPr/>
        <a:lstStyle/>
        <a:p>
          <a:endParaRPr lang="pt-PT"/>
        </a:p>
      </dgm:t>
    </dgm:pt>
    <dgm:pt modelId="{5F49EB11-AF2A-43A7-A5F6-C818A93333A4}" type="pres">
      <dgm:prSet presAssocID="{DEB3A288-72B2-4CE3-BA0E-2385DCEA1166}" presName="hierRoot2" presStyleCnt="0">
        <dgm:presLayoutVars>
          <dgm:hierBranch val="init"/>
        </dgm:presLayoutVars>
      </dgm:prSet>
      <dgm:spPr/>
    </dgm:pt>
    <dgm:pt modelId="{3EA9B75B-9B66-4B39-BB46-6C7E1F816C1E}" type="pres">
      <dgm:prSet presAssocID="{DEB3A288-72B2-4CE3-BA0E-2385DCEA1166}" presName="rootComposite" presStyleCnt="0"/>
      <dgm:spPr/>
    </dgm:pt>
    <dgm:pt modelId="{3DCFB508-F20D-419B-97A2-A0EA8AAE62B8}" type="pres">
      <dgm:prSet presAssocID="{DEB3A288-72B2-4CE3-BA0E-2385DCEA1166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D1586E0D-5339-4871-B373-DE07F6A4B31A}" type="pres">
      <dgm:prSet presAssocID="{DEB3A288-72B2-4CE3-BA0E-2385DCEA1166}" presName="rootConnector" presStyleLbl="node2" presStyleIdx="1" presStyleCnt="6"/>
      <dgm:spPr/>
      <dgm:t>
        <a:bodyPr/>
        <a:lstStyle/>
        <a:p>
          <a:endParaRPr lang="pt-PT"/>
        </a:p>
      </dgm:t>
    </dgm:pt>
    <dgm:pt modelId="{1E188EC2-DBC6-4C65-BECE-BD2803FEF22A}" type="pres">
      <dgm:prSet presAssocID="{DEB3A288-72B2-4CE3-BA0E-2385DCEA1166}" presName="hierChild4" presStyleCnt="0"/>
      <dgm:spPr/>
    </dgm:pt>
    <dgm:pt modelId="{7BDB545F-D926-4F24-ADC0-2F94B2F38341}" type="pres">
      <dgm:prSet presAssocID="{DEB3A288-72B2-4CE3-BA0E-2385DCEA1166}" presName="hierChild5" presStyleCnt="0"/>
      <dgm:spPr/>
    </dgm:pt>
    <dgm:pt modelId="{075DE7FD-AB6D-45A1-88B5-F6DE55537A5C}" type="pres">
      <dgm:prSet presAssocID="{1F891C72-4331-4225-9131-EE90A5156BCC}" presName="Name37" presStyleLbl="parChTrans1D2" presStyleIdx="2" presStyleCnt="6"/>
      <dgm:spPr/>
      <dgm:t>
        <a:bodyPr/>
        <a:lstStyle/>
        <a:p>
          <a:endParaRPr lang="pt-PT"/>
        </a:p>
      </dgm:t>
    </dgm:pt>
    <dgm:pt modelId="{9D85BD58-234E-4F80-9935-D3C313D0B352}" type="pres">
      <dgm:prSet presAssocID="{3E7D5DE8-38A7-4D01-B3B1-C41B904AFB24}" presName="hierRoot2" presStyleCnt="0">
        <dgm:presLayoutVars>
          <dgm:hierBranch val="init"/>
        </dgm:presLayoutVars>
      </dgm:prSet>
      <dgm:spPr/>
    </dgm:pt>
    <dgm:pt modelId="{65E4694B-41D9-4797-84FF-7E0A04BEBBE2}" type="pres">
      <dgm:prSet presAssocID="{3E7D5DE8-38A7-4D01-B3B1-C41B904AFB24}" presName="rootComposite" presStyleCnt="0"/>
      <dgm:spPr/>
    </dgm:pt>
    <dgm:pt modelId="{D0C42A0A-227F-498C-9217-1F2A4E39F4AC}" type="pres">
      <dgm:prSet presAssocID="{3E7D5DE8-38A7-4D01-B3B1-C41B904AFB24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D47F8C64-7351-47DD-ABB9-3A4D5CE04EBC}" type="pres">
      <dgm:prSet presAssocID="{3E7D5DE8-38A7-4D01-B3B1-C41B904AFB24}" presName="rootConnector" presStyleLbl="node2" presStyleIdx="2" presStyleCnt="6"/>
      <dgm:spPr/>
      <dgm:t>
        <a:bodyPr/>
        <a:lstStyle/>
        <a:p>
          <a:endParaRPr lang="pt-PT"/>
        </a:p>
      </dgm:t>
    </dgm:pt>
    <dgm:pt modelId="{0EB07231-3CA0-42A8-AE42-EFF984FC9A65}" type="pres">
      <dgm:prSet presAssocID="{3E7D5DE8-38A7-4D01-B3B1-C41B904AFB24}" presName="hierChild4" presStyleCnt="0"/>
      <dgm:spPr/>
    </dgm:pt>
    <dgm:pt modelId="{9CDF5DD1-7548-4624-9C39-EA2F57F03E6C}" type="pres">
      <dgm:prSet presAssocID="{3E7D5DE8-38A7-4D01-B3B1-C41B904AFB24}" presName="hierChild5" presStyleCnt="0"/>
      <dgm:spPr/>
    </dgm:pt>
    <dgm:pt modelId="{1FD30025-BE06-4C8D-8024-6353A3A86C64}" type="pres">
      <dgm:prSet presAssocID="{06A4DF89-C148-4CB0-BC1C-719E15C3A380}" presName="Name37" presStyleLbl="parChTrans1D2" presStyleIdx="3" presStyleCnt="6"/>
      <dgm:spPr/>
      <dgm:t>
        <a:bodyPr/>
        <a:lstStyle/>
        <a:p>
          <a:endParaRPr lang="pt-PT"/>
        </a:p>
      </dgm:t>
    </dgm:pt>
    <dgm:pt modelId="{031ED071-E8F0-4ADE-BB27-DE25D6F99C8E}" type="pres">
      <dgm:prSet presAssocID="{CFC8A77C-E037-4F39-89BC-7C46B2FFF6C3}" presName="hierRoot2" presStyleCnt="0">
        <dgm:presLayoutVars>
          <dgm:hierBranch val="init"/>
        </dgm:presLayoutVars>
      </dgm:prSet>
      <dgm:spPr/>
    </dgm:pt>
    <dgm:pt modelId="{ED920AE2-8DD7-43C4-A091-03032651C021}" type="pres">
      <dgm:prSet presAssocID="{CFC8A77C-E037-4F39-89BC-7C46B2FFF6C3}" presName="rootComposite" presStyleCnt="0"/>
      <dgm:spPr/>
    </dgm:pt>
    <dgm:pt modelId="{B512DCC2-F8AD-4A88-8224-BF794CC14E60}" type="pres">
      <dgm:prSet presAssocID="{CFC8A77C-E037-4F39-89BC-7C46B2FFF6C3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C385DBD7-122C-4C76-95AA-F0EDDD576213}" type="pres">
      <dgm:prSet presAssocID="{CFC8A77C-E037-4F39-89BC-7C46B2FFF6C3}" presName="rootConnector" presStyleLbl="node2" presStyleIdx="3" presStyleCnt="6"/>
      <dgm:spPr/>
      <dgm:t>
        <a:bodyPr/>
        <a:lstStyle/>
        <a:p>
          <a:endParaRPr lang="pt-PT"/>
        </a:p>
      </dgm:t>
    </dgm:pt>
    <dgm:pt modelId="{DE86AFEF-E43B-4AD5-AF14-454FCFC84E45}" type="pres">
      <dgm:prSet presAssocID="{CFC8A77C-E037-4F39-89BC-7C46B2FFF6C3}" presName="hierChild4" presStyleCnt="0"/>
      <dgm:spPr/>
    </dgm:pt>
    <dgm:pt modelId="{6FF4677D-D383-478C-80F4-343DD5F2C277}" type="pres">
      <dgm:prSet presAssocID="{CFC8A77C-E037-4F39-89BC-7C46B2FFF6C3}" presName="hierChild5" presStyleCnt="0"/>
      <dgm:spPr/>
    </dgm:pt>
    <dgm:pt modelId="{87BE5EB3-DB60-4F74-8CAB-579081070155}" type="pres">
      <dgm:prSet presAssocID="{77057196-36D4-4297-8DBE-9DF4DC99769E}" presName="Name37" presStyleLbl="parChTrans1D2" presStyleIdx="4" presStyleCnt="6"/>
      <dgm:spPr/>
      <dgm:t>
        <a:bodyPr/>
        <a:lstStyle/>
        <a:p>
          <a:endParaRPr lang="pt-PT"/>
        </a:p>
      </dgm:t>
    </dgm:pt>
    <dgm:pt modelId="{B70BC062-C551-4FA6-AA0B-24CA90B943F5}" type="pres">
      <dgm:prSet presAssocID="{6BCCACC8-297A-434B-B4C0-CBF55E8A799D}" presName="hierRoot2" presStyleCnt="0">
        <dgm:presLayoutVars>
          <dgm:hierBranch val="init"/>
        </dgm:presLayoutVars>
      </dgm:prSet>
      <dgm:spPr/>
    </dgm:pt>
    <dgm:pt modelId="{A89E6E14-AB18-41E1-BB47-136AAF17BB47}" type="pres">
      <dgm:prSet presAssocID="{6BCCACC8-297A-434B-B4C0-CBF55E8A799D}" presName="rootComposite" presStyleCnt="0"/>
      <dgm:spPr/>
    </dgm:pt>
    <dgm:pt modelId="{8659CC59-2E2C-408C-A138-42297FB1F7FC}" type="pres">
      <dgm:prSet presAssocID="{6BCCACC8-297A-434B-B4C0-CBF55E8A799D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695C9D34-95FC-428F-873D-B6282BE96811}" type="pres">
      <dgm:prSet presAssocID="{6BCCACC8-297A-434B-B4C0-CBF55E8A799D}" presName="rootConnector" presStyleLbl="node2" presStyleIdx="4" presStyleCnt="6"/>
      <dgm:spPr/>
      <dgm:t>
        <a:bodyPr/>
        <a:lstStyle/>
        <a:p>
          <a:endParaRPr lang="pt-PT"/>
        </a:p>
      </dgm:t>
    </dgm:pt>
    <dgm:pt modelId="{C932BF2B-95E7-43ED-B8E1-90412F9C1BE7}" type="pres">
      <dgm:prSet presAssocID="{6BCCACC8-297A-434B-B4C0-CBF55E8A799D}" presName="hierChild4" presStyleCnt="0"/>
      <dgm:spPr/>
    </dgm:pt>
    <dgm:pt modelId="{84A37CAB-4D2C-4302-B599-182470D820CD}" type="pres">
      <dgm:prSet presAssocID="{6BCCACC8-297A-434B-B4C0-CBF55E8A799D}" presName="hierChild5" presStyleCnt="0"/>
      <dgm:spPr/>
    </dgm:pt>
    <dgm:pt modelId="{F67550F7-432C-48D7-8A48-619DCE27301E}" type="pres">
      <dgm:prSet presAssocID="{F147F672-E447-4955-8CC9-5032D36A8B49}" presName="Name37" presStyleLbl="parChTrans1D2" presStyleIdx="5" presStyleCnt="6"/>
      <dgm:spPr/>
      <dgm:t>
        <a:bodyPr/>
        <a:lstStyle/>
        <a:p>
          <a:endParaRPr lang="pt-PT"/>
        </a:p>
      </dgm:t>
    </dgm:pt>
    <dgm:pt modelId="{5A447CFF-59F3-4408-95EC-27E2E20BD354}" type="pres">
      <dgm:prSet presAssocID="{E7C64FD9-0C4A-4F3B-931A-AB7EFC3F18D6}" presName="hierRoot2" presStyleCnt="0">
        <dgm:presLayoutVars>
          <dgm:hierBranch val="init"/>
        </dgm:presLayoutVars>
      </dgm:prSet>
      <dgm:spPr/>
    </dgm:pt>
    <dgm:pt modelId="{DBDEEE96-7218-4D42-A8BF-95D7ED5E859E}" type="pres">
      <dgm:prSet presAssocID="{E7C64FD9-0C4A-4F3B-931A-AB7EFC3F18D6}" presName="rootComposite" presStyleCnt="0"/>
      <dgm:spPr/>
    </dgm:pt>
    <dgm:pt modelId="{67726964-64F7-4568-A550-A3840E89588B}" type="pres">
      <dgm:prSet presAssocID="{E7C64FD9-0C4A-4F3B-931A-AB7EFC3F18D6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E7DC8D2E-72AE-4E2C-8784-7C0B34907F59}" type="pres">
      <dgm:prSet presAssocID="{E7C64FD9-0C4A-4F3B-931A-AB7EFC3F18D6}" presName="rootConnector" presStyleLbl="node2" presStyleIdx="5" presStyleCnt="6"/>
      <dgm:spPr/>
      <dgm:t>
        <a:bodyPr/>
        <a:lstStyle/>
        <a:p>
          <a:endParaRPr lang="pt-PT"/>
        </a:p>
      </dgm:t>
    </dgm:pt>
    <dgm:pt modelId="{7949B886-9FD6-41C3-A2D3-C7783F0882CF}" type="pres">
      <dgm:prSet presAssocID="{E7C64FD9-0C4A-4F3B-931A-AB7EFC3F18D6}" presName="hierChild4" presStyleCnt="0"/>
      <dgm:spPr/>
    </dgm:pt>
    <dgm:pt modelId="{B3167347-D14B-4E07-9993-438ED309F15C}" type="pres">
      <dgm:prSet presAssocID="{E7C64FD9-0C4A-4F3B-931A-AB7EFC3F18D6}" presName="hierChild5" presStyleCnt="0"/>
      <dgm:spPr/>
    </dgm:pt>
    <dgm:pt modelId="{3D40944F-8A35-4936-92F9-98E4EA2A46EE}" type="pres">
      <dgm:prSet presAssocID="{EFF00522-C837-4800-9089-09C6786FA139}" presName="hierChild3" presStyleCnt="0"/>
      <dgm:spPr/>
    </dgm:pt>
  </dgm:ptLst>
  <dgm:cxnLst>
    <dgm:cxn modelId="{8C71F597-48DA-42F5-848B-45FBCBBE231C}" srcId="{EFF00522-C837-4800-9089-09C6786FA139}" destId="{DEB3A288-72B2-4CE3-BA0E-2385DCEA1166}" srcOrd="1" destOrd="0" parTransId="{AE15057E-D275-4CBA-BBDA-7AFB5273F6D0}" sibTransId="{A96C3356-79EF-46AD-95D3-4F7717D0E212}"/>
    <dgm:cxn modelId="{1D58114B-9E7B-4EE9-9BBB-CA2BC1050428}" srcId="{EFF00522-C837-4800-9089-09C6786FA139}" destId="{D0D5EBBE-C984-451E-A77C-06635B96115A}" srcOrd="0" destOrd="0" parTransId="{2401EE30-6FB4-47FC-B5CB-44E93082BA16}" sibTransId="{4794836D-9F6B-4080-8E70-60D729F37A15}"/>
    <dgm:cxn modelId="{76937E49-9A6C-4684-AE0E-E0846D99D250}" type="presOf" srcId="{3E7D5DE8-38A7-4D01-B3B1-C41B904AFB24}" destId="{D0C42A0A-227F-498C-9217-1F2A4E39F4AC}" srcOrd="0" destOrd="0" presId="urn:microsoft.com/office/officeart/2005/8/layout/orgChart1"/>
    <dgm:cxn modelId="{5D54394D-4C63-4C8A-838B-C69B4A99A8F4}" srcId="{EFF00522-C837-4800-9089-09C6786FA139}" destId="{E7C64FD9-0C4A-4F3B-931A-AB7EFC3F18D6}" srcOrd="5" destOrd="0" parTransId="{F147F672-E447-4955-8CC9-5032D36A8B49}" sibTransId="{8A6624D5-3F62-41FA-AF5E-FE463F8CEC8D}"/>
    <dgm:cxn modelId="{261826DD-4928-4968-9EE8-8603A4DA75BB}" type="presOf" srcId="{CFC8A77C-E037-4F39-89BC-7C46B2FFF6C3}" destId="{C385DBD7-122C-4C76-95AA-F0EDDD576213}" srcOrd="1" destOrd="0" presId="urn:microsoft.com/office/officeart/2005/8/layout/orgChart1"/>
    <dgm:cxn modelId="{64B522C9-1881-4836-B21D-A269398ED4E7}" type="presOf" srcId="{06A4DF89-C148-4CB0-BC1C-719E15C3A380}" destId="{1FD30025-BE06-4C8D-8024-6353A3A86C64}" srcOrd="0" destOrd="0" presId="urn:microsoft.com/office/officeart/2005/8/layout/orgChart1"/>
    <dgm:cxn modelId="{3E0EE4A3-7C9D-4385-92CF-5CA9996AB16B}" type="presOf" srcId="{EFF00522-C837-4800-9089-09C6786FA139}" destId="{15AFF27B-B166-47F4-BEA3-A556EF84A1FE}" srcOrd="1" destOrd="0" presId="urn:microsoft.com/office/officeart/2005/8/layout/orgChart1"/>
    <dgm:cxn modelId="{C36633A6-7AC8-43DF-9EBE-C46C838D14D6}" type="presOf" srcId="{3E7D5DE8-38A7-4D01-B3B1-C41B904AFB24}" destId="{D47F8C64-7351-47DD-ABB9-3A4D5CE04EBC}" srcOrd="1" destOrd="0" presId="urn:microsoft.com/office/officeart/2005/8/layout/orgChart1"/>
    <dgm:cxn modelId="{8C5C1055-60EE-417A-890C-9263B9B0293C}" type="presOf" srcId="{6BCCACC8-297A-434B-B4C0-CBF55E8A799D}" destId="{8659CC59-2E2C-408C-A138-42297FB1F7FC}" srcOrd="0" destOrd="0" presId="urn:microsoft.com/office/officeart/2005/8/layout/orgChart1"/>
    <dgm:cxn modelId="{70CBB2C2-0071-4329-9A38-8AD1E841005D}" srcId="{EFF00522-C837-4800-9089-09C6786FA139}" destId="{CFC8A77C-E037-4F39-89BC-7C46B2FFF6C3}" srcOrd="3" destOrd="0" parTransId="{06A4DF89-C148-4CB0-BC1C-719E15C3A380}" sibTransId="{B9E8B3FB-6336-44A0-BB31-6CF9D499134C}"/>
    <dgm:cxn modelId="{59A13B2B-94E3-4E30-B1C8-D4C19B456A98}" type="presOf" srcId="{6BCCACC8-297A-434B-B4C0-CBF55E8A799D}" destId="{695C9D34-95FC-428F-873D-B6282BE96811}" srcOrd="1" destOrd="0" presId="urn:microsoft.com/office/officeart/2005/8/layout/orgChart1"/>
    <dgm:cxn modelId="{C104F494-93EC-4C35-9277-88485A6C79D9}" type="presOf" srcId="{AE15057E-D275-4CBA-BBDA-7AFB5273F6D0}" destId="{A3C064E1-EB83-4A90-BC9B-363A4369B1D9}" srcOrd="0" destOrd="0" presId="urn:microsoft.com/office/officeart/2005/8/layout/orgChart1"/>
    <dgm:cxn modelId="{A4D9362C-6216-407B-A06C-1540E852B2AC}" type="presOf" srcId="{E7C64FD9-0C4A-4F3B-931A-AB7EFC3F18D6}" destId="{67726964-64F7-4568-A550-A3840E89588B}" srcOrd="0" destOrd="0" presId="urn:microsoft.com/office/officeart/2005/8/layout/orgChart1"/>
    <dgm:cxn modelId="{CC89F41C-EC73-4164-B979-1E34F8EC7992}" type="presOf" srcId="{DEB3A288-72B2-4CE3-BA0E-2385DCEA1166}" destId="{D1586E0D-5339-4871-B373-DE07F6A4B31A}" srcOrd="1" destOrd="0" presId="urn:microsoft.com/office/officeart/2005/8/layout/orgChart1"/>
    <dgm:cxn modelId="{B854F34B-ADF2-4C85-AA29-7CC262C2ABC0}" type="presOf" srcId="{F147F672-E447-4955-8CC9-5032D36A8B49}" destId="{F67550F7-432C-48D7-8A48-619DCE27301E}" srcOrd="0" destOrd="0" presId="urn:microsoft.com/office/officeart/2005/8/layout/orgChart1"/>
    <dgm:cxn modelId="{8484E588-3BA2-4A2C-A856-2E9A20948E67}" type="presOf" srcId="{D0D5EBBE-C984-451E-A77C-06635B96115A}" destId="{BB899C3E-7977-48D2-838C-0A0A4E22407E}" srcOrd="0" destOrd="0" presId="urn:microsoft.com/office/officeart/2005/8/layout/orgChart1"/>
    <dgm:cxn modelId="{1A5C9B95-6306-4971-AEB4-0FB6C60D1920}" type="presOf" srcId="{2401EE30-6FB4-47FC-B5CB-44E93082BA16}" destId="{C79737FA-DA68-4B50-9686-82FBED4993F4}" srcOrd="0" destOrd="0" presId="urn:microsoft.com/office/officeart/2005/8/layout/orgChart1"/>
    <dgm:cxn modelId="{B6F32367-D4A4-4501-A5C5-198502F93225}" type="presOf" srcId="{CFC8A77C-E037-4F39-89BC-7C46B2FFF6C3}" destId="{B512DCC2-F8AD-4A88-8224-BF794CC14E60}" srcOrd="0" destOrd="0" presId="urn:microsoft.com/office/officeart/2005/8/layout/orgChart1"/>
    <dgm:cxn modelId="{2BA0192D-E091-446B-9562-8E04E2C7A7A9}" srcId="{EFF00522-C837-4800-9089-09C6786FA139}" destId="{6BCCACC8-297A-434B-B4C0-CBF55E8A799D}" srcOrd="4" destOrd="0" parTransId="{77057196-36D4-4297-8DBE-9DF4DC99769E}" sibTransId="{E17B637D-8F1E-4395-8504-5FF5013E668B}"/>
    <dgm:cxn modelId="{8C1C42B2-A065-4216-83CB-1050788129D9}" srcId="{EFF00522-C837-4800-9089-09C6786FA139}" destId="{3E7D5DE8-38A7-4D01-B3B1-C41B904AFB24}" srcOrd="2" destOrd="0" parTransId="{1F891C72-4331-4225-9131-EE90A5156BCC}" sibTransId="{2D617AC4-6E9C-47A6-BFAC-93EC82C86111}"/>
    <dgm:cxn modelId="{F7703852-4B24-419F-8990-8F4642258C5C}" type="presOf" srcId="{DEB3A288-72B2-4CE3-BA0E-2385DCEA1166}" destId="{3DCFB508-F20D-419B-97A2-A0EA8AAE62B8}" srcOrd="0" destOrd="0" presId="urn:microsoft.com/office/officeart/2005/8/layout/orgChart1"/>
    <dgm:cxn modelId="{F95DC0C1-9339-4066-9285-8FF13264398D}" type="presOf" srcId="{D0D5EBBE-C984-451E-A77C-06635B96115A}" destId="{1E59B1F0-1959-43EF-B4BA-5DE950985F11}" srcOrd="1" destOrd="0" presId="urn:microsoft.com/office/officeart/2005/8/layout/orgChart1"/>
    <dgm:cxn modelId="{67885BAF-5B75-407B-91B2-6F979038E946}" srcId="{F37AA981-A9B4-415F-ADC1-A456EE833205}" destId="{EFF00522-C837-4800-9089-09C6786FA139}" srcOrd="0" destOrd="0" parTransId="{DD3937CD-E1A8-4E5B-BD09-EABAA399CC23}" sibTransId="{719267CB-9490-458C-9394-D74AD204BE1B}"/>
    <dgm:cxn modelId="{D57EB3B9-813B-4FB0-A76A-7A85A654C29B}" type="presOf" srcId="{E7C64FD9-0C4A-4F3B-931A-AB7EFC3F18D6}" destId="{E7DC8D2E-72AE-4E2C-8784-7C0B34907F59}" srcOrd="1" destOrd="0" presId="urn:microsoft.com/office/officeart/2005/8/layout/orgChart1"/>
    <dgm:cxn modelId="{19225BF9-14BF-4A05-BAF0-2E64D97CAC44}" type="presOf" srcId="{77057196-36D4-4297-8DBE-9DF4DC99769E}" destId="{87BE5EB3-DB60-4F74-8CAB-579081070155}" srcOrd="0" destOrd="0" presId="urn:microsoft.com/office/officeart/2005/8/layout/orgChart1"/>
    <dgm:cxn modelId="{6751E3DB-7D1C-4DFF-A50D-2E4D2AA1C036}" type="presOf" srcId="{F37AA981-A9B4-415F-ADC1-A456EE833205}" destId="{E4B09FCC-EACC-4121-8E6E-BD64FF803B59}" srcOrd="0" destOrd="0" presId="urn:microsoft.com/office/officeart/2005/8/layout/orgChart1"/>
    <dgm:cxn modelId="{E75D4180-7278-49C5-A120-3150DE2407B2}" type="presOf" srcId="{1F891C72-4331-4225-9131-EE90A5156BCC}" destId="{075DE7FD-AB6D-45A1-88B5-F6DE55537A5C}" srcOrd="0" destOrd="0" presId="urn:microsoft.com/office/officeart/2005/8/layout/orgChart1"/>
    <dgm:cxn modelId="{8965F592-C2EF-4A5E-AE72-E3D483E3AC4B}" type="presOf" srcId="{EFF00522-C837-4800-9089-09C6786FA139}" destId="{0A79929F-4539-4070-8896-388E4F787335}" srcOrd="0" destOrd="0" presId="urn:microsoft.com/office/officeart/2005/8/layout/orgChart1"/>
    <dgm:cxn modelId="{007B4A0A-0E4B-42BD-905B-BDF6999023BA}" type="presParOf" srcId="{E4B09FCC-EACC-4121-8E6E-BD64FF803B59}" destId="{C7C3974A-1DF5-4BF7-A22B-7D65EF9D0681}" srcOrd="0" destOrd="0" presId="urn:microsoft.com/office/officeart/2005/8/layout/orgChart1"/>
    <dgm:cxn modelId="{0B8B6F9D-EC93-49D1-AB15-6F71BC6FE182}" type="presParOf" srcId="{C7C3974A-1DF5-4BF7-A22B-7D65EF9D0681}" destId="{D00FF694-389D-4CD3-B5E2-0572615B4DE4}" srcOrd="0" destOrd="0" presId="urn:microsoft.com/office/officeart/2005/8/layout/orgChart1"/>
    <dgm:cxn modelId="{5FC40C6D-C971-40B3-8425-E45FAA9959E4}" type="presParOf" srcId="{D00FF694-389D-4CD3-B5E2-0572615B4DE4}" destId="{0A79929F-4539-4070-8896-388E4F787335}" srcOrd="0" destOrd="0" presId="urn:microsoft.com/office/officeart/2005/8/layout/orgChart1"/>
    <dgm:cxn modelId="{03DEAE24-CF89-423A-9102-0558E65870A7}" type="presParOf" srcId="{D00FF694-389D-4CD3-B5E2-0572615B4DE4}" destId="{15AFF27B-B166-47F4-BEA3-A556EF84A1FE}" srcOrd="1" destOrd="0" presId="urn:microsoft.com/office/officeart/2005/8/layout/orgChart1"/>
    <dgm:cxn modelId="{D89D2A45-6393-4EFD-B8B8-4562A99B2CB0}" type="presParOf" srcId="{C7C3974A-1DF5-4BF7-A22B-7D65EF9D0681}" destId="{9A71EA88-E86A-4774-A0C2-7A36B7A46C30}" srcOrd="1" destOrd="0" presId="urn:microsoft.com/office/officeart/2005/8/layout/orgChart1"/>
    <dgm:cxn modelId="{C495B923-9C3A-4F30-ACD2-F85D7188E7D9}" type="presParOf" srcId="{9A71EA88-E86A-4774-A0C2-7A36B7A46C30}" destId="{C79737FA-DA68-4B50-9686-82FBED4993F4}" srcOrd="0" destOrd="0" presId="urn:microsoft.com/office/officeart/2005/8/layout/orgChart1"/>
    <dgm:cxn modelId="{64A99838-0F66-4DBE-92F6-227B0E7C5F24}" type="presParOf" srcId="{9A71EA88-E86A-4774-A0C2-7A36B7A46C30}" destId="{3CDACF71-9436-40D9-B554-1B1DAEBD747E}" srcOrd="1" destOrd="0" presId="urn:microsoft.com/office/officeart/2005/8/layout/orgChart1"/>
    <dgm:cxn modelId="{6879E8DE-633F-4954-8DB3-4E94692930D5}" type="presParOf" srcId="{3CDACF71-9436-40D9-B554-1B1DAEBD747E}" destId="{734E25C4-053E-4335-B498-733C9B31BD37}" srcOrd="0" destOrd="0" presId="urn:microsoft.com/office/officeart/2005/8/layout/orgChart1"/>
    <dgm:cxn modelId="{7D6360DF-D72C-4D78-A574-2C25F3CE62FA}" type="presParOf" srcId="{734E25C4-053E-4335-B498-733C9B31BD37}" destId="{BB899C3E-7977-48D2-838C-0A0A4E22407E}" srcOrd="0" destOrd="0" presId="urn:microsoft.com/office/officeart/2005/8/layout/orgChart1"/>
    <dgm:cxn modelId="{E2037559-A7C1-4533-A17B-CE18F2A02195}" type="presParOf" srcId="{734E25C4-053E-4335-B498-733C9B31BD37}" destId="{1E59B1F0-1959-43EF-B4BA-5DE950985F11}" srcOrd="1" destOrd="0" presId="urn:microsoft.com/office/officeart/2005/8/layout/orgChart1"/>
    <dgm:cxn modelId="{A67FD4E7-AF0F-4E6D-A577-11481AFA90BE}" type="presParOf" srcId="{3CDACF71-9436-40D9-B554-1B1DAEBD747E}" destId="{1361BC6C-9B0B-4206-827D-3BF0B5B79B98}" srcOrd="1" destOrd="0" presId="urn:microsoft.com/office/officeart/2005/8/layout/orgChart1"/>
    <dgm:cxn modelId="{B18CDD17-1833-42ED-B035-047FC65517AA}" type="presParOf" srcId="{3CDACF71-9436-40D9-B554-1B1DAEBD747E}" destId="{AFF660C7-7594-4A5C-9B19-EA55042202B5}" srcOrd="2" destOrd="0" presId="urn:microsoft.com/office/officeart/2005/8/layout/orgChart1"/>
    <dgm:cxn modelId="{BE848EAE-4A9C-408C-8AB0-D574FD68C4BE}" type="presParOf" srcId="{9A71EA88-E86A-4774-A0C2-7A36B7A46C30}" destId="{A3C064E1-EB83-4A90-BC9B-363A4369B1D9}" srcOrd="2" destOrd="0" presId="urn:microsoft.com/office/officeart/2005/8/layout/orgChart1"/>
    <dgm:cxn modelId="{A4546BE2-FF1F-46D3-8652-F2971A86158C}" type="presParOf" srcId="{9A71EA88-E86A-4774-A0C2-7A36B7A46C30}" destId="{5F49EB11-AF2A-43A7-A5F6-C818A93333A4}" srcOrd="3" destOrd="0" presId="urn:microsoft.com/office/officeart/2005/8/layout/orgChart1"/>
    <dgm:cxn modelId="{F873CDBB-6ACC-4A40-A1FD-927B9DF8C568}" type="presParOf" srcId="{5F49EB11-AF2A-43A7-A5F6-C818A93333A4}" destId="{3EA9B75B-9B66-4B39-BB46-6C7E1F816C1E}" srcOrd="0" destOrd="0" presId="urn:microsoft.com/office/officeart/2005/8/layout/orgChart1"/>
    <dgm:cxn modelId="{0DBC96F1-79EF-45FE-83D5-222FCA092D7C}" type="presParOf" srcId="{3EA9B75B-9B66-4B39-BB46-6C7E1F816C1E}" destId="{3DCFB508-F20D-419B-97A2-A0EA8AAE62B8}" srcOrd="0" destOrd="0" presId="urn:microsoft.com/office/officeart/2005/8/layout/orgChart1"/>
    <dgm:cxn modelId="{8F57B326-3461-43EE-9CEE-9B55C81C0F53}" type="presParOf" srcId="{3EA9B75B-9B66-4B39-BB46-6C7E1F816C1E}" destId="{D1586E0D-5339-4871-B373-DE07F6A4B31A}" srcOrd="1" destOrd="0" presId="urn:microsoft.com/office/officeart/2005/8/layout/orgChart1"/>
    <dgm:cxn modelId="{F3DA9343-3544-457E-B014-345B3F7CF4A1}" type="presParOf" srcId="{5F49EB11-AF2A-43A7-A5F6-C818A93333A4}" destId="{1E188EC2-DBC6-4C65-BECE-BD2803FEF22A}" srcOrd="1" destOrd="0" presId="urn:microsoft.com/office/officeart/2005/8/layout/orgChart1"/>
    <dgm:cxn modelId="{2FB1B8A9-8D66-4935-B8FB-BC60CE3418B9}" type="presParOf" srcId="{5F49EB11-AF2A-43A7-A5F6-C818A93333A4}" destId="{7BDB545F-D926-4F24-ADC0-2F94B2F38341}" srcOrd="2" destOrd="0" presId="urn:microsoft.com/office/officeart/2005/8/layout/orgChart1"/>
    <dgm:cxn modelId="{E9542779-A9B2-46D1-8ED0-17CA5632F470}" type="presParOf" srcId="{9A71EA88-E86A-4774-A0C2-7A36B7A46C30}" destId="{075DE7FD-AB6D-45A1-88B5-F6DE55537A5C}" srcOrd="4" destOrd="0" presId="urn:microsoft.com/office/officeart/2005/8/layout/orgChart1"/>
    <dgm:cxn modelId="{68D0117E-FC89-4D8A-ACBC-CFF94407E3E4}" type="presParOf" srcId="{9A71EA88-E86A-4774-A0C2-7A36B7A46C30}" destId="{9D85BD58-234E-4F80-9935-D3C313D0B352}" srcOrd="5" destOrd="0" presId="urn:microsoft.com/office/officeart/2005/8/layout/orgChart1"/>
    <dgm:cxn modelId="{220612F1-D09B-43D1-B2D0-66411B9D06EF}" type="presParOf" srcId="{9D85BD58-234E-4F80-9935-D3C313D0B352}" destId="{65E4694B-41D9-4797-84FF-7E0A04BEBBE2}" srcOrd="0" destOrd="0" presId="urn:microsoft.com/office/officeart/2005/8/layout/orgChart1"/>
    <dgm:cxn modelId="{4A938AC4-C704-4CC3-8078-0D23D571604C}" type="presParOf" srcId="{65E4694B-41D9-4797-84FF-7E0A04BEBBE2}" destId="{D0C42A0A-227F-498C-9217-1F2A4E39F4AC}" srcOrd="0" destOrd="0" presId="urn:microsoft.com/office/officeart/2005/8/layout/orgChart1"/>
    <dgm:cxn modelId="{3D79F545-5B45-4F45-9F59-F37CBA90CE0F}" type="presParOf" srcId="{65E4694B-41D9-4797-84FF-7E0A04BEBBE2}" destId="{D47F8C64-7351-47DD-ABB9-3A4D5CE04EBC}" srcOrd="1" destOrd="0" presId="urn:microsoft.com/office/officeart/2005/8/layout/orgChart1"/>
    <dgm:cxn modelId="{DBE56C7B-2FF5-443B-B9B9-DA0C32052C6E}" type="presParOf" srcId="{9D85BD58-234E-4F80-9935-D3C313D0B352}" destId="{0EB07231-3CA0-42A8-AE42-EFF984FC9A65}" srcOrd="1" destOrd="0" presId="urn:microsoft.com/office/officeart/2005/8/layout/orgChart1"/>
    <dgm:cxn modelId="{D9CF9052-BBB8-4B63-8744-A3463F810755}" type="presParOf" srcId="{9D85BD58-234E-4F80-9935-D3C313D0B352}" destId="{9CDF5DD1-7548-4624-9C39-EA2F57F03E6C}" srcOrd="2" destOrd="0" presId="urn:microsoft.com/office/officeart/2005/8/layout/orgChart1"/>
    <dgm:cxn modelId="{9FAB7D21-D8CF-4CA0-B6D1-5B1537A60C6D}" type="presParOf" srcId="{9A71EA88-E86A-4774-A0C2-7A36B7A46C30}" destId="{1FD30025-BE06-4C8D-8024-6353A3A86C64}" srcOrd="6" destOrd="0" presId="urn:microsoft.com/office/officeart/2005/8/layout/orgChart1"/>
    <dgm:cxn modelId="{79BAE1C7-BB3C-41CC-B5B7-500A983AB71F}" type="presParOf" srcId="{9A71EA88-E86A-4774-A0C2-7A36B7A46C30}" destId="{031ED071-E8F0-4ADE-BB27-DE25D6F99C8E}" srcOrd="7" destOrd="0" presId="urn:microsoft.com/office/officeart/2005/8/layout/orgChart1"/>
    <dgm:cxn modelId="{1285ADFC-18D7-4CEE-B5AD-76037EEFDA33}" type="presParOf" srcId="{031ED071-E8F0-4ADE-BB27-DE25D6F99C8E}" destId="{ED920AE2-8DD7-43C4-A091-03032651C021}" srcOrd="0" destOrd="0" presId="urn:microsoft.com/office/officeart/2005/8/layout/orgChart1"/>
    <dgm:cxn modelId="{53D0044E-633F-4AE6-9942-C5A96A5EB6D4}" type="presParOf" srcId="{ED920AE2-8DD7-43C4-A091-03032651C021}" destId="{B512DCC2-F8AD-4A88-8224-BF794CC14E60}" srcOrd="0" destOrd="0" presId="urn:microsoft.com/office/officeart/2005/8/layout/orgChart1"/>
    <dgm:cxn modelId="{38556E6C-46EF-4767-88E4-FBA6B50FD61D}" type="presParOf" srcId="{ED920AE2-8DD7-43C4-A091-03032651C021}" destId="{C385DBD7-122C-4C76-95AA-F0EDDD576213}" srcOrd="1" destOrd="0" presId="urn:microsoft.com/office/officeart/2005/8/layout/orgChart1"/>
    <dgm:cxn modelId="{907E7645-4DCD-4D8C-8CB4-4E3297D85AF3}" type="presParOf" srcId="{031ED071-E8F0-4ADE-BB27-DE25D6F99C8E}" destId="{DE86AFEF-E43B-4AD5-AF14-454FCFC84E45}" srcOrd="1" destOrd="0" presId="urn:microsoft.com/office/officeart/2005/8/layout/orgChart1"/>
    <dgm:cxn modelId="{A01E8861-98C9-465A-A164-30D3C8E9B7F5}" type="presParOf" srcId="{031ED071-E8F0-4ADE-BB27-DE25D6F99C8E}" destId="{6FF4677D-D383-478C-80F4-343DD5F2C277}" srcOrd="2" destOrd="0" presId="urn:microsoft.com/office/officeart/2005/8/layout/orgChart1"/>
    <dgm:cxn modelId="{95F405FF-F18F-429B-90B2-531F6F099428}" type="presParOf" srcId="{9A71EA88-E86A-4774-A0C2-7A36B7A46C30}" destId="{87BE5EB3-DB60-4F74-8CAB-579081070155}" srcOrd="8" destOrd="0" presId="urn:microsoft.com/office/officeart/2005/8/layout/orgChart1"/>
    <dgm:cxn modelId="{1E3D946F-45A2-4399-A331-BA19B25E13A6}" type="presParOf" srcId="{9A71EA88-E86A-4774-A0C2-7A36B7A46C30}" destId="{B70BC062-C551-4FA6-AA0B-24CA90B943F5}" srcOrd="9" destOrd="0" presId="urn:microsoft.com/office/officeart/2005/8/layout/orgChart1"/>
    <dgm:cxn modelId="{AE0F644B-A255-484C-9B16-1A791B439E03}" type="presParOf" srcId="{B70BC062-C551-4FA6-AA0B-24CA90B943F5}" destId="{A89E6E14-AB18-41E1-BB47-136AAF17BB47}" srcOrd="0" destOrd="0" presId="urn:microsoft.com/office/officeart/2005/8/layout/orgChart1"/>
    <dgm:cxn modelId="{D6DD7344-0D67-46BF-BACD-D7C5EA8558C3}" type="presParOf" srcId="{A89E6E14-AB18-41E1-BB47-136AAF17BB47}" destId="{8659CC59-2E2C-408C-A138-42297FB1F7FC}" srcOrd="0" destOrd="0" presId="urn:microsoft.com/office/officeart/2005/8/layout/orgChart1"/>
    <dgm:cxn modelId="{6C4EC33E-0F69-43FD-B52C-67AB263976FD}" type="presParOf" srcId="{A89E6E14-AB18-41E1-BB47-136AAF17BB47}" destId="{695C9D34-95FC-428F-873D-B6282BE96811}" srcOrd="1" destOrd="0" presId="urn:microsoft.com/office/officeart/2005/8/layout/orgChart1"/>
    <dgm:cxn modelId="{2CE2485B-EF65-4D65-9FB6-8E530EF5C380}" type="presParOf" srcId="{B70BC062-C551-4FA6-AA0B-24CA90B943F5}" destId="{C932BF2B-95E7-43ED-B8E1-90412F9C1BE7}" srcOrd="1" destOrd="0" presId="urn:microsoft.com/office/officeart/2005/8/layout/orgChart1"/>
    <dgm:cxn modelId="{03F736F7-8F22-4583-BD30-FB6C1A49F99E}" type="presParOf" srcId="{B70BC062-C551-4FA6-AA0B-24CA90B943F5}" destId="{84A37CAB-4D2C-4302-B599-182470D820CD}" srcOrd="2" destOrd="0" presId="urn:microsoft.com/office/officeart/2005/8/layout/orgChart1"/>
    <dgm:cxn modelId="{8B9EA75E-100B-4B81-800A-43EC8AA4BBF5}" type="presParOf" srcId="{9A71EA88-E86A-4774-A0C2-7A36B7A46C30}" destId="{F67550F7-432C-48D7-8A48-619DCE27301E}" srcOrd="10" destOrd="0" presId="urn:microsoft.com/office/officeart/2005/8/layout/orgChart1"/>
    <dgm:cxn modelId="{742E6A5D-1085-452F-B4CC-6D7C83F0153A}" type="presParOf" srcId="{9A71EA88-E86A-4774-A0C2-7A36B7A46C30}" destId="{5A447CFF-59F3-4408-95EC-27E2E20BD354}" srcOrd="11" destOrd="0" presId="urn:microsoft.com/office/officeart/2005/8/layout/orgChart1"/>
    <dgm:cxn modelId="{39803C1C-1821-4404-B44C-5E3F3A0E6712}" type="presParOf" srcId="{5A447CFF-59F3-4408-95EC-27E2E20BD354}" destId="{DBDEEE96-7218-4D42-A8BF-95D7ED5E859E}" srcOrd="0" destOrd="0" presId="urn:microsoft.com/office/officeart/2005/8/layout/orgChart1"/>
    <dgm:cxn modelId="{AAC25778-17EE-49F6-AFBD-FEA1A5B7965A}" type="presParOf" srcId="{DBDEEE96-7218-4D42-A8BF-95D7ED5E859E}" destId="{67726964-64F7-4568-A550-A3840E89588B}" srcOrd="0" destOrd="0" presId="urn:microsoft.com/office/officeart/2005/8/layout/orgChart1"/>
    <dgm:cxn modelId="{705B7EC4-A27C-4679-A857-4A5A68F83AC8}" type="presParOf" srcId="{DBDEEE96-7218-4D42-A8BF-95D7ED5E859E}" destId="{E7DC8D2E-72AE-4E2C-8784-7C0B34907F59}" srcOrd="1" destOrd="0" presId="urn:microsoft.com/office/officeart/2005/8/layout/orgChart1"/>
    <dgm:cxn modelId="{575913C6-5CE4-4BFE-ADC6-FDBD081CA919}" type="presParOf" srcId="{5A447CFF-59F3-4408-95EC-27E2E20BD354}" destId="{7949B886-9FD6-41C3-A2D3-C7783F0882CF}" srcOrd="1" destOrd="0" presId="urn:microsoft.com/office/officeart/2005/8/layout/orgChart1"/>
    <dgm:cxn modelId="{2BB830CA-150C-4AA5-B0CE-5B5EC9C8761B}" type="presParOf" srcId="{5A447CFF-59F3-4408-95EC-27E2E20BD354}" destId="{B3167347-D14B-4E07-9993-438ED309F15C}" srcOrd="2" destOrd="0" presId="urn:microsoft.com/office/officeart/2005/8/layout/orgChart1"/>
    <dgm:cxn modelId="{A5721858-300C-4B61-BE76-BE81D14E1EDB}" type="presParOf" srcId="{C7C3974A-1DF5-4BF7-A22B-7D65EF9D0681}" destId="{3D40944F-8A35-4936-92F9-98E4EA2A46E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7AA981-A9B4-415F-ADC1-A456EE83320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FF00522-C837-4800-9089-09C6786FA139}">
      <dgm:prSet phldrT="[Text]" custT="1"/>
      <dgm:spPr/>
      <dgm:t>
        <a:bodyPr/>
        <a:lstStyle/>
        <a:p>
          <a:r>
            <a:rPr lang="en-GB" sz="2000" u="none" dirty="0" err="1" smtClean="0">
              <a:latin typeface="Arial" panose="020B0604020202020204" pitchFamily="34" charset="0"/>
              <a:cs typeface="Arial" panose="020B0604020202020204" pitchFamily="34" charset="0"/>
            </a:rPr>
            <a:t>Eventos</a:t>
          </a:r>
          <a:r>
            <a:rPr lang="en-GB" sz="2000" u="none" dirty="0" smtClean="0">
              <a:latin typeface="Arial" panose="020B0604020202020204" pitchFamily="34" charset="0"/>
              <a:cs typeface="Arial" panose="020B0604020202020204" pitchFamily="34" charset="0"/>
            </a:rPr>
            <a:t>- </a:t>
          </a:r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Covilhã</a:t>
          </a:r>
          <a:endParaRPr lang="en-GB" sz="200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3937CD-E1A8-4E5B-BD09-EABAA399CC23}" type="parTrans" cxnId="{67885BAF-5B75-407B-91B2-6F979038E946}">
      <dgm:prSet/>
      <dgm:spPr/>
      <dgm:t>
        <a:bodyPr/>
        <a:lstStyle/>
        <a:p>
          <a:endParaRPr lang="en-GB" sz="700" u="non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9267CB-9490-458C-9394-D74AD204BE1B}" type="sibTrans" cxnId="{67885BAF-5B75-407B-91B2-6F979038E946}">
      <dgm:prSet/>
      <dgm:spPr/>
      <dgm:t>
        <a:bodyPr/>
        <a:lstStyle/>
        <a:p>
          <a:endParaRPr lang="en-GB" sz="700" u="non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D5EBBE-C984-451E-A77C-06635B96115A}">
      <dgm:prSet phldrT="[Text]" custT="1"/>
      <dgm:spPr/>
      <dgm:t>
        <a:bodyPr/>
        <a:lstStyle/>
        <a:p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Início</a:t>
          </a:r>
          <a:endParaRPr lang="en-GB" sz="200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01EE30-6FB4-47FC-B5CB-44E93082BA16}" type="parTrans" cxnId="{1D58114B-9E7B-4EE9-9BBB-CA2BC1050428}">
      <dgm:prSet/>
      <dgm:spPr/>
      <dgm:t>
        <a:bodyPr/>
        <a:lstStyle/>
        <a:p>
          <a:endParaRPr lang="pt-PT" u="none"/>
        </a:p>
      </dgm:t>
    </dgm:pt>
    <dgm:pt modelId="{4794836D-9F6B-4080-8E70-60D729F37A15}" type="sibTrans" cxnId="{1D58114B-9E7B-4EE9-9BBB-CA2BC1050428}">
      <dgm:prSet/>
      <dgm:spPr/>
      <dgm:t>
        <a:bodyPr/>
        <a:lstStyle/>
        <a:p>
          <a:endParaRPr lang="pt-PT" u="none"/>
        </a:p>
      </dgm:t>
    </dgm:pt>
    <dgm:pt modelId="{DEB3A288-72B2-4CE3-BA0E-2385DCEA1166}">
      <dgm:prSet phldrT="[Text]" custT="1"/>
      <dgm:spPr/>
      <dgm:t>
        <a:bodyPr/>
        <a:lstStyle/>
        <a:p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Calendário</a:t>
          </a:r>
          <a:endParaRPr lang="en-GB" sz="200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15057E-D275-4CBA-BBDA-7AFB5273F6D0}" type="parTrans" cxnId="{8C71F597-48DA-42F5-848B-45FBCBBE231C}">
      <dgm:prSet/>
      <dgm:spPr/>
      <dgm:t>
        <a:bodyPr/>
        <a:lstStyle/>
        <a:p>
          <a:endParaRPr lang="pt-PT" u="none"/>
        </a:p>
      </dgm:t>
    </dgm:pt>
    <dgm:pt modelId="{A96C3356-79EF-46AD-95D3-4F7717D0E212}" type="sibTrans" cxnId="{8C71F597-48DA-42F5-848B-45FBCBBE231C}">
      <dgm:prSet/>
      <dgm:spPr/>
      <dgm:t>
        <a:bodyPr/>
        <a:lstStyle/>
        <a:p>
          <a:endParaRPr lang="pt-PT" u="none"/>
        </a:p>
      </dgm:t>
    </dgm:pt>
    <dgm:pt modelId="{3E7D5DE8-38A7-4D01-B3B1-C41B904AFB24}">
      <dgm:prSet phldrT="[Text]" custT="1"/>
      <dgm:spPr/>
      <dgm:t>
        <a:bodyPr/>
        <a:lstStyle/>
        <a:p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Categorias</a:t>
          </a:r>
          <a:endParaRPr lang="en-GB" sz="200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617AC4-6E9C-47A6-BFAC-93EC82C86111}" type="sibTrans" cxnId="{8C1C42B2-A065-4216-83CB-1050788129D9}">
      <dgm:prSet/>
      <dgm:spPr/>
      <dgm:t>
        <a:bodyPr/>
        <a:lstStyle/>
        <a:p>
          <a:endParaRPr lang="pt-PT" u="none"/>
        </a:p>
      </dgm:t>
    </dgm:pt>
    <dgm:pt modelId="{1F891C72-4331-4225-9131-EE90A5156BCC}" type="parTrans" cxnId="{8C1C42B2-A065-4216-83CB-1050788129D9}">
      <dgm:prSet/>
      <dgm:spPr/>
      <dgm:t>
        <a:bodyPr/>
        <a:lstStyle/>
        <a:p>
          <a:endParaRPr lang="pt-PT" u="none"/>
        </a:p>
      </dgm:t>
    </dgm:pt>
    <dgm:pt modelId="{CFC8A77C-E037-4F39-89BC-7C46B2FFF6C3}">
      <dgm:prSet phldrT="[Text]" custT="1"/>
      <dgm:spPr/>
      <dgm:t>
        <a:bodyPr/>
        <a:lstStyle/>
        <a:p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Sobre</a:t>
          </a:r>
          <a:endParaRPr lang="en-GB" sz="200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A4DF89-C148-4CB0-BC1C-719E15C3A380}" type="parTrans" cxnId="{70CBB2C2-0071-4329-9A38-8AD1E841005D}">
      <dgm:prSet/>
      <dgm:spPr/>
      <dgm:t>
        <a:bodyPr/>
        <a:lstStyle/>
        <a:p>
          <a:endParaRPr lang="pt-PT" u="none"/>
        </a:p>
      </dgm:t>
    </dgm:pt>
    <dgm:pt modelId="{B9E8B3FB-6336-44A0-BB31-6CF9D499134C}" type="sibTrans" cxnId="{70CBB2C2-0071-4329-9A38-8AD1E841005D}">
      <dgm:prSet/>
      <dgm:spPr/>
      <dgm:t>
        <a:bodyPr/>
        <a:lstStyle/>
        <a:p>
          <a:endParaRPr lang="pt-PT" u="none"/>
        </a:p>
      </dgm:t>
    </dgm:pt>
    <dgm:pt modelId="{6BCCACC8-297A-434B-B4C0-CBF55E8A799D}">
      <dgm:prSet phldrT="[Text]" custT="1"/>
      <dgm:spPr/>
      <dgm:t>
        <a:bodyPr/>
        <a:lstStyle/>
        <a:p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Contactos</a:t>
          </a:r>
          <a:endParaRPr lang="en-GB" sz="200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057196-36D4-4297-8DBE-9DF4DC99769E}" type="parTrans" cxnId="{2BA0192D-E091-446B-9562-8E04E2C7A7A9}">
      <dgm:prSet/>
      <dgm:spPr/>
      <dgm:t>
        <a:bodyPr/>
        <a:lstStyle/>
        <a:p>
          <a:endParaRPr lang="pt-PT" u="none"/>
        </a:p>
      </dgm:t>
    </dgm:pt>
    <dgm:pt modelId="{E17B637D-8F1E-4395-8504-5FF5013E668B}" type="sibTrans" cxnId="{2BA0192D-E091-446B-9562-8E04E2C7A7A9}">
      <dgm:prSet/>
      <dgm:spPr/>
      <dgm:t>
        <a:bodyPr/>
        <a:lstStyle/>
        <a:p>
          <a:endParaRPr lang="pt-PT" u="none"/>
        </a:p>
      </dgm:t>
    </dgm:pt>
    <dgm:pt modelId="{C4E9236B-D5FB-402F-9C08-8917C5806671}">
      <dgm:prSet/>
      <dgm:spPr/>
      <dgm:t>
        <a:bodyPr/>
        <a:lstStyle/>
        <a:p>
          <a:r>
            <a:rPr lang="pt-PT" u="none" dirty="0"/>
            <a:t>Artes</a:t>
          </a:r>
        </a:p>
      </dgm:t>
    </dgm:pt>
    <dgm:pt modelId="{5A94BF89-F459-4076-B825-3EF69867B9E6}" type="parTrans" cxnId="{51974BE8-A9E3-4045-8AC0-2BF146D01122}">
      <dgm:prSet/>
      <dgm:spPr/>
      <dgm:t>
        <a:bodyPr/>
        <a:lstStyle/>
        <a:p>
          <a:endParaRPr lang="pt-PT" u="none"/>
        </a:p>
      </dgm:t>
    </dgm:pt>
    <dgm:pt modelId="{62DD2125-1C44-478F-B22F-2BED96167201}" type="sibTrans" cxnId="{51974BE8-A9E3-4045-8AC0-2BF146D01122}">
      <dgm:prSet/>
      <dgm:spPr/>
      <dgm:t>
        <a:bodyPr/>
        <a:lstStyle/>
        <a:p>
          <a:endParaRPr lang="pt-PT" u="none"/>
        </a:p>
      </dgm:t>
    </dgm:pt>
    <dgm:pt modelId="{C5D14313-4718-4BA4-8034-5E4E2ACBCC70}">
      <dgm:prSet/>
      <dgm:spPr/>
      <dgm:t>
        <a:bodyPr/>
        <a:lstStyle/>
        <a:p>
          <a:r>
            <a:rPr lang="pt-PT" u="none" dirty="0"/>
            <a:t>Música</a:t>
          </a:r>
        </a:p>
      </dgm:t>
    </dgm:pt>
    <dgm:pt modelId="{04B442D8-6F45-4C79-8A4C-6886FDE02F97}" type="parTrans" cxnId="{12AA3CBF-1033-48B0-A6F8-A20337FED22A}">
      <dgm:prSet/>
      <dgm:spPr/>
      <dgm:t>
        <a:bodyPr/>
        <a:lstStyle/>
        <a:p>
          <a:endParaRPr lang="pt-PT" u="none"/>
        </a:p>
      </dgm:t>
    </dgm:pt>
    <dgm:pt modelId="{EA84DB9B-3D31-4D9E-BF2F-E46226EA56AE}" type="sibTrans" cxnId="{12AA3CBF-1033-48B0-A6F8-A20337FED22A}">
      <dgm:prSet/>
      <dgm:spPr/>
      <dgm:t>
        <a:bodyPr/>
        <a:lstStyle/>
        <a:p>
          <a:endParaRPr lang="pt-PT" u="none"/>
        </a:p>
      </dgm:t>
    </dgm:pt>
    <dgm:pt modelId="{9CF9D14A-D997-48A5-ACA0-BD0A85F323A1}">
      <dgm:prSet/>
      <dgm:spPr/>
      <dgm:t>
        <a:bodyPr/>
        <a:lstStyle/>
        <a:p>
          <a:r>
            <a:rPr lang="pt-PT" u="none" dirty="0"/>
            <a:t>Noite</a:t>
          </a:r>
        </a:p>
      </dgm:t>
    </dgm:pt>
    <dgm:pt modelId="{D81EE60C-1689-4013-8B94-71E45948E61C}" type="parTrans" cxnId="{C4FB8056-6B24-43C9-A2FD-57AF1D92654B}">
      <dgm:prSet/>
      <dgm:spPr/>
      <dgm:t>
        <a:bodyPr/>
        <a:lstStyle/>
        <a:p>
          <a:endParaRPr lang="pt-PT" u="none"/>
        </a:p>
      </dgm:t>
    </dgm:pt>
    <dgm:pt modelId="{B3012D63-2D5D-41AB-A6CD-C3EA8612062C}" type="sibTrans" cxnId="{C4FB8056-6B24-43C9-A2FD-57AF1D92654B}">
      <dgm:prSet/>
      <dgm:spPr/>
      <dgm:t>
        <a:bodyPr/>
        <a:lstStyle/>
        <a:p>
          <a:endParaRPr lang="pt-PT" u="none"/>
        </a:p>
      </dgm:t>
    </dgm:pt>
    <dgm:pt modelId="{FEF5EF31-1DF3-4F02-8BF5-0FAA9FBF05DF}">
      <dgm:prSet/>
      <dgm:spPr/>
      <dgm:t>
        <a:bodyPr/>
        <a:lstStyle/>
        <a:p>
          <a:r>
            <a:rPr lang="pt-PT" u="none" dirty="0"/>
            <a:t>Cultura</a:t>
          </a:r>
        </a:p>
      </dgm:t>
    </dgm:pt>
    <dgm:pt modelId="{C206CBEC-A310-48C5-A1E3-51069AAB7E06}" type="parTrans" cxnId="{820DA17D-D3D3-44FA-8B6F-1B825415906F}">
      <dgm:prSet/>
      <dgm:spPr/>
      <dgm:t>
        <a:bodyPr/>
        <a:lstStyle/>
        <a:p>
          <a:endParaRPr lang="pt-PT" u="none"/>
        </a:p>
      </dgm:t>
    </dgm:pt>
    <dgm:pt modelId="{33829A28-8B69-4310-A9EC-72FF2B43FA31}" type="sibTrans" cxnId="{820DA17D-D3D3-44FA-8B6F-1B825415906F}">
      <dgm:prSet/>
      <dgm:spPr/>
      <dgm:t>
        <a:bodyPr/>
        <a:lstStyle/>
        <a:p>
          <a:endParaRPr lang="pt-PT" u="none"/>
        </a:p>
      </dgm:t>
    </dgm:pt>
    <dgm:pt modelId="{2FF04469-EC18-4DEF-9211-026033421D7F}">
      <dgm:prSet/>
      <dgm:spPr/>
      <dgm:t>
        <a:bodyPr/>
        <a:lstStyle/>
        <a:p>
          <a:r>
            <a:rPr lang="pt-PT" u="none" dirty="0"/>
            <a:t>Desporto</a:t>
          </a:r>
        </a:p>
      </dgm:t>
    </dgm:pt>
    <dgm:pt modelId="{AE6AB92A-B651-446C-B90D-191341024DCA}" type="parTrans" cxnId="{7076539E-84DB-49E1-9601-83A88D214CF8}">
      <dgm:prSet/>
      <dgm:spPr/>
      <dgm:t>
        <a:bodyPr/>
        <a:lstStyle/>
        <a:p>
          <a:endParaRPr lang="pt-PT" u="none"/>
        </a:p>
      </dgm:t>
    </dgm:pt>
    <dgm:pt modelId="{0637CF52-D892-464E-A103-0804641290C4}" type="sibTrans" cxnId="{7076539E-84DB-49E1-9601-83A88D214CF8}">
      <dgm:prSet/>
      <dgm:spPr/>
      <dgm:t>
        <a:bodyPr/>
        <a:lstStyle/>
        <a:p>
          <a:endParaRPr lang="pt-PT" u="none"/>
        </a:p>
      </dgm:t>
    </dgm:pt>
    <dgm:pt modelId="{210B0EF3-C281-4060-A271-E34BD8547342}">
      <dgm:prSet/>
      <dgm:spPr/>
      <dgm:t>
        <a:bodyPr/>
        <a:lstStyle/>
        <a:p>
          <a:r>
            <a:rPr lang="pt-PT" u="none" dirty="0"/>
            <a:t>Em Destaque</a:t>
          </a:r>
        </a:p>
      </dgm:t>
    </dgm:pt>
    <dgm:pt modelId="{ADCBE1B0-B6AB-4350-9FC6-856DD57E9562}" type="parTrans" cxnId="{C7117D46-60C1-4AC4-AC2C-CCA51D022C98}">
      <dgm:prSet/>
      <dgm:spPr/>
      <dgm:t>
        <a:bodyPr/>
        <a:lstStyle/>
        <a:p>
          <a:endParaRPr lang="pt-PT" u="none"/>
        </a:p>
      </dgm:t>
    </dgm:pt>
    <dgm:pt modelId="{074E8F6B-D96B-4628-92A9-FFC917EF6C01}" type="sibTrans" cxnId="{C7117D46-60C1-4AC4-AC2C-CCA51D022C98}">
      <dgm:prSet/>
      <dgm:spPr/>
      <dgm:t>
        <a:bodyPr/>
        <a:lstStyle/>
        <a:p>
          <a:endParaRPr lang="pt-PT" u="none"/>
        </a:p>
      </dgm:t>
    </dgm:pt>
    <dgm:pt modelId="{01DE5603-A9BA-48DC-A812-A9D236837822}">
      <dgm:prSet/>
      <dgm:spPr/>
      <dgm:t>
        <a:bodyPr/>
        <a:lstStyle/>
        <a:p>
          <a:r>
            <a:rPr lang="pt-PT" dirty="0" smtClean="0"/>
            <a:t>Porquê Covilhã?</a:t>
          </a:r>
          <a:endParaRPr lang="pt-PT" dirty="0"/>
        </a:p>
      </dgm:t>
    </dgm:pt>
    <dgm:pt modelId="{0B69B6BC-1E4A-4E1F-9BE1-0C53B92E33BC}" type="parTrans" cxnId="{43284CFA-223A-4049-87BA-3120E63505C3}">
      <dgm:prSet/>
      <dgm:spPr/>
      <dgm:t>
        <a:bodyPr/>
        <a:lstStyle/>
        <a:p>
          <a:endParaRPr lang="pt-PT"/>
        </a:p>
      </dgm:t>
    </dgm:pt>
    <dgm:pt modelId="{69D0B4C8-A61E-4CEB-8F52-6CC20FED1FF6}" type="sibTrans" cxnId="{43284CFA-223A-4049-87BA-3120E63505C3}">
      <dgm:prSet/>
      <dgm:spPr/>
      <dgm:t>
        <a:bodyPr/>
        <a:lstStyle/>
        <a:p>
          <a:endParaRPr lang="pt-PT"/>
        </a:p>
      </dgm:t>
    </dgm:pt>
    <dgm:pt modelId="{25553316-AE0F-433F-BD8A-E0F17F5D747E}">
      <dgm:prSet/>
      <dgm:spPr/>
      <dgm:t>
        <a:bodyPr/>
        <a:lstStyle/>
        <a:p>
          <a:r>
            <a:rPr lang="pt-PT" dirty="0" smtClean="0"/>
            <a:t>Mapa</a:t>
          </a:r>
          <a:endParaRPr lang="pt-PT" dirty="0"/>
        </a:p>
      </dgm:t>
    </dgm:pt>
    <dgm:pt modelId="{9D1FF7F3-6BB1-485B-ABFB-CBC54EB7FB2F}" type="parTrans" cxnId="{7DECDEAA-0DFB-4024-BC99-75211E705204}">
      <dgm:prSet/>
      <dgm:spPr/>
      <dgm:t>
        <a:bodyPr/>
        <a:lstStyle/>
        <a:p>
          <a:endParaRPr lang="pt-PT"/>
        </a:p>
      </dgm:t>
    </dgm:pt>
    <dgm:pt modelId="{178316FB-DCE2-4974-BB3C-AD7713B01F9F}" type="sibTrans" cxnId="{7DECDEAA-0DFB-4024-BC99-75211E705204}">
      <dgm:prSet/>
      <dgm:spPr/>
      <dgm:t>
        <a:bodyPr/>
        <a:lstStyle/>
        <a:p>
          <a:endParaRPr lang="pt-PT"/>
        </a:p>
      </dgm:t>
    </dgm:pt>
    <dgm:pt modelId="{FFC74FC4-00ED-4EE0-BC51-6639C0CAB4C0}">
      <dgm:prSet/>
      <dgm:spPr/>
      <dgm:t>
        <a:bodyPr/>
        <a:lstStyle/>
        <a:p>
          <a:r>
            <a:rPr lang="pt-PT" dirty="0" smtClean="0"/>
            <a:t>Chegar à Covilhã</a:t>
          </a:r>
          <a:endParaRPr lang="pt-PT" dirty="0"/>
        </a:p>
      </dgm:t>
    </dgm:pt>
    <dgm:pt modelId="{2A732842-69BB-4863-B446-B741C889B5B1}" type="parTrans" cxnId="{4874DAB9-E15D-43E4-ABDC-D9A3CCB4EBFE}">
      <dgm:prSet/>
      <dgm:spPr/>
      <dgm:t>
        <a:bodyPr/>
        <a:lstStyle/>
        <a:p>
          <a:endParaRPr lang="pt-PT"/>
        </a:p>
      </dgm:t>
    </dgm:pt>
    <dgm:pt modelId="{DCE4D878-D34A-4E3F-84A7-0DCD129058B0}" type="sibTrans" cxnId="{4874DAB9-E15D-43E4-ABDC-D9A3CCB4EBFE}">
      <dgm:prSet/>
      <dgm:spPr/>
      <dgm:t>
        <a:bodyPr/>
        <a:lstStyle/>
        <a:p>
          <a:endParaRPr lang="pt-PT"/>
        </a:p>
      </dgm:t>
    </dgm:pt>
    <dgm:pt modelId="{E4B09FCC-EACC-4121-8E6E-BD64FF803B59}" type="pres">
      <dgm:prSet presAssocID="{F37AA981-A9B4-415F-ADC1-A456EE8332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C7C3974A-1DF5-4BF7-A22B-7D65EF9D0681}" type="pres">
      <dgm:prSet presAssocID="{EFF00522-C837-4800-9089-09C6786FA139}" presName="hierRoot1" presStyleCnt="0">
        <dgm:presLayoutVars>
          <dgm:hierBranch val="init"/>
        </dgm:presLayoutVars>
      </dgm:prSet>
      <dgm:spPr/>
    </dgm:pt>
    <dgm:pt modelId="{D00FF694-389D-4CD3-B5E2-0572615B4DE4}" type="pres">
      <dgm:prSet presAssocID="{EFF00522-C837-4800-9089-09C6786FA139}" presName="rootComposite1" presStyleCnt="0"/>
      <dgm:spPr/>
    </dgm:pt>
    <dgm:pt modelId="{0A79929F-4539-4070-8896-388E4F787335}" type="pres">
      <dgm:prSet presAssocID="{EFF00522-C837-4800-9089-09C6786FA139}" presName="rootText1" presStyleLbl="node0" presStyleIdx="0" presStyleCnt="1" custLinFactNeighborX="3419" custLinFactNeighborY="3203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15AFF27B-B166-47F4-BEA3-A556EF84A1FE}" type="pres">
      <dgm:prSet presAssocID="{EFF00522-C837-4800-9089-09C6786FA139}" presName="rootConnector1" presStyleLbl="node1" presStyleIdx="0" presStyleCnt="0"/>
      <dgm:spPr/>
      <dgm:t>
        <a:bodyPr/>
        <a:lstStyle/>
        <a:p>
          <a:endParaRPr lang="pt-PT"/>
        </a:p>
      </dgm:t>
    </dgm:pt>
    <dgm:pt modelId="{9A71EA88-E86A-4774-A0C2-7A36B7A46C30}" type="pres">
      <dgm:prSet presAssocID="{EFF00522-C837-4800-9089-09C6786FA139}" presName="hierChild2" presStyleCnt="0"/>
      <dgm:spPr/>
    </dgm:pt>
    <dgm:pt modelId="{C79737FA-DA68-4B50-9686-82FBED4993F4}" type="pres">
      <dgm:prSet presAssocID="{2401EE30-6FB4-47FC-B5CB-44E93082BA16}" presName="Name37" presStyleLbl="parChTrans1D2" presStyleIdx="0" presStyleCnt="5"/>
      <dgm:spPr/>
      <dgm:t>
        <a:bodyPr/>
        <a:lstStyle/>
        <a:p>
          <a:endParaRPr lang="pt-PT"/>
        </a:p>
      </dgm:t>
    </dgm:pt>
    <dgm:pt modelId="{3CDACF71-9436-40D9-B554-1B1DAEBD747E}" type="pres">
      <dgm:prSet presAssocID="{D0D5EBBE-C984-451E-A77C-06635B96115A}" presName="hierRoot2" presStyleCnt="0">
        <dgm:presLayoutVars>
          <dgm:hierBranch val="init"/>
        </dgm:presLayoutVars>
      </dgm:prSet>
      <dgm:spPr/>
    </dgm:pt>
    <dgm:pt modelId="{734E25C4-053E-4335-B498-733C9B31BD37}" type="pres">
      <dgm:prSet presAssocID="{D0D5EBBE-C984-451E-A77C-06635B96115A}" presName="rootComposite" presStyleCnt="0"/>
      <dgm:spPr/>
    </dgm:pt>
    <dgm:pt modelId="{BB899C3E-7977-48D2-838C-0A0A4E22407E}" type="pres">
      <dgm:prSet presAssocID="{D0D5EBBE-C984-451E-A77C-06635B96115A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1E59B1F0-1959-43EF-B4BA-5DE950985F11}" type="pres">
      <dgm:prSet presAssocID="{D0D5EBBE-C984-451E-A77C-06635B96115A}" presName="rootConnector" presStyleLbl="node2" presStyleIdx="0" presStyleCnt="5"/>
      <dgm:spPr/>
      <dgm:t>
        <a:bodyPr/>
        <a:lstStyle/>
        <a:p>
          <a:endParaRPr lang="pt-PT"/>
        </a:p>
      </dgm:t>
    </dgm:pt>
    <dgm:pt modelId="{1361BC6C-9B0B-4206-827D-3BF0B5B79B98}" type="pres">
      <dgm:prSet presAssocID="{D0D5EBBE-C984-451E-A77C-06635B96115A}" presName="hierChild4" presStyleCnt="0"/>
      <dgm:spPr/>
    </dgm:pt>
    <dgm:pt modelId="{CF63EB70-7A6D-4FA2-8E46-21CF359D0286}" type="pres">
      <dgm:prSet presAssocID="{0B69B6BC-1E4A-4E1F-9BE1-0C53B92E33BC}" presName="Name37" presStyleLbl="parChTrans1D3" presStyleIdx="0" presStyleCnt="9"/>
      <dgm:spPr/>
    </dgm:pt>
    <dgm:pt modelId="{EEE897D5-0D96-4624-AD67-2EBF28C86E46}" type="pres">
      <dgm:prSet presAssocID="{01DE5603-A9BA-48DC-A812-A9D236837822}" presName="hierRoot2" presStyleCnt="0">
        <dgm:presLayoutVars>
          <dgm:hierBranch val="init"/>
        </dgm:presLayoutVars>
      </dgm:prSet>
      <dgm:spPr/>
    </dgm:pt>
    <dgm:pt modelId="{61949F78-54AF-445F-A9C1-09BCC8AB6818}" type="pres">
      <dgm:prSet presAssocID="{01DE5603-A9BA-48DC-A812-A9D236837822}" presName="rootComposite" presStyleCnt="0"/>
      <dgm:spPr/>
    </dgm:pt>
    <dgm:pt modelId="{A11B1B3B-548B-4BF3-BD14-6C594BE6A489}" type="pres">
      <dgm:prSet presAssocID="{01DE5603-A9BA-48DC-A812-A9D236837822}" presName="rootText" presStyleLbl="node3" presStyleIdx="0" presStyleCnt="9" custLinFactNeighborX="0" custLinFactNeighborY="7617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CE70EDA1-CEC3-4F76-B0D5-08C75AA61789}" type="pres">
      <dgm:prSet presAssocID="{01DE5603-A9BA-48DC-A812-A9D236837822}" presName="rootConnector" presStyleLbl="node3" presStyleIdx="0" presStyleCnt="9"/>
      <dgm:spPr/>
    </dgm:pt>
    <dgm:pt modelId="{6D8D787A-8B24-44D0-B2C8-8BFD2439CC10}" type="pres">
      <dgm:prSet presAssocID="{01DE5603-A9BA-48DC-A812-A9D236837822}" presName="hierChild4" presStyleCnt="0"/>
      <dgm:spPr/>
    </dgm:pt>
    <dgm:pt modelId="{18923BB7-BB28-4E99-BA26-5534ED5EA94F}" type="pres">
      <dgm:prSet presAssocID="{01DE5603-A9BA-48DC-A812-A9D236837822}" presName="hierChild5" presStyleCnt="0"/>
      <dgm:spPr/>
    </dgm:pt>
    <dgm:pt modelId="{FDCF2E21-0BBF-4C89-8E46-93D1F2D60A4C}" type="pres">
      <dgm:prSet presAssocID="{9D1FF7F3-6BB1-485B-ABFB-CBC54EB7FB2F}" presName="Name37" presStyleLbl="parChTrans1D3" presStyleIdx="1" presStyleCnt="9"/>
      <dgm:spPr/>
    </dgm:pt>
    <dgm:pt modelId="{579C8BBC-679D-4883-BCD3-A803A1F4A041}" type="pres">
      <dgm:prSet presAssocID="{25553316-AE0F-433F-BD8A-E0F17F5D747E}" presName="hierRoot2" presStyleCnt="0">
        <dgm:presLayoutVars>
          <dgm:hierBranch val="init"/>
        </dgm:presLayoutVars>
      </dgm:prSet>
      <dgm:spPr/>
    </dgm:pt>
    <dgm:pt modelId="{6837DE00-8205-422F-BDDD-F17E99CB1BE8}" type="pres">
      <dgm:prSet presAssocID="{25553316-AE0F-433F-BD8A-E0F17F5D747E}" presName="rootComposite" presStyleCnt="0"/>
      <dgm:spPr/>
    </dgm:pt>
    <dgm:pt modelId="{3DA29272-8B54-4109-B1CF-306966EBCEA6}" type="pres">
      <dgm:prSet presAssocID="{25553316-AE0F-433F-BD8A-E0F17F5D747E}" presName="rootText" presStyleLbl="node3" presStyleIdx="1" presStyleCnt="9" custLinFactY="934" custLinFactNeighborX="0" custLinFactNeighborY="10000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CFE66D09-E0AC-4059-9D41-E1709E524C84}" type="pres">
      <dgm:prSet presAssocID="{25553316-AE0F-433F-BD8A-E0F17F5D747E}" presName="rootConnector" presStyleLbl="node3" presStyleIdx="1" presStyleCnt="9"/>
      <dgm:spPr/>
    </dgm:pt>
    <dgm:pt modelId="{C27F06AF-A642-4C0F-A633-4CDF443BC104}" type="pres">
      <dgm:prSet presAssocID="{25553316-AE0F-433F-BD8A-E0F17F5D747E}" presName="hierChild4" presStyleCnt="0"/>
      <dgm:spPr/>
    </dgm:pt>
    <dgm:pt modelId="{945F342B-9689-4322-9AE7-BFD6B915DAEE}" type="pres">
      <dgm:prSet presAssocID="{25553316-AE0F-433F-BD8A-E0F17F5D747E}" presName="hierChild5" presStyleCnt="0"/>
      <dgm:spPr/>
    </dgm:pt>
    <dgm:pt modelId="{DABE2A97-8AFC-46F1-9229-CDFF582F36CD}" type="pres">
      <dgm:prSet presAssocID="{2A732842-69BB-4863-B446-B741C889B5B1}" presName="Name37" presStyleLbl="parChTrans1D3" presStyleIdx="2" presStyleCnt="9"/>
      <dgm:spPr/>
    </dgm:pt>
    <dgm:pt modelId="{F79A91D2-31E3-4214-A5B3-FDB94EEF9285}" type="pres">
      <dgm:prSet presAssocID="{FFC74FC4-00ED-4EE0-BC51-6639C0CAB4C0}" presName="hierRoot2" presStyleCnt="0">
        <dgm:presLayoutVars>
          <dgm:hierBranch val="init"/>
        </dgm:presLayoutVars>
      </dgm:prSet>
      <dgm:spPr/>
    </dgm:pt>
    <dgm:pt modelId="{7D9010F7-3374-45E6-BB14-A40A8C0DA9AF}" type="pres">
      <dgm:prSet presAssocID="{FFC74FC4-00ED-4EE0-BC51-6639C0CAB4C0}" presName="rootComposite" presStyleCnt="0"/>
      <dgm:spPr/>
    </dgm:pt>
    <dgm:pt modelId="{B13177B0-B616-471A-B673-341F50F836B6}" type="pres">
      <dgm:prSet presAssocID="{FFC74FC4-00ED-4EE0-BC51-6639C0CAB4C0}" presName="rootText" presStyleLbl="node3" presStyleIdx="2" presStyleCnt="9" custLinFactY="-58067" custLinFactNeighborX="952" custLinFactNeighborY="-100000">
        <dgm:presLayoutVars>
          <dgm:chPref val="3"/>
        </dgm:presLayoutVars>
      </dgm:prSet>
      <dgm:spPr/>
    </dgm:pt>
    <dgm:pt modelId="{29898FD7-6D50-464C-B5FD-8C53A87EEE52}" type="pres">
      <dgm:prSet presAssocID="{FFC74FC4-00ED-4EE0-BC51-6639C0CAB4C0}" presName="rootConnector" presStyleLbl="node3" presStyleIdx="2" presStyleCnt="9"/>
      <dgm:spPr/>
    </dgm:pt>
    <dgm:pt modelId="{D77A1B47-932A-44EA-B7CE-1DAA48EA4A4B}" type="pres">
      <dgm:prSet presAssocID="{FFC74FC4-00ED-4EE0-BC51-6639C0CAB4C0}" presName="hierChild4" presStyleCnt="0"/>
      <dgm:spPr/>
    </dgm:pt>
    <dgm:pt modelId="{7DF5EC82-B2B7-4CDE-A286-05BBF6851BA8}" type="pres">
      <dgm:prSet presAssocID="{FFC74FC4-00ED-4EE0-BC51-6639C0CAB4C0}" presName="hierChild5" presStyleCnt="0"/>
      <dgm:spPr/>
    </dgm:pt>
    <dgm:pt modelId="{AFF660C7-7594-4A5C-9B19-EA55042202B5}" type="pres">
      <dgm:prSet presAssocID="{D0D5EBBE-C984-451E-A77C-06635B96115A}" presName="hierChild5" presStyleCnt="0"/>
      <dgm:spPr/>
    </dgm:pt>
    <dgm:pt modelId="{A3C064E1-EB83-4A90-BC9B-363A4369B1D9}" type="pres">
      <dgm:prSet presAssocID="{AE15057E-D275-4CBA-BBDA-7AFB5273F6D0}" presName="Name37" presStyleLbl="parChTrans1D2" presStyleIdx="1" presStyleCnt="5"/>
      <dgm:spPr/>
      <dgm:t>
        <a:bodyPr/>
        <a:lstStyle/>
        <a:p>
          <a:endParaRPr lang="pt-PT"/>
        </a:p>
      </dgm:t>
    </dgm:pt>
    <dgm:pt modelId="{5F49EB11-AF2A-43A7-A5F6-C818A93333A4}" type="pres">
      <dgm:prSet presAssocID="{DEB3A288-72B2-4CE3-BA0E-2385DCEA1166}" presName="hierRoot2" presStyleCnt="0">
        <dgm:presLayoutVars>
          <dgm:hierBranch val="init"/>
        </dgm:presLayoutVars>
      </dgm:prSet>
      <dgm:spPr/>
    </dgm:pt>
    <dgm:pt modelId="{3EA9B75B-9B66-4B39-BB46-6C7E1F816C1E}" type="pres">
      <dgm:prSet presAssocID="{DEB3A288-72B2-4CE3-BA0E-2385DCEA1166}" presName="rootComposite" presStyleCnt="0"/>
      <dgm:spPr/>
    </dgm:pt>
    <dgm:pt modelId="{3DCFB508-F20D-419B-97A2-A0EA8AAE62B8}" type="pres">
      <dgm:prSet presAssocID="{DEB3A288-72B2-4CE3-BA0E-2385DCEA1166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D1586E0D-5339-4871-B373-DE07F6A4B31A}" type="pres">
      <dgm:prSet presAssocID="{DEB3A288-72B2-4CE3-BA0E-2385DCEA1166}" presName="rootConnector" presStyleLbl="node2" presStyleIdx="1" presStyleCnt="5"/>
      <dgm:spPr/>
      <dgm:t>
        <a:bodyPr/>
        <a:lstStyle/>
        <a:p>
          <a:endParaRPr lang="pt-PT"/>
        </a:p>
      </dgm:t>
    </dgm:pt>
    <dgm:pt modelId="{1E188EC2-DBC6-4C65-BECE-BD2803FEF22A}" type="pres">
      <dgm:prSet presAssocID="{DEB3A288-72B2-4CE3-BA0E-2385DCEA1166}" presName="hierChild4" presStyleCnt="0"/>
      <dgm:spPr/>
    </dgm:pt>
    <dgm:pt modelId="{7BDB545F-D926-4F24-ADC0-2F94B2F38341}" type="pres">
      <dgm:prSet presAssocID="{DEB3A288-72B2-4CE3-BA0E-2385DCEA1166}" presName="hierChild5" presStyleCnt="0"/>
      <dgm:spPr/>
    </dgm:pt>
    <dgm:pt modelId="{075DE7FD-AB6D-45A1-88B5-F6DE55537A5C}" type="pres">
      <dgm:prSet presAssocID="{1F891C72-4331-4225-9131-EE90A5156BCC}" presName="Name37" presStyleLbl="parChTrans1D2" presStyleIdx="2" presStyleCnt="5"/>
      <dgm:spPr/>
      <dgm:t>
        <a:bodyPr/>
        <a:lstStyle/>
        <a:p>
          <a:endParaRPr lang="pt-PT"/>
        </a:p>
      </dgm:t>
    </dgm:pt>
    <dgm:pt modelId="{9D85BD58-234E-4F80-9935-D3C313D0B352}" type="pres">
      <dgm:prSet presAssocID="{3E7D5DE8-38A7-4D01-B3B1-C41B904AFB24}" presName="hierRoot2" presStyleCnt="0">
        <dgm:presLayoutVars>
          <dgm:hierBranch val="init"/>
        </dgm:presLayoutVars>
      </dgm:prSet>
      <dgm:spPr/>
    </dgm:pt>
    <dgm:pt modelId="{65E4694B-41D9-4797-84FF-7E0A04BEBBE2}" type="pres">
      <dgm:prSet presAssocID="{3E7D5DE8-38A7-4D01-B3B1-C41B904AFB24}" presName="rootComposite" presStyleCnt="0"/>
      <dgm:spPr/>
    </dgm:pt>
    <dgm:pt modelId="{D0C42A0A-227F-498C-9217-1F2A4E39F4AC}" type="pres">
      <dgm:prSet presAssocID="{3E7D5DE8-38A7-4D01-B3B1-C41B904AFB24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D47F8C64-7351-47DD-ABB9-3A4D5CE04EBC}" type="pres">
      <dgm:prSet presAssocID="{3E7D5DE8-38A7-4D01-B3B1-C41B904AFB24}" presName="rootConnector" presStyleLbl="node2" presStyleIdx="2" presStyleCnt="5"/>
      <dgm:spPr/>
      <dgm:t>
        <a:bodyPr/>
        <a:lstStyle/>
        <a:p>
          <a:endParaRPr lang="pt-PT"/>
        </a:p>
      </dgm:t>
    </dgm:pt>
    <dgm:pt modelId="{0EB07231-3CA0-42A8-AE42-EFF984FC9A65}" type="pres">
      <dgm:prSet presAssocID="{3E7D5DE8-38A7-4D01-B3B1-C41B904AFB24}" presName="hierChild4" presStyleCnt="0"/>
      <dgm:spPr/>
    </dgm:pt>
    <dgm:pt modelId="{A148AF3D-8225-4C90-9973-D39067016BF1}" type="pres">
      <dgm:prSet presAssocID="{5A94BF89-F459-4076-B825-3EF69867B9E6}" presName="Name37" presStyleLbl="parChTrans1D3" presStyleIdx="3" presStyleCnt="9"/>
      <dgm:spPr/>
      <dgm:t>
        <a:bodyPr/>
        <a:lstStyle/>
        <a:p>
          <a:endParaRPr lang="pt-PT"/>
        </a:p>
      </dgm:t>
    </dgm:pt>
    <dgm:pt modelId="{0ACF801A-7B48-49C3-8A6E-CA4C0C45AF98}" type="pres">
      <dgm:prSet presAssocID="{C4E9236B-D5FB-402F-9C08-8917C5806671}" presName="hierRoot2" presStyleCnt="0">
        <dgm:presLayoutVars>
          <dgm:hierBranch val="init"/>
        </dgm:presLayoutVars>
      </dgm:prSet>
      <dgm:spPr/>
    </dgm:pt>
    <dgm:pt modelId="{40E4F4C8-F940-4406-A70A-5688CE993E72}" type="pres">
      <dgm:prSet presAssocID="{C4E9236B-D5FB-402F-9C08-8917C5806671}" presName="rootComposite" presStyleCnt="0"/>
      <dgm:spPr/>
    </dgm:pt>
    <dgm:pt modelId="{426BD5C4-6298-4765-92B5-5BE6F449DD28}" type="pres">
      <dgm:prSet presAssocID="{C4E9236B-D5FB-402F-9C08-8917C5806671}" presName="rootText" presStyleLbl="node3" presStyleIdx="3" presStyleCnt="9" custScaleX="82877" custScaleY="56225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1A4D12E3-2EEF-4745-BCD2-3B9AFD0CBE3F}" type="pres">
      <dgm:prSet presAssocID="{C4E9236B-D5FB-402F-9C08-8917C5806671}" presName="rootConnector" presStyleLbl="node3" presStyleIdx="3" presStyleCnt="9"/>
      <dgm:spPr/>
      <dgm:t>
        <a:bodyPr/>
        <a:lstStyle/>
        <a:p>
          <a:endParaRPr lang="pt-PT"/>
        </a:p>
      </dgm:t>
    </dgm:pt>
    <dgm:pt modelId="{691979FA-4AA7-499E-96E3-2630F7706F7C}" type="pres">
      <dgm:prSet presAssocID="{C4E9236B-D5FB-402F-9C08-8917C5806671}" presName="hierChild4" presStyleCnt="0"/>
      <dgm:spPr/>
    </dgm:pt>
    <dgm:pt modelId="{B2195A48-A994-49B7-AD2C-C016D6FF4D55}" type="pres">
      <dgm:prSet presAssocID="{C4E9236B-D5FB-402F-9C08-8917C5806671}" presName="hierChild5" presStyleCnt="0"/>
      <dgm:spPr/>
    </dgm:pt>
    <dgm:pt modelId="{DE72DF6E-144C-454B-9565-EC52D8FB4D37}" type="pres">
      <dgm:prSet presAssocID="{04B442D8-6F45-4C79-8A4C-6886FDE02F97}" presName="Name37" presStyleLbl="parChTrans1D3" presStyleIdx="4" presStyleCnt="9"/>
      <dgm:spPr/>
      <dgm:t>
        <a:bodyPr/>
        <a:lstStyle/>
        <a:p>
          <a:endParaRPr lang="pt-PT"/>
        </a:p>
      </dgm:t>
    </dgm:pt>
    <dgm:pt modelId="{BB759B9C-E166-4318-8783-39AF6A31B605}" type="pres">
      <dgm:prSet presAssocID="{C5D14313-4718-4BA4-8034-5E4E2ACBCC70}" presName="hierRoot2" presStyleCnt="0">
        <dgm:presLayoutVars>
          <dgm:hierBranch val="init"/>
        </dgm:presLayoutVars>
      </dgm:prSet>
      <dgm:spPr/>
    </dgm:pt>
    <dgm:pt modelId="{BCEFBE32-E840-4B19-88F0-92A0A913E41C}" type="pres">
      <dgm:prSet presAssocID="{C5D14313-4718-4BA4-8034-5E4E2ACBCC70}" presName="rootComposite" presStyleCnt="0"/>
      <dgm:spPr/>
    </dgm:pt>
    <dgm:pt modelId="{425B22CD-323F-4E0B-BEA0-EC7E00D9ABF2}" type="pres">
      <dgm:prSet presAssocID="{C5D14313-4718-4BA4-8034-5E4E2ACBCC70}" presName="rootText" presStyleLbl="node3" presStyleIdx="4" presStyleCnt="9" custScaleX="82877" custScaleY="56225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CFB84857-AF84-4F8B-907E-44B005282350}" type="pres">
      <dgm:prSet presAssocID="{C5D14313-4718-4BA4-8034-5E4E2ACBCC70}" presName="rootConnector" presStyleLbl="node3" presStyleIdx="4" presStyleCnt="9"/>
      <dgm:spPr/>
      <dgm:t>
        <a:bodyPr/>
        <a:lstStyle/>
        <a:p>
          <a:endParaRPr lang="pt-PT"/>
        </a:p>
      </dgm:t>
    </dgm:pt>
    <dgm:pt modelId="{555F9CE5-6B4F-41EE-A503-E2A482DE4442}" type="pres">
      <dgm:prSet presAssocID="{C5D14313-4718-4BA4-8034-5E4E2ACBCC70}" presName="hierChild4" presStyleCnt="0"/>
      <dgm:spPr/>
    </dgm:pt>
    <dgm:pt modelId="{C3278657-5DCC-4AAB-B407-739B9E618D69}" type="pres">
      <dgm:prSet presAssocID="{C5D14313-4718-4BA4-8034-5E4E2ACBCC70}" presName="hierChild5" presStyleCnt="0"/>
      <dgm:spPr/>
    </dgm:pt>
    <dgm:pt modelId="{FB0D67E1-4705-4C5A-A8BE-E373C4C7F8DC}" type="pres">
      <dgm:prSet presAssocID="{D81EE60C-1689-4013-8B94-71E45948E61C}" presName="Name37" presStyleLbl="parChTrans1D3" presStyleIdx="5" presStyleCnt="9"/>
      <dgm:spPr/>
      <dgm:t>
        <a:bodyPr/>
        <a:lstStyle/>
        <a:p>
          <a:endParaRPr lang="pt-PT"/>
        </a:p>
      </dgm:t>
    </dgm:pt>
    <dgm:pt modelId="{12F69B15-CF2E-40D3-8957-9480010322BC}" type="pres">
      <dgm:prSet presAssocID="{9CF9D14A-D997-48A5-ACA0-BD0A85F323A1}" presName="hierRoot2" presStyleCnt="0">
        <dgm:presLayoutVars>
          <dgm:hierBranch val="init"/>
        </dgm:presLayoutVars>
      </dgm:prSet>
      <dgm:spPr/>
    </dgm:pt>
    <dgm:pt modelId="{00B0645B-7068-4CF2-86BC-E71D677EED41}" type="pres">
      <dgm:prSet presAssocID="{9CF9D14A-D997-48A5-ACA0-BD0A85F323A1}" presName="rootComposite" presStyleCnt="0"/>
      <dgm:spPr/>
    </dgm:pt>
    <dgm:pt modelId="{AB7ECE86-F423-469A-804C-9E0A6711CE75}" type="pres">
      <dgm:prSet presAssocID="{9CF9D14A-D997-48A5-ACA0-BD0A85F323A1}" presName="rootText" presStyleLbl="node3" presStyleIdx="5" presStyleCnt="9" custScaleX="82877" custScaleY="56225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37F9F289-47AC-4257-A31F-E2E8F2183DC3}" type="pres">
      <dgm:prSet presAssocID="{9CF9D14A-D997-48A5-ACA0-BD0A85F323A1}" presName="rootConnector" presStyleLbl="node3" presStyleIdx="5" presStyleCnt="9"/>
      <dgm:spPr/>
      <dgm:t>
        <a:bodyPr/>
        <a:lstStyle/>
        <a:p>
          <a:endParaRPr lang="pt-PT"/>
        </a:p>
      </dgm:t>
    </dgm:pt>
    <dgm:pt modelId="{0756DBE1-0E1B-4509-A40C-2596EFA974BD}" type="pres">
      <dgm:prSet presAssocID="{9CF9D14A-D997-48A5-ACA0-BD0A85F323A1}" presName="hierChild4" presStyleCnt="0"/>
      <dgm:spPr/>
    </dgm:pt>
    <dgm:pt modelId="{2CC3C5A6-212A-406C-A47B-1E4C5C93C0F1}" type="pres">
      <dgm:prSet presAssocID="{9CF9D14A-D997-48A5-ACA0-BD0A85F323A1}" presName="hierChild5" presStyleCnt="0"/>
      <dgm:spPr/>
    </dgm:pt>
    <dgm:pt modelId="{6BB70260-FBF6-4FD9-8B99-A7ECE1F53A39}" type="pres">
      <dgm:prSet presAssocID="{C206CBEC-A310-48C5-A1E3-51069AAB7E06}" presName="Name37" presStyleLbl="parChTrans1D3" presStyleIdx="6" presStyleCnt="9"/>
      <dgm:spPr/>
      <dgm:t>
        <a:bodyPr/>
        <a:lstStyle/>
        <a:p>
          <a:endParaRPr lang="pt-PT"/>
        </a:p>
      </dgm:t>
    </dgm:pt>
    <dgm:pt modelId="{CB8079F8-3BBB-455B-A366-62293B5B4128}" type="pres">
      <dgm:prSet presAssocID="{FEF5EF31-1DF3-4F02-8BF5-0FAA9FBF05DF}" presName="hierRoot2" presStyleCnt="0">
        <dgm:presLayoutVars>
          <dgm:hierBranch val="init"/>
        </dgm:presLayoutVars>
      </dgm:prSet>
      <dgm:spPr/>
    </dgm:pt>
    <dgm:pt modelId="{20A941C0-6B5C-4306-BB47-C60AB75805F0}" type="pres">
      <dgm:prSet presAssocID="{FEF5EF31-1DF3-4F02-8BF5-0FAA9FBF05DF}" presName="rootComposite" presStyleCnt="0"/>
      <dgm:spPr/>
    </dgm:pt>
    <dgm:pt modelId="{51735A62-65C8-4B72-BC21-EC0033831CB7}" type="pres">
      <dgm:prSet presAssocID="{FEF5EF31-1DF3-4F02-8BF5-0FAA9FBF05DF}" presName="rootText" presStyleLbl="node3" presStyleIdx="6" presStyleCnt="9" custScaleX="82877" custScaleY="56225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29C82EC9-E8DF-43E5-AE26-7FE69F2FE8E3}" type="pres">
      <dgm:prSet presAssocID="{FEF5EF31-1DF3-4F02-8BF5-0FAA9FBF05DF}" presName="rootConnector" presStyleLbl="node3" presStyleIdx="6" presStyleCnt="9"/>
      <dgm:spPr/>
      <dgm:t>
        <a:bodyPr/>
        <a:lstStyle/>
        <a:p>
          <a:endParaRPr lang="pt-PT"/>
        </a:p>
      </dgm:t>
    </dgm:pt>
    <dgm:pt modelId="{0226FF58-35DD-44DA-8330-812BB9861BAB}" type="pres">
      <dgm:prSet presAssocID="{FEF5EF31-1DF3-4F02-8BF5-0FAA9FBF05DF}" presName="hierChild4" presStyleCnt="0"/>
      <dgm:spPr/>
    </dgm:pt>
    <dgm:pt modelId="{A95144A9-7340-441E-82FD-F72E1E4F2FC1}" type="pres">
      <dgm:prSet presAssocID="{FEF5EF31-1DF3-4F02-8BF5-0FAA9FBF05DF}" presName="hierChild5" presStyleCnt="0"/>
      <dgm:spPr/>
    </dgm:pt>
    <dgm:pt modelId="{1BF37D4C-6B8D-491C-BFA6-EF055187F912}" type="pres">
      <dgm:prSet presAssocID="{AE6AB92A-B651-446C-B90D-191341024DCA}" presName="Name37" presStyleLbl="parChTrans1D3" presStyleIdx="7" presStyleCnt="9"/>
      <dgm:spPr/>
      <dgm:t>
        <a:bodyPr/>
        <a:lstStyle/>
        <a:p>
          <a:endParaRPr lang="pt-PT"/>
        </a:p>
      </dgm:t>
    </dgm:pt>
    <dgm:pt modelId="{86602689-6C9B-46AE-9978-4661220F57E8}" type="pres">
      <dgm:prSet presAssocID="{2FF04469-EC18-4DEF-9211-026033421D7F}" presName="hierRoot2" presStyleCnt="0">
        <dgm:presLayoutVars>
          <dgm:hierBranch val="init"/>
        </dgm:presLayoutVars>
      </dgm:prSet>
      <dgm:spPr/>
    </dgm:pt>
    <dgm:pt modelId="{8113BA05-6646-49AD-88B0-3E36D247C6C9}" type="pres">
      <dgm:prSet presAssocID="{2FF04469-EC18-4DEF-9211-026033421D7F}" presName="rootComposite" presStyleCnt="0"/>
      <dgm:spPr/>
    </dgm:pt>
    <dgm:pt modelId="{BCC10AE4-DC99-4EA0-B027-3C11C8AFFA0B}" type="pres">
      <dgm:prSet presAssocID="{2FF04469-EC18-4DEF-9211-026033421D7F}" presName="rootText" presStyleLbl="node3" presStyleIdx="7" presStyleCnt="9" custScaleX="82877" custScaleY="56225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8EBC135-7D61-4607-8673-88321824B19A}" type="pres">
      <dgm:prSet presAssocID="{2FF04469-EC18-4DEF-9211-026033421D7F}" presName="rootConnector" presStyleLbl="node3" presStyleIdx="7" presStyleCnt="9"/>
      <dgm:spPr/>
      <dgm:t>
        <a:bodyPr/>
        <a:lstStyle/>
        <a:p>
          <a:endParaRPr lang="pt-PT"/>
        </a:p>
      </dgm:t>
    </dgm:pt>
    <dgm:pt modelId="{39D676ED-D687-45A8-BAE2-452B3A691EB1}" type="pres">
      <dgm:prSet presAssocID="{2FF04469-EC18-4DEF-9211-026033421D7F}" presName="hierChild4" presStyleCnt="0"/>
      <dgm:spPr/>
    </dgm:pt>
    <dgm:pt modelId="{C7E5117E-BF0C-4A61-8073-5E57B6BE8C3F}" type="pres">
      <dgm:prSet presAssocID="{2FF04469-EC18-4DEF-9211-026033421D7F}" presName="hierChild5" presStyleCnt="0"/>
      <dgm:spPr/>
    </dgm:pt>
    <dgm:pt modelId="{00416E62-FBAF-4AA7-AE51-74C6003471F9}" type="pres">
      <dgm:prSet presAssocID="{ADCBE1B0-B6AB-4350-9FC6-856DD57E9562}" presName="Name37" presStyleLbl="parChTrans1D3" presStyleIdx="8" presStyleCnt="9"/>
      <dgm:spPr/>
      <dgm:t>
        <a:bodyPr/>
        <a:lstStyle/>
        <a:p>
          <a:endParaRPr lang="pt-PT"/>
        </a:p>
      </dgm:t>
    </dgm:pt>
    <dgm:pt modelId="{63B03767-680D-4D62-96A6-23F74154861A}" type="pres">
      <dgm:prSet presAssocID="{210B0EF3-C281-4060-A271-E34BD8547342}" presName="hierRoot2" presStyleCnt="0">
        <dgm:presLayoutVars>
          <dgm:hierBranch val="init"/>
        </dgm:presLayoutVars>
      </dgm:prSet>
      <dgm:spPr/>
    </dgm:pt>
    <dgm:pt modelId="{49735B28-1F9C-4BE5-847A-BC143641476E}" type="pres">
      <dgm:prSet presAssocID="{210B0EF3-C281-4060-A271-E34BD8547342}" presName="rootComposite" presStyleCnt="0"/>
      <dgm:spPr/>
    </dgm:pt>
    <dgm:pt modelId="{F75D6229-E722-4C5A-8752-308DFF186597}" type="pres">
      <dgm:prSet presAssocID="{210B0EF3-C281-4060-A271-E34BD8547342}" presName="rootText" presStyleLbl="node3" presStyleIdx="8" presStyleCnt="9" custScaleX="82877" custScaleY="56225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D84F31A6-8A16-490F-B798-6B1CCC52D4CD}" type="pres">
      <dgm:prSet presAssocID="{210B0EF3-C281-4060-A271-E34BD8547342}" presName="rootConnector" presStyleLbl="node3" presStyleIdx="8" presStyleCnt="9"/>
      <dgm:spPr/>
      <dgm:t>
        <a:bodyPr/>
        <a:lstStyle/>
        <a:p>
          <a:endParaRPr lang="pt-PT"/>
        </a:p>
      </dgm:t>
    </dgm:pt>
    <dgm:pt modelId="{B7DCC22D-685E-4B67-91EC-8CA4B10F28F1}" type="pres">
      <dgm:prSet presAssocID="{210B0EF3-C281-4060-A271-E34BD8547342}" presName="hierChild4" presStyleCnt="0"/>
      <dgm:spPr/>
    </dgm:pt>
    <dgm:pt modelId="{6AF3560C-5408-4952-8A6A-679FB0CCDFD1}" type="pres">
      <dgm:prSet presAssocID="{210B0EF3-C281-4060-A271-E34BD8547342}" presName="hierChild5" presStyleCnt="0"/>
      <dgm:spPr/>
    </dgm:pt>
    <dgm:pt modelId="{9CDF5DD1-7548-4624-9C39-EA2F57F03E6C}" type="pres">
      <dgm:prSet presAssocID="{3E7D5DE8-38A7-4D01-B3B1-C41B904AFB24}" presName="hierChild5" presStyleCnt="0"/>
      <dgm:spPr/>
    </dgm:pt>
    <dgm:pt modelId="{1FD30025-BE06-4C8D-8024-6353A3A86C64}" type="pres">
      <dgm:prSet presAssocID="{06A4DF89-C148-4CB0-BC1C-719E15C3A380}" presName="Name37" presStyleLbl="parChTrans1D2" presStyleIdx="3" presStyleCnt="5"/>
      <dgm:spPr/>
      <dgm:t>
        <a:bodyPr/>
        <a:lstStyle/>
        <a:p>
          <a:endParaRPr lang="pt-PT"/>
        </a:p>
      </dgm:t>
    </dgm:pt>
    <dgm:pt modelId="{031ED071-E8F0-4ADE-BB27-DE25D6F99C8E}" type="pres">
      <dgm:prSet presAssocID="{CFC8A77C-E037-4F39-89BC-7C46B2FFF6C3}" presName="hierRoot2" presStyleCnt="0">
        <dgm:presLayoutVars>
          <dgm:hierBranch val="init"/>
        </dgm:presLayoutVars>
      </dgm:prSet>
      <dgm:spPr/>
    </dgm:pt>
    <dgm:pt modelId="{ED920AE2-8DD7-43C4-A091-03032651C021}" type="pres">
      <dgm:prSet presAssocID="{CFC8A77C-E037-4F39-89BC-7C46B2FFF6C3}" presName="rootComposite" presStyleCnt="0"/>
      <dgm:spPr/>
    </dgm:pt>
    <dgm:pt modelId="{B512DCC2-F8AD-4A88-8224-BF794CC14E60}" type="pres">
      <dgm:prSet presAssocID="{CFC8A77C-E037-4F39-89BC-7C46B2FFF6C3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C385DBD7-122C-4C76-95AA-F0EDDD576213}" type="pres">
      <dgm:prSet presAssocID="{CFC8A77C-E037-4F39-89BC-7C46B2FFF6C3}" presName="rootConnector" presStyleLbl="node2" presStyleIdx="3" presStyleCnt="5"/>
      <dgm:spPr/>
      <dgm:t>
        <a:bodyPr/>
        <a:lstStyle/>
        <a:p>
          <a:endParaRPr lang="pt-PT"/>
        </a:p>
      </dgm:t>
    </dgm:pt>
    <dgm:pt modelId="{DE86AFEF-E43B-4AD5-AF14-454FCFC84E45}" type="pres">
      <dgm:prSet presAssocID="{CFC8A77C-E037-4F39-89BC-7C46B2FFF6C3}" presName="hierChild4" presStyleCnt="0"/>
      <dgm:spPr/>
    </dgm:pt>
    <dgm:pt modelId="{6FF4677D-D383-478C-80F4-343DD5F2C277}" type="pres">
      <dgm:prSet presAssocID="{CFC8A77C-E037-4F39-89BC-7C46B2FFF6C3}" presName="hierChild5" presStyleCnt="0"/>
      <dgm:spPr/>
    </dgm:pt>
    <dgm:pt modelId="{87BE5EB3-DB60-4F74-8CAB-579081070155}" type="pres">
      <dgm:prSet presAssocID="{77057196-36D4-4297-8DBE-9DF4DC99769E}" presName="Name37" presStyleLbl="parChTrans1D2" presStyleIdx="4" presStyleCnt="5"/>
      <dgm:spPr/>
      <dgm:t>
        <a:bodyPr/>
        <a:lstStyle/>
        <a:p>
          <a:endParaRPr lang="pt-PT"/>
        </a:p>
      </dgm:t>
    </dgm:pt>
    <dgm:pt modelId="{B70BC062-C551-4FA6-AA0B-24CA90B943F5}" type="pres">
      <dgm:prSet presAssocID="{6BCCACC8-297A-434B-B4C0-CBF55E8A799D}" presName="hierRoot2" presStyleCnt="0">
        <dgm:presLayoutVars>
          <dgm:hierBranch val="init"/>
        </dgm:presLayoutVars>
      </dgm:prSet>
      <dgm:spPr/>
    </dgm:pt>
    <dgm:pt modelId="{A89E6E14-AB18-41E1-BB47-136AAF17BB47}" type="pres">
      <dgm:prSet presAssocID="{6BCCACC8-297A-434B-B4C0-CBF55E8A799D}" presName="rootComposite" presStyleCnt="0"/>
      <dgm:spPr/>
    </dgm:pt>
    <dgm:pt modelId="{8659CC59-2E2C-408C-A138-42297FB1F7FC}" type="pres">
      <dgm:prSet presAssocID="{6BCCACC8-297A-434B-B4C0-CBF55E8A799D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695C9D34-95FC-428F-873D-B6282BE96811}" type="pres">
      <dgm:prSet presAssocID="{6BCCACC8-297A-434B-B4C0-CBF55E8A799D}" presName="rootConnector" presStyleLbl="node2" presStyleIdx="4" presStyleCnt="5"/>
      <dgm:spPr/>
      <dgm:t>
        <a:bodyPr/>
        <a:lstStyle/>
        <a:p>
          <a:endParaRPr lang="pt-PT"/>
        </a:p>
      </dgm:t>
    </dgm:pt>
    <dgm:pt modelId="{C932BF2B-95E7-43ED-B8E1-90412F9C1BE7}" type="pres">
      <dgm:prSet presAssocID="{6BCCACC8-297A-434B-B4C0-CBF55E8A799D}" presName="hierChild4" presStyleCnt="0"/>
      <dgm:spPr/>
    </dgm:pt>
    <dgm:pt modelId="{84A37CAB-4D2C-4302-B599-182470D820CD}" type="pres">
      <dgm:prSet presAssocID="{6BCCACC8-297A-434B-B4C0-CBF55E8A799D}" presName="hierChild5" presStyleCnt="0"/>
      <dgm:spPr/>
    </dgm:pt>
    <dgm:pt modelId="{3D40944F-8A35-4936-92F9-98E4EA2A46EE}" type="pres">
      <dgm:prSet presAssocID="{EFF00522-C837-4800-9089-09C6786FA139}" presName="hierChild3" presStyleCnt="0"/>
      <dgm:spPr/>
    </dgm:pt>
  </dgm:ptLst>
  <dgm:cxnLst>
    <dgm:cxn modelId="{297E5AFB-69FF-482E-883D-EAFA86EB866E}" type="presOf" srcId="{C4E9236B-D5FB-402F-9C08-8917C5806671}" destId="{1A4D12E3-2EEF-4745-BCD2-3B9AFD0CBE3F}" srcOrd="1" destOrd="0" presId="urn:microsoft.com/office/officeart/2005/8/layout/orgChart1"/>
    <dgm:cxn modelId="{1D58114B-9E7B-4EE9-9BBB-CA2BC1050428}" srcId="{EFF00522-C837-4800-9089-09C6786FA139}" destId="{D0D5EBBE-C984-451E-A77C-06635B96115A}" srcOrd="0" destOrd="0" parTransId="{2401EE30-6FB4-47FC-B5CB-44E93082BA16}" sibTransId="{4794836D-9F6B-4080-8E70-60D729F37A15}"/>
    <dgm:cxn modelId="{8965F592-C2EF-4A5E-AE72-E3D483E3AC4B}" type="presOf" srcId="{EFF00522-C837-4800-9089-09C6786FA139}" destId="{0A79929F-4539-4070-8896-388E4F787335}" srcOrd="0" destOrd="0" presId="urn:microsoft.com/office/officeart/2005/8/layout/orgChart1"/>
    <dgm:cxn modelId="{CA2C0590-BA54-464A-B25E-B7C1CF9B23DF}" type="presOf" srcId="{01DE5603-A9BA-48DC-A812-A9D236837822}" destId="{A11B1B3B-548B-4BF3-BD14-6C594BE6A489}" srcOrd="0" destOrd="0" presId="urn:microsoft.com/office/officeart/2005/8/layout/orgChart1"/>
    <dgm:cxn modelId="{B6F32367-D4A4-4501-A5C5-198502F93225}" type="presOf" srcId="{CFC8A77C-E037-4F39-89BC-7C46B2FFF6C3}" destId="{B512DCC2-F8AD-4A88-8224-BF794CC14E60}" srcOrd="0" destOrd="0" presId="urn:microsoft.com/office/officeart/2005/8/layout/orgChart1"/>
    <dgm:cxn modelId="{70061ABB-10DC-4AEE-A81B-46ECAC3F63B6}" type="presOf" srcId="{25553316-AE0F-433F-BD8A-E0F17F5D747E}" destId="{CFE66D09-E0AC-4059-9D41-E1709E524C84}" srcOrd="1" destOrd="0" presId="urn:microsoft.com/office/officeart/2005/8/layout/orgChart1"/>
    <dgm:cxn modelId="{11BE8415-29DF-4CA8-8077-B4094F461AD1}" type="presOf" srcId="{2A732842-69BB-4863-B446-B741C889B5B1}" destId="{DABE2A97-8AFC-46F1-9229-CDFF582F36CD}" srcOrd="0" destOrd="0" presId="urn:microsoft.com/office/officeart/2005/8/layout/orgChart1"/>
    <dgm:cxn modelId="{64B522C9-1881-4836-B21D-A269398ED4E7}" type="presOf" srcId="{06A4DF89-C148-4CB0-BC1C-719E15C3A380}" destId="{1FD30025-BE06-4C8D-8024-6353A3A86C64}" srcOrd="0" destOrd="0" presId="urn:microsoft.com/office/officeart/2005/8/layout/orgChart1"/>
    <dgm:cxn modelId="{67885BAF-5B75-407B-91B2-6F979038E946}" srcId="{F37AA981-A9B4-415F-ADC1-A456EE833205}" destId="{EFF00522-C837-4800-9089-09C6786FA139}" srcOrd="0" destOrd="0" parTransId="{DD3937CD-E1A8-4E5B-BD09-EABAA399CC23}" sibTransId="{719267CB-9490-458C-9394-D74AD204BE1B}"/>
    <dgm:cxn modelId="{8C71F597-48DA-42F5-848B-45FBCBBE231C}" srcId="{EFF00522-C837-4800-9089-09C6786FA139}" destId="{DEB3A288-72B2-4CE3-BA0E-2385DCEA1166}" srcOrd="1" destOrd="0" parTransId="{AE15057E-D275-4CBA-BBDA-7AFB5273F6D0}" sibTransId="{A96C3356-79EF-46AD-95D3-4F7717D0E212}"/>
    <dgm:cxn modelId="{F198A21A-96EA-4C82-8C87-6F04C547BD34}" type="presOf" srcId="{C206CBEC-A310-48C5-A1E3-51069AAB7E06}" destId="{6BB70260-FBF6-4FD9-8B99-A7ECE1F53A39}" srcOrd="0" destOrd="0" presId="urn:microsoft.com/office/officeart/2005/8/layout/orgChart1"/>
    <dgm:cxn modelId="{7D433B21-19E9-4289-9578-6A1C2468181D}" type="presOf" srcId="{5A94BF89-F459-4076-B825-3EF69867B9E6}" destId="{A148AF3D-8225-4C90-9973-D39067016BF1}" srcOrd="0" destOrd="0" presId="urn:microsoft.com/office/officeart/2005/8/layout/orgChart1"/>
    <dgm:cxn modelId="{C36633A6-7AC8-43DF-9EBE-C46C838D14D6}" type="presOf" srcId="{3E7D5DE8-38A7-4D01-B3B1-C41B904AFB24}" destId="{D47F8C64-7351-47DD-ABB9-3A4D5CE04EBC}" srcOrd="1" destOrd="0" presId="urn:microsoft.com/office/officeart/2005/8/layout/orgChart1"/>
    <dgm:cxn modelId="{5BE6D81B-EDEC-41FC-9BAD-FD0335C8F068}" type="presOf" srcId="{2FF04469-EC18-4DEF-9211-026033421D7F}" destId="{98EBC135-7D61-4607-8673-88321824B19A}" srcOrd="1" destOrd="0" presId="urn:microsoft.com/office/officeart/2005/8/layout/orgChart1"/>
    <dgm:cxn modelId="{97B2F3CE-CC70-404B-8D86-D5992F7D55A1}" type="presOf" srcId="{9CF9D14A-D997-48A5-ACA0-BD0A85F323A1}" destId="{37F9F289-47AC-4257-A31F-E2E8F2183DC3}" srcOrd="1" destOrd="0" presId="urn:microsoft.com/office/officeart/2005/8/layout/orgChart1"/>
    <dgm:cxn modelId="{7DECDEAA-0DFB-4024-BC99-75211E705204}" srcId="{D0D5EBBE-C984-451E-A77C-06635B96115A}" destId="{25553316-AE0F-433F-BD8A-E0F17F5D747E}" srcOrd="1" destOrd="0" parTransId="{9D1FF7F3-6BB1-485B-ABFB-CBC54EB7FB2F}" sibTransId="{178316FB-DCE2-4974-BB3C-AD7713B01F9F}"/>
    <dgm:cxn modelId="{C7117D46-60C1-4AC4-AC2C-CCA51D022C98}" srcId="{3E7D5DE8-38A7-4D01-B3B1-C41B904AFB24}" destId="{210B0EF3-C281-4060-A271-E34BD8547342}" srcOrd="5" destOrd="0" parTransId="{ADCBE1B0-B6AB-4350-9FC6-856DD57E9562}" sibTransId="{074E8F6B-D96B-4628-92A9-FFC917EF6C01}"/>
    <dgm:cxn modelId="{06FBE830-116F-4E6A-84F0-74346010D695}" type="presOf" srcId="{C5D14313-4718-4BA4-8034-5E4E2ACBCC70}" destId="{CFB84857-AF84-4F8B-907E-44B005282350}" srcOrd="1" destOrd="0" presId="urn:microsoft.com/office/officeart/2005/8/layout/orgChart1"/>
    <dgm:cxn modelId="{AB73DCE0-4F8F-4E33-A446-8B950BE7F085}" type="presOf" srcId="{2FF04469-EC18-4DEF-9211-026033421D7F}" destId="{BCC10AE4-DC99-4EA0-B027-3C11C8AFFA0B}" srcOrd="0" destOrd="0" presId="urn:microsoft.com/office/officeart/2005/8/layout/orgChart1"/>
    <dgm:cxn modelId="{8484E588-3BA2-4A2C-A856-2E9A20948E67}" type="presOf" srcId="{D0D5EBBE-C984-451E-A77C-06635B96115A}" destId="{BB899C3E-7977-48D2-838C-0A0A4E22407E}" srcOrd="0" destOrd="0" presId="urn:microsoft.com/office/officeart/2005/8/layout/orgChart1"/>
    <dgm:cxn modelId="{57D7B1C0-8B1F-4CB3-B7C5-922C7D39F797}" type="presOf" srcId="{FFC74FC4-00ED-4EE0-BC51-6639C0CAB4C0}" destId="{29898FD7-6D50-464C-B5FD-8C53A87EEE52}" srcOrd="1" destOrd="0" presId="urn:microsoft.com/office/officeart/2005/8/layout/orgChart1"/>
    <dgm:cxn modelId="{F7703852-4B24-419F-8990-8F4642258C5C}" type="presOf" srcId="{DEB3A288-72B2-4CE3-BA0E-2385DCEA1166}" destId="{3DCFB508-F20D-419B-97A2-A0EA8AAE62B8}" srcOrd="0" destOrd="0" presId="urn:microsoft.com/office/officeart/2005/8/layout/orgChart1"/>
    <dgm:cxn modelId="{3E0EE4A3-7C9D-4385-92CF-5CA9996AB16B}" type="presOf" srcId="{EFF00522-C837-4800-9089-09C6786FA139}" destId="{15AFF27B-B166-47F4-BEA3-A556EF84A1FE}" srcOrd="1" destOrd="0" presId="urn:microsoft.com/office/officeart/2005/8/layout/orgChart1"/>
    <dgm:cxn modelId="{7076539E-84DB-49E1-9601-83A88D214CF8}" srcId="{3E7D5DE8-38A7-4D01-B3B1-C41B904AFB24}" destId="{2FF04469-EC18-4DEF-9211-026033421D7F}" srcOrd="4" destOrd="0" parTransId="{AE6AB92A-B651-446C-B90D-191341024DCA}" sibTransId="{0637CF52-D892-464E-A103-0804641290C4}"/>
    <dgm:cxn modelId="{CC89F41C-EC73-4164-B979-1E34F8EC7992}" type="presOf" srcId="{DEB3A288-72B2-4CE3-BA0E-2385DCEA1166}" destId="{D1586E0D-5339-4871-B373-DE07F6A4B31A}" srcOrd="1" destOrd="0" presId="urn:microsoft.com/office/officeart/2005/8/layout/orgChart1"/>
    <dgm:cxn modelId="{8C5C1055-60EE-417A-890C-9263B9B0293C}" type="presOf" srcId="{6BCCACC8-297A-434B-B4C0-CBF55E8A799D}" destId="{8659CC59-2E2C-408C-A138-42297FB1F7FC}" srcOrd="0" destOrd="0" presId="urn:microsoft.com/office/officeart/2005/8/layout/orgChart1"/>
    <dgm:cxn modelId="{F4B59A6E-7C30-4166-A4BE-C4CD1FDE9241}" type="presOf" srcId="{FEF5EF31-1DF3-4F02-8BF5-0FAA9FBF05DF}" destId="{29C82EC9-E8DF-43E5-AE26-7FE69F2FE8E3}" srcOrd="1" destOrd="0" presId="urn:microsoft.com/office/officeart/2005/8/layout/orgChart1"/>
    <dgm:cxn modelId="{2B7E8BD5-A4C9-447A-8E7F-F81E3739DF41}" type="presOf" srcId="{ADCBE1B0-B6AB-4350-9FC6-856DD57E9562}" destId="{00416E62-FBAF-4AA7-AE51-74C6003471F9}" srcOrd="0" destOrd="0" presId="urn:microsoft.com/office/officeart/2005/8/layout/orgChart1"/>
    <dgm:cxn modelId="{F95DC0C1-9339-4066-9285-8FF13264398D}" type="presOf" srcId="{D0D5EBBE-C984-451E-A77C-06635B96115A}" destId="{1E59B1F0-1959-43EF-B4BA-5DE950985F11}" srcOrd="1" destOrd="0" presId="urn:microsoft.com/office/officeart/2005/8/layout/orgChart1"/>
    <dgm:cxn modelId="{19225BF9-14BF-4A05-BAF0-2E64D97CAC44}" type="presOf" srcId="{77057196-36D4-4297-8DBE-9DF4DC99769E}" destId="{87BE5EB3-DB60-4F74-8CAB-579081070155}" srcOrd="0" destOrd="0" presId="urn:microsoft.com/office/officeart/2005/8/layout/orgChart1"/>
    <dgm:cxn modelId="{40EC0804-C307-4224-887C-7B85E0BC7A88}" type="presOf" srcId="{9CF9D14A-D997-48A5-ACA0-BD0A85F323A1}" destId="{AB7ECE86-F423-469A-804C-9E0A6711CE75}" srcOrd="0" destOrd="0" presId="urn:microsoft.com/office/officeart/2005/8/layout/orgChart1"/>
    <dgm:cxn modelId="{B4EA9C2D-7D0F-4B0E-80FC-F0DE89A8BEF8}" type="presOf" srcId="{D81EE60C-1689-4013-8B94-71E45948E61C}" destId="{FB0D67E1-4705-4C5A-A8BE-E373C4C7F8DC}" srcOrd="0" destOrd="0" presId="urn:microsoft.com/office/officeart/2005/8/layout/orgChart1"/>
    <dgm:cxn modelId="{C1915FD1-D65F-4FA9-AE30-83FC60FB964B}" type="presOf" srcId="{C5D14313-4718-4BA4-8034-5E4E2ACBCC70}" destId="{425B22CD-323F-4E0B-BEA0-EC7E00D9ABF2}" srcOrd="0" destOrd="0" presId="urn:microsoft.com/office/officeart/2005/8/layout/orgChart1"/>
    <dgm:cxn modelId="{56EBC832-43D7-4C7F-AC45-6EAAD364E744}" type="presOf" srcId="{04B442D8-6F45-4C79-8A4C-6886FDE02F97}" destId="{DE72DF6E-144C-454B-9565-EC52D8FB4D37}" srcOrd="0" destOrd="0" presId="urn:microsoft.com/office/officeart/2005/8/layout/orgChart1"/>
    <dgm:cxn modelId="{4874DAB9-E15D-43E4-ABDC-D9A3CCB4EBFE}" srcId="{D0D5EBBE-C984-451E-A77C-06635B96115A}" destId="{FFC74FC4-00ED-4EE0-BC51-6639C0CAB4C0}" srcOrd="2" destOrd="0" parTransId="{2A732842-69BB-4863-B446-B741C889B5B1}" sibTransId="{DCE4D878-D34A-4E3F-84A7-0DCD129058B0}"/>
    <dgm:cxn modelId="{E75D4180-7278-49C5-A120-3150DE2407B2}" type="presOf" srcId="{1F891C72-4331-4225-9131-EE90A5156BCC}" destId="{075DE7FD-AB6D-45A1-88B5-F6DE55537A5C}" srcOrd="0" destOrd="0" presId="urn:microsoft.com/office/officeart/2005/8/layout/orgChart1"/>
    <dgm:cxn modelId="{D824B5F1-95EA-4412-A9BE-634ADCAA4D96}" type="presOf" srcId="{C4E9236B-D5FB-402F-9C08-8917C5806671}" destId="{426BD5C4-6298-4765-92B5-5BE6F449DD28}" srcOrd="0" destOrd="0" presId="urn:microsoft.com/office/officeart/2005/8/layout/orgChart1"/>
    <dgm:cxn modelId="{261826DD-4928-4968-9EE8-8603A4DA75BB}" type="presOf" srcId="{CFC8A77C-E037-4F39-89BC-7C46B2FFF6C3}" destId="{C385DBD7-122C-4C76-95AA-F0EDDD576213}" srcOrd="1" destOrd="0" presId="urn:microsoft.com/office/officeart/2005/8/layout/orgChart1"/>
    <dgm:cxn modelId="{70CBB2C2-0071-4329-9A38-8AD1E841005D}" srcId="{EFF00522-C837-4800-9089-09C6786FA139}" destId="{CFC8A77C-E037-4F39-89BC-7C46B2FFF6C3}" srcOrd="3" destOrd="0" parTransId="{06A4DF89-C148-4CB0-BC1C-719E15C3A380}" sibTransId="{B9E8B3FB-6336-44A0-BB31-6CF9D499134C}"/>
    <dgm:cxn modelId="{8C1C42B2-A065-4216-83CB-1050788129D9}" srcId="{EFF00522-C837-4800-9089-09C6786FA139}" destId="{3E7D5DE8-38A7-4D01-B3B1-C41B904AFB24}" srcOrd="2" destOrd="0" parTransId="{1F891C72-4331-4225-9131-EE90A5156BCC}" sibTransId="{2D617AC4-6E9C-47A6-BFAC-93EC82C86111}"/>
    <dgm:cxn modelId="{12AA3CBF-1033-48B0-A6F8-A20337FED22A}" srcId="{3E7D5DE8-38A7-4D01-B3B1-C41B904AFB24}" destId="{C5D14313-4718-4BA4-8034-5E4E2ACBCC70}" srcOrd="1" destOrd="0" parTransId="{04B442D8-6F45-4C79-8A4C-6886FDE02F97}" sibTransId="{EA84DB9B-3D31-4D9E-BF2F-E46226EA56AE}"/>
    <dgm:cxn modelId="{820DA17D-D3D3-44FA-8B6F-1B825415906F}" srcId="{3E7D5DE8-38A7-4D01-B3B1-C41B904AFB24}" destId="{FEF5EF31-1DF3-4F02-8BF5-0FAA9FBF05DF}" srcOrd="3" destOrd="0" parTransId="{C206CBEC-A310-48C5-A1E3-51069AAB7E06}" sibTransId="{33829A28-8B69-4310-A9EC-72FF2B43FA31}"/>
    <dgm:cxn modelId="{DDBD15D0-17BD-4B24-A9AF-029F00981379}" type="presOf" srcId="{AE6AB92A-B651-446C-B90D-191341024DCA}" destId="{1BF37D4C-6B8D-491C-BFA6-EF055187F912}" srcOrd="0" destOrd="0" presId="urn:microsoft.com/office/officeart/2005/8/layout/orgChart1"/>
    <dgm:cxn modelId="{113C4786-6FE7-4FA6-9A95-2F93C6A1B0FD}" type="presOf" srcId="{9D1FF7F3-6BB1-485B-ABFB-CBC54EB7FB2F}" destId="{FDCF2E21-0BBF-4C89-8E46-93D1F2D60A4C}" srcOrd="0" destOrd="0" presId="urn:microsoft.com/office/officeart/2005/8/layout/orgChart1"/>
    <dgm:cxn modelId="{99833AF0-7F5E-4C55-9662-A3F65E0B2A6F}" type="presOf" srcId="{01DE5603-A9BA-48DC-A812-A9D236837822}" destId="{CE70EDA1-CEC3-4F76-B0D5-08C75AA61789}" srcOrd="1" destOrd="0" presId="urn:microsoft.com/office/officeart/2005/8/layout/orgChart1"/>
    <dgm:cxn modelId="{59A13B2B-94E3-4E30-B1C8-D4C19B456A98}" type="presOf" srcId="{6BCCACC8-297A-434B-B4C0-CBF55E8A799D}" destId="{695C9D34-95FC-428F-873D-B6282BE96811}" srcOrd="1" destOrd="0" presId="urn:microsoft.com/office/officeart/2005/8/layout/orgChart1"/>
    <dgm:cxn modelId="{C104F494-93EC-4C35-9277-88485A6C79D9}" type="presOf" srcId="{AE15057E-D275-4CBA-BBDA-7AFB5273F6D0}" destId="{A3C064E1-EB83-4A90-BC9B-363A4369B1D9}" srcOrd="0" destOrd="0" presId="urn:microsoft.com/office/officeart/2005/8/layout/orgChart1"/>
    <dgm:cxn modelId="{96F12E26-ED17-4B82-8F64-9E98D7FB9B0E}" type="presOf" srcId="{25553316-AE0F-433F-BD8A-E0F17F5D747E}" destId="{3DA29272-8B54-4109-B1CF-306966EBCEA6}" srcOrd="0" destOrd="0" presId="urn:microsoft.com/office/officeart/2005/8/layout/orgChart1"/>
    <dgm:cxn modelId="{2BA0192D-E091-446B-9562-8E04E2C7A7A9}" srcId="{EFF00522-C837-4800-9089-09C6786FA139}" destId="{6BCCACC8-297A-434B-B4C0-CBF55E8A799D}" srcOrd="4" destOrd="0" parTransId="{77057196-36D4-4297-8DBE-9DF4DC99769E}" sibTransId="{E17B637D-8F1E-4395-8504-5FF5013E668B}"/>
    <dgm:cxn modelId="{D7752290-CEB6-4881-9B10-131AE9D4274D}" type="presOf" srcId="{FFC74FC4-00ED-4EE0-BC51-6639C0CAB4C0}" destId="{B13177B0-B616-471A-B673-341F50F836B6}" srcOrd="0" destOrd="0" presId="urn:microsoft.com/office/officeart/2005/8/layout/orgChart1"/>
    <dgm:cxn modelId="{76937E49-9A6C-4684-AE0E-E0846D99D250}" type="presOf" srcId="{3E7D5DE8-38A7-4D01-B3B1-C41B904AFB24}" destId="{D0C42A0A-227F-498C-9217-1F2A4E39F4AC}" srcOrd="0" destOrd="0" presId="urn:microsoft.com/office/officeart/2005/8/layout/orgChart1"/>
    <dgm:cxn modelId="{6751E3DB-7D1C-4DFF-A50D-2E4D2AA1C036}" type="presOf" srcId="{F37AA981-A9B4-415F-ADC1-A456EE833205}" destId="{E4B09FCC-EACC-4121-8E6E-BD64FF803B59}" srcOrd="0" destOrd="0" presId="urn:microsoft.com/office/officeart/2005/8/layout/orgChart1"/>
    <dgm:cxn modelId="{1A5C9B95-6306-4971-AEB4-0FB6C60D1920}" type="presOf" srcId="{2401EE30-6FB4-47FC-B5CB-44E93082BA16}" destId="{C79737FA-DA68-4B50-9686-82FBED4993F4}" srcOrd="0" destOrd="0" presId="urn:microsoft.com/office/officeart/2005/8/layout/orgChart1"/>
    <dgm:cxn modelId="{C7D94C82-881B-4380-9D07-44A662C49F66}" type="presOf" srcId="{FEF5EF31-1DF3-4F02-8BF5-0FAA9FBF05DF}" destId="{51735A62-65C8-4B72-BC21-EC0033831CB7}" srcOrd="0" destOrd="0" presId="urn:microsoft.com/office/officeart/2005/8/layout/orgChart1"/>
    <dgm:cxn modelId="{51974BE8-A9E3-4045-8AC0-2BF146D01122}" srcId="{3E7D5DE8-38A7-4D01-B3B1-C41B904AFB24}" destId="{C4E9236B-D5FB-402F-9C08-8917C5806671}" srcOrd="0" destOrd="0" parTransId="{5A94BF89-F459-4076-B825-3EF69867B9E6}" sibTransId="{62DD2125-1C44-478F-B22F-2BED96167201}"/>
    <dgm:cxn modelId="{9DFF448E-6D0C-4B10-A4BB-C20607216AD2}" type="presOf" srcId="{210B0EF3-C281-4060-A271-E34BD8547342}" destId="{D84F31A6-8A16-490F-B798-6B1CCC52D4CD}" srcOrd="1" destOrd="0" presId="urn:microsoft.com/office/officeart/2005/8/layout/orgChart1"/>
    <dgm:cxn modelId="{43284CFA-223A-4049-87BA-3120E63505C3}" srcId="{D0D5EBBE-C984-451E-A77C-06635B96115A}" destId="{01DE5603-A9BA-48DC-A812-A9D236837822}" srcOrd="0" destOrd="0" parTransId="{0B69B6BC-1E4A-4E1F-9BE1-0C53B92E33BC}" sibTransId="{69D0B4C8-A61E-4CEB-8F52-6CC20FED1FF6}"/>
    <dgm:cxn modelId="{C4FB8056-6B24-43C9-A2FD-57AF1D92654B}" srcId="{3E7D5DE8-38A7-4D01-B3B1-C41B904AFB24}" destId="{9CF9D14A-D997-48A5-ACA0-BD0A85F323A1}" srcOrd="2" destOrd="0" parTransId="{D81EE60C-1689-4013-8B94-71E45948E61C}" sibTransId="{B3012D63-2D5D-41AB-A6CD-C3EA8612062C}"/>
    <dgm:cxn modelId="{32B18C39-6753-4BA1-AF98-111738B3CB5D}" type="presOf" srcId="{210B0EF3-C281-4060-A271-E34BD8547342}" destId="{F75D6229-E722-4C5A-8752-308DFF186597}" srcOrd="0" destOrd="0" presId="urn:microsoft.com/office/officeart/2005/8/layout/orgChart1"/>
    <dgm:cxn modelId="{1892F96F-00E2-4EF8-AAB0-04F194594252}" type="presOf" srcId="{0B69B6BC-1E4A-4E1F-9BE1-0C53B92E33BC}" destId="{CF63EB70-7A6D-4FA2-8E46-21CF359D0286}" srcOrd="0" destOrd="0" presId="urn:microsoft.com/office/officeart/2005/8/layout/orgChart1"/>
    <dgm:cxn modelId="{007B4A0A-0E4B-42BD-905B-BDF6999023BA}" type="presParOf" srcId="{E4B09FCC-EACC-4121-8E6E-BD64FF803B59}" destId="{C7C3974A-1DF5-4BF7-A22B-7D65EF9D0681}" srcOrd="0" destOrd="0" presId="urn:microsoft.com/office/officeart/2005/8/layout/orgChart1"/>
    <dgm:cxn modelId="{0B8B6F9D-EC93-49D1-AB15-6F71BC6FE182}" type="presParOf" srcId="{C7C3974A-1DF5-4BF7-A22B-7D65EF9D0681}" destId="{D00FF694-389D-4CD3-B5E2-0572615B4DE4}" srcOrd="0" destOrd="0" presId="urn:microsoft.com/office/officeart/2005/8/layout/orgChart1"/>
    <dgm:cxn modelId="{5FC40C6D-C971-40B3-8425-E45FAA9959E4}" type="presParOf" srcId="{D00FF694-389D-4CD3-B5E2-0572615B4DE4}" destId="{0A79929F-4539-4070-8896-388E4F787335}" srcOrd="0" destOrd="0" presId="urn:microsoft.com/office/officeart/2005/8/layout/orgChart1"/>
    <dgm:cxn modelId="{03DEAE24-CF89-423A-9102-0558E65870A7}" type="presParOf" srcId="{D00FF694-389D-4CD3-B5E2-0572615B4DE4}" destId="{15AFF27B-B166-47F4-BEA3-A556EF84A1FE}" srcOrd="1" destOrd="0" presId="urn:microsoft.com/office/officeart/2005/8/layout/orgChart1"/>
    <dgm:cxn modelId="{D89D2A45-6393-4EFD-B8B8-4562A99B2CB0}" type="presParOf" srcId="{C7C3974A-1DF5-4BF7-A22B-7D65EF9D0681}" destId="{9A71EA88-E86A-4774-A0C2-7A36B7A46C30}" srcOrd="1" destOrd="0" presId="urn:microsoft.com/office/officeart/2005/8/layout/orgChart1"/>
    <dgm:cxn modelId="{C495B923-9C3A-4F30-ACD2-F85D7188E7D9}" type="presParOf" srcId="{9A71EA88-E86A-4774-A0C2-7A36B7A46C30}" destId="{C79737FA-DA68-4B50-9686-82FBED4993F4}" srcOrd="0" destOrd="0" presId="urn:microsoft.com/office/officeart/2005/8/layout/orgChart1"/>
    <dgm:cxn modelId="{64A99838-0F66-4DBE-92F6-227B0E7C5F24}" type="presParOf" srcId="{9A71EA88-E86A-4774-A0C2-7A36B7A46C30}" destId="{3CDACF71-9436-40D9-B554-1B1DAEBD747E}" srcOrd="1" destOrd="0" presId="urn:microsoft.com/office/officeart/2005/8/layout/orgChart1"/>
    <dgm:cxn modelId="{6879E8DE-633F-4954-8DB3-4E94692930D5}" type="presParOf" srcId="{3CDACF71-9436-40D9-B554-1B1DAEBD747E}" destId="{734E25C4-053E-4335-B498-733C9B31BD37}" srcOrd="0" destOrd="0" presId="urn:microsoft.com/office/officeart/2005/8/layout/orgChart1"/>
    <dgm:cxn modelId="{7D6360DF-D72C-4D78-A574-2C25F3CE62FA}" type="presParOf" srcId="{734E25C4-053E-4335-B498-733C9B31BD37}" destId="{BB899C3E-7977-48D2-838C-0A0A4E22407E}" srcOrd="0" destOrd="0" presId="urn:microsoft.com/office/officeart/2005/8/layout/orgChart1"/>
    <dgm:cxn modelId="{E2037559-A7C1-4533-A17B-CE18F2A02195}" type="presParOf" srcId="{734E25C4-053E-4335-B498-733C9B31BD37}" destId="{1E59B1F0-1959-43EF-B4BA-5DE950985F11}" srcOrd="1" destOrd="0" presId="urn:microsoft.com/office/officeart/2005/8/layout/orgChart1"/>
    <dgm:cxn modelId="{A67FD4E7-AF0F-4E6D-A577-11481AFA90BE}" type="presParOf" srcId="{3CDACF71-9436-40D9-B554-1B1DAEBD747E}" destId="{1361BC6C-9B0B-4206-827D-3BF0B5B79B98}" srcOrd="1" destOrd="0" presId="urn:microsoft.com/office/officeart/2005/8/layout/orgChart1"/>
    <dgm:cxn modelId="{7DA8D7D5-410B-47F4-AD9E-630EBDD298BE}" type="presParOf" srcId="{1361BC6C-9B0B-4206-827D-3BF0B5B79B98}" destId="{CF63EB70-7A6D-4FA2-8E46-21CF359D0286}" srcOrd="0" destOrd="0" presId="urn:microsoft.com/office/officeart/2005/8/layout/orgChart1"/>
    <dgm:cxn modelId="{1473F8EF-28C8-43FC-BA0D-0E3D17C265A8}" type="presParOf" srcId="{1361BC6C-9B0B-4206-827D-3BF0B5B79B98}" destId="{EEE897D5-0D96-4624-AD67-2EBF28C86E46}" srcOrd="1" destOrd="0" presId="urn:microsoft.com/office/officeart/2005/8/layout/orgChart1"/>
    <dgm:cxn modelId="{E2789BA0-2470-4BF6-A6A5-FEDCA30D2DC8}" type="presParOf" srcId="{EEE897D5-0D96-4624-AD67-2EBF28C86E46}" destId="{61949F78-54AF-445F-A9C1-09BCC8AB6818}" srcOrd="0" destOrd="0" presId="urn:microsoft.com/office/officeart/2005/8/layout/orgChart1"/>
    <dgm:cxn modelId="{187FD3D0-6698-4E35-8BC4-54265E336D72}" type="presParOf" srcId="{61949F78-54AF-445F-A9C1-09BCC8AB6818}" destId="{A11B1B3B-548B-4BF3-BD14-6C594BE6A489}" srcOrd="0" destOrd="0" presId="urn:microsoft.com/office/officeart/2005/8/layout/orgChart1"/>
    <dgm:cxn modelId="{C3C6D37F-EC59-497F-80D3-156F772FC3F4}" type="presParOf" srcId="{61949F78-54AF-445F-A9C1-09BCC8AB6818}" destId="{CE70EDA1-CEC3-4F76-B0D5-08C75AA61789}" srcOrd="1" destOrd="0" presId="urn:microsoft.com/office/officeart/2005/8/layout/orgChart1"/>
    <dgm:cxn modelId="{0801E4A6-97CE-4DFD-9B1E-B17614402222}" type="presParOf" srcId="{EEE897D5-0D96-4624-AD67-2EBF28C86E46}" destId="{6D8D787A-8B24-44D0-B2C8-8BFD2439CC10}" srcOrd="1" destOrd="0" presId="urn:microsoft.com/office/officeart/2005/8/layout/orgChart1"/>
    <dgm:cxn modelId="{B22E9A7E-73E5-406A-B37D-B15E68F468E3}" type="presParOf" srcId="{EEE897D5-0D96-4624-AD67-2EBF28C86E46}" destId="{18923BB7-BB28-4E99-BA26-5534ED5EA94F}" srcOrd="2" destOrd="0" presId="urn:microsoft.com/office/officeart/2005/8/layout/orgChart1"/>
    <dgm:cxn modelId="{46F19FF9-04E3-43BF-8DBE-72F0645A9080}" type="presParOf" srcId="{1361BC6C-9B0B-4206-827D-3BF0B5B79B98}" destId="{FDCF2E21-0BBF-4C89-8E46-93D1F2D60A4C}" srcOrd="2" destOrd="0" presId="urn:microsoft.com/office/officeart/2005/8/layout/orgChart1"/>
    <dgm:cxn modelId="{B4CE5155-320A-4852-8075-F0BA83C9A0CC}" type="presParOf" srcId="{1361BC6C-9B0B-4206-827D-3BF0B5B79B98}" destId="{579C8BBC-679D-4883-BCD3-A803A1F4A041}" srcOrd="3" destOrd="0" presId="urn:microsoft.com/office/officeart/2005/8/layout/orgChart1"/>
    <dgm:cxn modelId="{6030E1ED-F292-440E-BC78-5AE077AB997A}" type="presParOf" srcId="{579C8BBC-679D-4883-BCD3-A803A1F4A041}" destId="{6837DE00-8205-422F-BDDD-F17E99CB1BE8}" srcOrd="0" destOrd="0" presId="urn:microsoft.com/office/officeart/2005/8/layout/orgChart1"/>
    <dgm:cxn modelId="{33CA6FAE-C7C5-4757-80B8-C2373CA84037}" type="presParOf" srcId="{6837DE00-8205-422F-BDDD-F17E99CB1BE8}" destId="{3DA29272-8B54-4109-B1CF-306966EBCEA6}" srcOrd="0" destOrd="0" presId="urn:microsoft.com/office/officeart/2005/8/layout/orgChart1"/>
    <dgm:cxn modelId="{CE1C6F03-B66A-4946-BBC5-4F5D8E076BAE}" type="presParOf" srcId="{6837DE00-8205-422F-BDDD-F17E99CB1BE8}" destId="{CFE66D09-E0AC-4059-9D41-E1709E524C84}" srcOrd="1" destOrd="0" presId="urn:microsoft.com/office/officeart/2005/8/layout/orgChart1"/>
    <dgm:cxn modelId="{1A889CBC-2551-4B12-AFFE-7FD3F7D0643C}" type="presParOf" srcId="{579C8BBC-679D-4883-BCD3-A803A1F4A041}" destId="{C27F06AF-A642-4C0F-A633-4CDF443BC104}" srcOrd="1" destOrd="0" presId="urn:microsoft.com/office/officeart/2005/8/layout/orgChart1"/>
    <dgm:cxn modelId="{0934FC8F-C702-406B-94F1-779F82D0FEEB}" type="presParOf" srcId="{579C8BBC-679D-4883-BCD3-A803A1F4A041}" destId="{945F342B-9689-4322-9AE7-BFD6B915DAEE}" srcOrd="2" destOrd="0" presId="urn:microsoft.com/office/officeart/2005/8/layout/orgChart1"/>
    <dgm:cxn modelId="{E8C0FD96-86DC-47B7-9C5D-1569EB56AABD}" type="presParOf" srcId="{1361BC6C-9B0B-4206-827D-3BF0B5B79B98}" destId="{DABE2A97-8AFC-46F1-9229-CDFF582F36CD}" srcOrd="4" destOrd="0" presId="urn:microsoft.com/office/officeart/2005/8/layout/orgChart1"/>
    <dgm:cxn modelId="{5696F6D7-2D0B-4A66-A2E5-808A8F6B5CAE}" type="presParOf" srcId="{1361BC6C-9B0B-4206-827D-3BF0B5B79B98}" destId="{F79A91D2-31E3-4214-A5B3-FDB94EEF9285}" srcOrd="5" destOrd="0" presId="urn:microsoft.com/office/officeart/2005/8/layout/orgChart1"/>
    <dgm:cxn modelId="{0CCC7D46-96B6-42B8-AFFD-F62B074BAA42}" type="presParOf" srcId="{F79A91D2-31E3-4214-A5B3-FDB94EEF9285}" destId="{7D9010F7-3374-45E6-BB14-A40A8C0DA9AF}" srcOrd="0" destOrd="0" presId="urn:microsoft.com/office/officeart/2005/8/layout/orgChart1"/>
    <dgm:cxn modelId="{A2C1BC13-158D-4EA4-B48C-19189D8A981C}" type="presParOf" srcId="{7D9010F7-3374-45E6-BB14-A40A8C0DA9AF}" destId="{B13177B0-B616-471A-B673-341F50F836B6}" srcOrd="0" destOrd="0" presId="urn:microsoft.com/office/officeart/2005/8/layout/orgChart1"/>
    <dgm:cxn modelId="{3AE48574-8010-492A-B783-58A72365BBA5}" type="presParOf" srcId="{7D9010F7-3374-45E6-BB14-A40A8C0DA9AF}" destId="{29898FD7-6D50-464C-B5FD-8C53A87EEE52}" srcOrd="1" destOrd="0" presId="urn:microsoft.com/office/officeart/2005/8/layout/orgChart1"/>
    <dgm:cxn modelId="{50DB29E6-C213-4D66-94DD-00D5327B8D0D}" type="presParOf" srcId="{F79A91D2-31E3-4214-A5B3-FDB94EEF9285}" destId="{D77A1B47-932A-44EA-B7CE-1DAA48EA4A4B}" srcOrd="1" destOrd="0" presId="urn:microsoft.com/office/officeart/2005/8/layout/orgChart1"/>
    <dgm:cxn modelId="{3783E0E1-FA96-44C6-9A35-0B005C61AE80}" type="presParOf" srcId="{F79A91D2-31E3-4214-A5B3-FDB94EEF9285}" destId="{7DF5EC82-B2B7-4CDE-A286-05BBF6851BA8}" srcOrd="2" destOrd="0" presId="urn:microsoft.com/office/officeart/2005/8/layout/orgChart1"/>
    <dgm:cxn modelId="{B18CDD17-1833-42ED-B035-047FC65517AA}" type="presParOf" srcId="{3CDACF71-9436-40D9-B554-1B1DAEBD747E}" destId="{AFF660C7-7594-4A5C-9B19-EA55042202B5}" srcOrd="2" destOrd="0" presId="urn:microsoft.com/office/officeart/2005/8/layout/orgChart1"/>
    <dgm:cxn modelId="{BE848EAE-4A9C-408C-8AB0-D574FD68C4BE}" type="presParOf" srcId="{9A71EA88-E86A-4774-A0C2-7A36B7A46C30}" destId="{A3C064E1-EB83-4A90-BC9B-363A4369B1D9}" srcOrd="2" destOrd="0" presId="urn:microsoft.com/office/officeart/2005/8/layout/orgChart1"/>
    <dgm:cxn modelId="{A4546BE2-FF1F-46D3-8652-F2971A86158C}" type="presParOf" srcId="{9A71EA88-E86A-4774-A0C2-7A36B7A46C30}" destId="{5F49EB11-AF2A-43A7-A5F6-C818A93333A4}" srcOrd="3" destOrd="0" presId="urn:microsoft.com/office/officeart/2005/8/layout/orgChart1"/>
    <dgm:cxn modelId="{F873CDBB-6ACC-4A40-A1FD-927B9DF8C568}" type="presParOf" srcId="{5F49EB11-AF2A-43A7-A5F6-C818A93333A4}" destId="{3EA9B75B-9B66-4B39-BB46-6C7E1F816C1E}" srcOrd="0" destOrd="0" presId="urn:microsoft.com/office/officeart/2005/8/layout/orgChart1"/>
    <dgm:cxn modelId="{0DBC96F1-79EF-45FE-83D5-222FCA092D7C}" type="presParOf" srcId="{3EA9B75B-9B66-4B39-BB46-6C7E1F816C1E}" destId="{3DCFB508-F20D-419B-97A2-A0EA8AAE62B8}" srcOrd="0" destOrd="0" presId="urn:microsoft.com/office/officeart/2005/8/layout/orgChart1"/>
    <dgm:cxn modelId="{8F57B326-3461-43EE-9CEE-9B55C81C0F53}" type="presParOf" srcId="{3EA9B75B-9B66-4B39-BB46-6C7E1F816C1E}" destId="{D1586E0D-5339-4871-B373-DE07F6A4B31A}" srcOrd="1" destOrd="0" presId="urn:microsoft.com/office/officeart/2005/8/layout/orgChart1"/>
    <dgm:cxn modelId="{F3DA9343-3544-457E-B014-345B3F7CF4A1}" type="presParOf" srcId="{5F49EB11-AF2A-43A7-A5F6-C818A93333A4}" destId="{1E188EC2-DBC6-4C65-BECE-BD2803FEF22A}" srcOrd="1" destOrd="0" presId="urn:microsoft.com/office/officeart/2005/8/layout/orgChart1"/>
    <dgm:cxn modelId="{2FB1B8A9-8D66-4935-B8FB-BC60CE3418B9}" type="presParOf" srcId="{5F49EB11-AF2A-43A7-A5F6-C818A93333A4}" destId="{7BDB545F-D926-4F24-ADC0-2F94B2F38341}" srcOrd="2" destOrd="0" presId="urn:microsoft.com/office/officeart/2005/8/layout/orgChart1"/>
    <dgm:cxn modelId="{E9542779-A9B2-46D1-8ED0-17CA5632F470}" type="presParOf" srcId="{9A71EA88-E86A-4774-A0C2-7A36B7A46C30}" destId="{075DE7FD-AB6D-45A1-88B5-F6DE55537A5C}" srcOrd="4" destOrd="0" presId="urn:microsoft.com/office/officeart/2005/8/layout/orgChart1"/>
    <dgm:cxn modelId="{68D0117E-FC89-4D8A-ACBC-CFF94407E3E4}" type="presParOf" srcId="{9A71EA88-E86A-4774-A0C2-7A36B7A46C30}" destId="{9D85BD58-234E-4F80-9935-D3C313D0B352}" srcOrd="5" destOrd="0" presId="urn:microsoft.com/office/officeart/2005/8/layout/orgChart1"/>
    <dgm:cxn modelId="{220612F1-D09B-43D1-B2D0-66411B9D06EF}" type="presParOf" srcId="{9D85BD58-234E-4F80-9935-D3C313D0B352}" destId="{65E4694B-41D9-4797-84FF-7E0A04BEBBE2}" srcOrd="0" destOrd="0" presId="urn:microsoft.com/office/officeart/2005/8/layout/orgChart1"/>
    <dgm:cxn modelId="{4A938AC4-C704-4CC3-8078-0D23D571604C}" type="presParOf" srcId="{65E4694B-41D9-4797-84FF-7E0A04BEBBE2}" destId="{D0C42A0A-227F-498C-9217-1F2A4E39F4AC}" srcOrd="0" destOrd="0" presId="urn:microsoft.com/office/officeart/2005/8/layout/orgChart1"/>
    <dgm:cxn modelId="{3D79F545-5B45-4F45-9F59-F37CBA90CE0F}" type="presParOf" srcId="{65E4694B-41D9-4797-84FF-7E0A04BEBBE2}" destId="{D47F8C64-7351-47DD-ABB9-3A4D5CE04EBC}" srcOrd="1" destOrd="0" presId="urn:microsoft.com/office/officeart/2005/8/layout/orgChart1"/>
    <dgm:cxn modelId="{DBE56C7B-2FF5-443B-B9B9-DA0C32052C6E}" type="presParOf" srcId="{9D85BD58-234E-4F80-9935-D3C313D0B352}" destId="{0EB07231-3CA0-42A8-AE42-EFF984FC9A65}" srcOrd="1" destOrd="0" presId="urn:microsoft.com/office/officeart/2005/8/layout/orgChart1"/>
    <dgm:cxn modelId="{6AF647BB-CB2D-4A66-A3BF-59B374BDE896}" type="presParOf" srcId="{0EB07231-3CA0-42A8-AE42-EFF984FC9A65}" destId="{A148AF3D-8225-4C90-9973-D39067016BF1}" srcOrd="0" destOrd="0" presId="urn:microsoft.com/office/officeart/2005/8/layout/orgChart1"/>
    <dgm:cxn modelId="{32CC08DF-A9B9-4905-A352-60DA30DA9555}" type="presParOf" srcId="{0EB07231-3CA0-42A8-AE42-EFF984FC9A65}" destId="{0ACF801A-7B48-49C3-8A6E-CA4C0C45AF98}" srcOrd="1" destOrd="0" presId="urn:microsoft.com/office/officeart/2005/8/layout/orgChart1"/>
    <dgm:cxn modelId="{346D1F91-75F9-4BD7-89FC-95CCBD53321B}" type="presParOf" srcId="{0ACF801A-7B48-49C3-8A6E-CA4C0C45AF98}" destId="{40E4F4C8-F940-4406-A70A-5688CE993E72}" srcOrd="0" destOrd="0" presId="urn:microsoft.com/office/officeart/2005/8/layout/orgChart1"/>
    <dgm:cxn modelId="{009B046A-86E8-4C90-84B7-391D00BD640A}" type="presParOf" srcId="{40E4F4C8-F940-4406-A70A-5688CE993E72}" destId="{426BD5C4-6298-4765-92B5-5BE6F449DD28}" srcOrd="0" destOrd="0" presId="urn:microsoft.com/office/officeart/2005/8/layout/orgChart1"/>
    <dgm:cxn modelId="{81845B69-E370-494D-AE21-678E45597254}" type="presParOf" srcId="{40E4F4C8-F940-4406-A70A-5688CE993E72}" destId="{1A4D12E3-2EEF-4745-BCD2-3B9AFD0CBE3F}" srcOrd="1" destOrd="0" presId="urn:microsoft.com/office/officeart/2005/8/layout/orgChart1"/>
    <dgm:cxn modelId="{CCFA9A58-65E7-495F-88C2-6AF343C2C131}" type="presParOf" srcId="{0ACF801A-7B48-49C3-8A6E-CA4C0C45AF98}" destId="{691979FA-4AA7-499E-96E3-2630F7706F7C}" srcOrd="1" destOrd="0" presId="urn:microsoft.com/office/officeart/2005/8/layout/orgChart1"/>
    <dgm:cxn modelId="{19B8EB99-B827-4680-9785-E9F3F1BE5F2C}" type="presParOf" srcId="{0ACF801A-7B48-49C3-8A6E-CA4C0C45AF98}" destId="{B2195A48-A994-49B7-AD2C-C016D6FF4D55}" srcOrd="2" destOrd="0" presId="urn:microsoft.com/office/officeart/2005/8/layout/orgChart1"/>
    <dgm:cxn modelId="{7F34E3D0-68B9-4248-B796-535241347B03}" type="presParOf" srcId="{0EB07231-3CA0-42A8-AE42-EFF984FC9A65}" destId="{DE72DF6E-144C-454B-9565-EC52D8FB4D37}" srcOrd="2" destOrd="0" presId="urn:microsoft.com/office/officeart/2005/8/layout/orgChart1"/>
    <dgm:cxn modelId="{99D47FA5-45CF-4CA4-AF30-8C0B16E2E021}" type="presParOf" srcId="{0EB07231-3CA0-42A8-AE42-EFF984FC9A65}" destId="{BB759B9C-E166-4318-8783-39AF6A31B605}" srcOrd="3" destOrd="0" presId="urn:microsoft.com/office/officeart/2005/8/layout/orgChart1"/>
    <dgm:cxn modelId="{5A44DABF-99EE-471C-BEF9-52F54954E1FA}" type="presParOf" srcId="{BB759B9C-E166-4318-8783-39AF6A31B605}" destId="{BCEFBE32-E840-4B19-88F0-92A0A913E41C}" srcOrd="0" destOrd="0" presId="urn:microsoft.com/office/officeart/2005/8/layout/orgChart1"/>
    <dgm:cxn modelId="{975D4B96-8DF3-4A74-997D-E3141EFA4D16}" type="presParOf" srcId="{BCEFBE32-E840-4B19-88F0-92A0A913E41C}" destId="{425B22CD-323F-4E0B-BEA0-EC7E00D9ABF2}" srcOrd="0" destOrd="0" presId="urn:microsoft.com/office/officeart/2005/8/layout/orgChart1"/>
    <dgm:cxn modelId="{96491188-1F94-4F49-A479-51CB3E786451}" type="presParOf" srcId="{BCEFBE32-E840-4B19-88F0-92A0A913E41C}" destId="{CFB84857-AF84-4F8B-907E-44B005282350}" srcOrd="1" destOrd="0" presId="urn:microsoft.com/office/officeart/2005/8/layout/orgChart1"/>
    <dgm:cxn modelId="{046FE67D-F2C3-4924-896D-3ED69DDBB60C}" type="presParOf" srcId="{BB759B9C-E166-4318-8783-39AF6A31B605}" destId="{555F9CE5-6B4F-41EE-A503-E2A482DE4442}" srcOrd="1" destOrd="0" presId="urn:microsoft.com/office/officeart/2005/8/layout/orgChart1"/>
    <dgm:cxn modelId="{70361C28-9568-4AC4-AFF0-18B142703824}" type="presParOf" srcId="{BB759B9C-E166-4318-8783-39AF6A31B605}" destId="{C3278657-5DCC-4AAB-B407-739B9E618D69}" srcOrd="2" destOrd="0" presId="urn:microsoft.com/office/officeart/2005/8/layout/orgChart1"/>
    <dgm:cxn modelId="{67C37478-8759-4F21-AF5C-40A67668013A}" type="presParOf" srcId="{0EB07231-3CA0-42A8-AE42-EFF984FC9A65}" destId="{FB0D67E1-4705-4C5A-A8BE-E373C4C7F8DC}" srcOrd="4" destOrd="0" presId="urn:microsoft.com/office/officeart/2005/8/layout/orgChart1"/>
    <dgm:cxn modelId="{DBD9CFCB-0D18-449D-92A8-BF0C4DCC0C9E}" type="presParOf" srcId="{0EB07231-3CA0-42A8-AE42-EFF984FC9A65}" destId="{12F69B15-CF2E-40D3-8957-9480010322BC}" srcOrd="5" destOrd="0" presId="urn:microsoft.com/office/officeart/2005/8/layout/orgChart1"/>
    <dgm:cxn modelId="{294D4424-BB62-4D9F-A578-5078BAA19A5E}" type="presParOf" srcId="{12F69B15-CF2E-40D3-8957-9480010322BC}" destId="{00B0645B-7068-4CF2-86BC-E71D677EED41}" srcOrd="0" destOrd="0" presId="urn:microsoft.com/office/officeart/2005/8/layout/orgChart1"/>
    <dgm:cxn modelId="{5E9E998A-E9C3-4C5B-8341-645178786E0E}" type="presParOf" srcId="{00B0645B-7068-4CF2-86BC-E71D677EED41}" destId="{AB7ECE86-F423-469A-804C-9E0A6711CE75}" srcOrd="0" destOrd="0" presId="urn:microsoft.com/office/officeart/2005/8/layout/orgChart1"/>
    <dgm:cxn modelId="{B02B5661-5009-4ADC-912F-E34AE98F553B}" type="presParOf" srcId="{00B0645B-7068-4CF2-86BC-E71D677EED41}" destId="{37F9F289-47AC-4257-A31F-E2E8F2183DC3}" srcOrd="1" destOrd="0" presId="urn:microsoft.com/office/officeart/2005/8/layout/orgChart1"/>
    <dgm:cxn modelId="{6C65141F-DA4A-48DC-8EAE-7D781FB372AA}" type="presParOf" srcId="{12F69B15-CF2E-40D3-8957-9480010322BC}" destId="{0756DBE1-0E1B-4509-A40C-2596EFA974BD}" srcOrd="1" destOrd="0" presId="urn:microsoft.com/office/officeart/2005/8/layout/orgChart1"/>
    <dgm:cxn modelId="{28565186-9ACD-4A0F-BB2D-C03394042A16}" type="presParOf" srcId="{12F69B15-CF2E-40D3-8957-9480010322BC}" destId="{2CC3C5A6-212A-406C-A47B-1E4C5C93C0F1}" srcOrd="2" destOrd="0" presId="urn:microsoft.com/office/officeart/2005/8/layout/orgChart1"/>
    <dgm:cxn modelId="{976BD8F1-C27F-40AF-AF18-D0F5400311B1}" type="presParOf" srcId="{0EB07231-3CA0-42A8-AE42-EFF984FC9A65}" destId="{6BB70260-FBF6-4FD9-8B99-A7ECE1F53A39}" srcOrd="6" destOrd="0" presId="urn:microsoft.com/office/officeart/2005/8/layout/orgChart1"/>
    <dgm:cxn modelId="{32BADEEA-9B5D-4E35-A1EC-892A82D86AD6}" type="presParOf" srcId="{0EB07231-3CA0-42A8-AE42-EFF984FC9A65}" destId="{CB8079F8-3BBB-455B-A366-62293B5B4128}" srcOrd="7" destOrd="0" presId="urn:microsoft.com/office/officeart/2005/8/layout/orgChart1"/>
    <dgm:cxn modelId="{015113E2-32A4-45CC-BA46-CA84AA4C33CC}" type="presParOf" srcId="{CB8079F8-3BBB-455B-A366-62293B5B4128}" destId="{20A941C0-6B5C-4306-BB47-C60AB75805F0}" srcOrd="0" destOrd="0" presId="urn:microsoft.com/office/officeart/2005/8/layout/orgChart1"/>
    <dgm:cxn modelId="{FB9C4DDF-2025-4A32-999C-61E1211F9CE2}" type="presParOf" srcId="{20A941C0-6B5C-4306-BB47-C60AB75805F0}" destId="{51735A62-65C8-4B72-BC21-EC0033831CB7}" srcOrd="0" destOrd="0" presId="urn:microsoft.com/office/officeart/2005/8/layout/orgChart1"/>
    <dgm:cxn modelId="{43D5D859-106D-4CC2-AAC3-5DD11392AD11}" type="presParOf" srcId="{20A941C0-6B5C-4306-BB47-C60AB75805F0}" destId="{29C82EC9-E8DF-43E5-AE26-7FE69F2FE8E3}" srcOrd="1" destOrd="0" presId="urn:microsoft.com/office/officeart/2005/8/layout/orgChart1"/>
    <dgm:cxn modelId="{E04B6CD8-872F-4FEF-A06C-CD8997B607CA}" type="presParOf" srcId="{CB8079F8-3BBB-455B-A366-62293B5B4128}" destId="{0226FF58-35DD-44DA-8330-812BB9861BAB}" srcOrd="1" destOrd="0" presId="urn:microsoft.com/office/officeart/2005/8/layout/orgChart1"/>
    <dgm:cxn modelId="{A141FC49-77C8-483A-8CBA-EADC5D7C76BC}" type="presParOf" srcId="{CB8079F8-3BBB-455B-A366-62293B5B4128}" destId="{A95144A9-7340-441E-82FD-F72E1E4F2FC1}" srcOrd="2" destOrd="0" presId="urn:microsoft.com/office/officeart/2005/8/layout/orgChart1"/>
    <dgm:cxn modelId="{5871DCC8-6F65-4746-B514-74BE9B07DF68}" type="presParOf" srcId="{0EB07231-3CA0-42A8-AE42-EFF984FC9A65}" destId="{1BF37D4C-6B8D-491C-BFA6-EF055187F912}" srcOrd="8" destOrd="0" presId="urn:microsoft.com/office/officeart/2005/8/layout/orgChart1"/>
    <dgm:cxn modelId="{8DFF5AFA-1CDA-49E8-A79D-C13B62484EA7}" type="presParOf" srcId="{0EB07231-3CA0-42A8-AE42-EFF984FC9A65}" destId="{86602689-6C9B-46AE-9978-4661220F57E8}" srcOrd="9" destOrd="0" presId="urn:microsoft.com/office/officeart/2005/8/layout/orgChart1"/>
    <dgm:cxn modelId="{EA45EF67-20B3-406B-8A7C-5C245A9C30E0}" type="presParOf" srcId="{86602689-6C9B-46AE-9978-4661220F57E8}" destId="{8113BA05-6646-49AD-88B0-3E36D247C6C9}" srcOrd="0" destOrd="0" presId="urn:microsoft.com/office/officeart/2005/8/layout/orgChart1"/>
    <dgm:cxn modelId="{4AE5D132-571D-471E-B42D-B0F5BD5E5EB6}" type="presParOf" srcId="{8113BA05-6646-49AD-88B0-3E36D247C6C9}" destId="{BCC10AE4-DC99-4EA0-B027-3C11C8AFFA0B}" srcOrd="0" destOrd="0" presId="urn:microsoft.com/office/officeart/2005/8/layout/orgChart1"/>
    <dgm:cxn modelId="{E94E57DE-8665-4344-B168-C3C5136E6DC6}" type="presParOf" srcId="{8113BA05-6646-49AD-88B0-3E36D247C6C9}" destId="{98EBC135-7D61-4607-8673-88321824B19A}" srcOrd="1" destOrd="0" presId="urn:microsoft.com/office/officeart/2005/8/layout/orgChart1"/>
    <dgm:cxn modelId="{D54A7335-AF06-4414-A565-A1140BA0CE01}" type="presParOf" srcId="{86602689-6C9B-46AE-9978-4661220F57E8}" destId="{39D676ED-D687-45A8-BAE2-452B3A691EB1}" srcOrd="1" destOrd="0" presId="urn:microsoft.com/office/officeart/2005/8/layout/orgChart1"/>
    <dgm:cxn modelId="{3CA1D451-2D49-46BB-B238-2B346F027A21}" type="presParOf" srcId="{86602689-6C9B-46AE-9978-4661220F57E8}" destId="{C7E5117E-BF0C-4A61-8073-5E57B6BE8C3F}" srcOrd="2" destOrd="0" presId="urn:microsoft.com/office/officeart/2005/8/layout/orgChart1"/>
    <dgm:cxn modelId="{8B06D85A-5E61-46F3-8F93-4FBC2702202A}" type="presParOf" srcId="{0EB07231-3CA0-42A8-AE42-EFF984FC9A65}" destId="{00416E62-FBAF-4AA7-AE51-74C6003471F9}" srcOrd="10" destOrd="0" presId="urn:microsoft.com/office/officeart/2005/8/layout/orgChart1"/>
    <dgm:cxn modelId="{1E389C20-B119-4C51-9CFE-F941978AE9F3}" type="presParOf" srcId="{0EB07231-3CA0-42A8-AE42-EFF984FC9A65}" destId="{63B03767-680D-4D62-96A6-23F74154861A}" srcOrd="11" destOrd="0" presId="urn:microsoft.com/office/officeart/2005/8/layout/orgChart1"/>
    <dgm:cxn modelId="{E20250C1-132A-43A8-8A80-0D5E99D56A48}" type="presParOf" srcId="{63B03767-680D-4D62-96A6-23F74154861A}" destId="{49735B28-1F9C-4BE5-847A-BC143641476E}" srcOrd="0" destOrd="0" presId="urn:microsoft.com/office/officeart/2005/8/layout/orgChart1"/>
    <dgm:cxn modelId="{4E2DD8E2-4155-4DCC-8082-83B47DB01873}" type="presParOf" srcId="{49735B28-1F9C-4BE5-847A-BC143641476E}" destId="{F75D6229-E722-4C5A-8752-308DFF186597}" srcOrd="0" destOrd="0" presId="urn:microsoft.com/office/officeart/2005/8/layout/orgChart1"/>
    <dgm:cxn modelId="{7DBB7CC1-67CC-4DD3-B538-F9042D6B4F05}" type="presParOf" srcId="{49735B28-1F9C-4BE5-847A-BC143641476E}" destId="{D84F31A6-8A16-490F-B798-6B1CCC52D4CD}" srcOrd="1" destOrd="0" presId="urn:microsoft.com/office/officeart/2005/8/layout/orgChart1"/>
    <dgm:cxn modelId="{5941FFDE-9264-429F-BA0A-24A024B8F32A}" type="presParOf" srcId="{63B03767-680D-4D62-96A6-23F74154861A}" destId="{B7DCC22D-685E-4B67-91EC-8CA4B10F28F1}" srcOrd="1" destOrd="0" presId="urn:microsoft.com/office/officeart/2005/8/layout/orgChart1"/>
    <dgm:cxn modelId="{914DE576-63F3-4CE4-A82F-F3910FFE62E9}" type="presParOf" srcId="{63B03767-680D-4D62-96A6-23F74154861A}" destId="{6AF3560C-5408-4952-8A6A-679FB0CCDFD1}" srcOrd="2" destOrd="0" presId="urn:microsoft.com/office/officeart/2005/8/layout/orgChart1"/>
    <dgm:cxn modelId="{D9CF9052-BBB8-4B63-8744-A3463F810755}" type="presParOf" srcId="{9D85BD58-234E-4F80-9935-D3C313D0B352}" destId="{9CDF5DD1-7548-4624-9C39-EA2F57F03E6C}" srcOrd="2" destOrd="0" presId="urn:microsoft.com/office/officeart/2005/8/layout/orgChart1"/>
    <dgm:cxn modelId="{9FAB7D21-D8CF-4CA0-B6D1-5B1537A60C6D}" type="presParOf" srcId="{9A71EA88-E86A-4774-A0C2-7A36B7A46C30}" destId="{1FD30025-BE06-4C8D-8024-6353A3A86C64}" srcOrd="6" destOrd="0" presId="urn:microsoft.com/office/officeart/2005/8/layout/orgChart1"/>
    <dgm:cxn modelId="{79BAE1C7-BB3C-41CC-B5B7-500A983AB71F}" type="presParOf" srcId="{9A71EA88-E86A-4774-A0C2-7A36B7A46C30}" destId="{031ED071-E8F0-4ADE-BB27-DE25D6F99C8E}" srcOrd="7" destOrd="0" presId="urn:microsoft.com/office/officeart/2005/8/layout/orgChart1"/>
    <dgm:cxn modelId="{1285ADFC-18D7-4CEE-B5AD-76037EEFDA33}" type="presParOf" srcId="{031ED071-E8F0-4ADE-BB27-DE25D6F99C8E}" destId="{ED920AE2-8DD7-43C4-A091-03032651C021}" srcOrd="0" destOrd="0" presId="urn:microsoft.com/office/officeart/2005/8/layout/orgChart1"/>
    <dgm:cxn modelId="{53D0044E-633F-4AE6-9942-C5A96A5EB6D4}" type="presParOf" srcId="{ED920AE2-8DD7-43C4-A091-03032651C021}" destId="{B512DCC2-F8AD-4A88-8224-BF794CC14E60}" srcOrd="0" destOrd="0" presId="urn:microsoft.com/office/officeart/2005/8/layout/orgChart1"/>
    <dgm:cxn modelId="{38556E6C-46EF-4767-88E4-FBA6B50FD61D}" type="presParOf" srcId="{ED920AE2-8DD7-43C4-A091-03032651C021}" destId="{C385DBD7-122C-4C76-95AA-F0EDDD576213}" srcOrd="1" destOrd="0" presId="urn:microsoft.com/office/officeart/2005/8/layout/orgChart1"/>
    <dgm:cxn modelId="{907E7645-4DCD-4D8C-8CB4-4E3297D85AF3}" type="presParOf" srcId="{031ED071-E8F0-4ADE-BB27-DE25D6F99C8E}" destId="{DE86AFEF-E43B-4AD5-AF14-454FCFC84E45}" srcOrd="1" destOrd="0" presId="urn:microsoft.com/office/officeart/2005/8/layout/orgChart1"/>
    <dgm:cxn modelId="{A01E8861-98C9-465A-A164-30D3C8E9B7F5}" type="presParOf" srcId="{031ED071-E8F0-4ADE-BB27-DE25D6F99C8E}" destId="{6FF4677D-D383-478C-80F4-343DD5F2C277}" srcOrd="2" destOrd="0" presId="urn:microsoft.com/office/officeart/2005/8/layout/orgChart1"/>
    <dgm:cxn modelId="{95F405FF-F18F-429B-90B2-531F6F099428}" type="presParOf" srcId="{9A71EA88-E86A-4774-A0C2-7A36B7A46C30}" destId="{87BE5EB3-DB60-4F74-8CAB-579081070155}" srcOrd="8" destOrd="0" presId="urn:microsoft.com/office/officeart/2005/8/layout/orgChart1"/>
    <dgm:cxn modelId="{1E3D946F-45A2-4399-A331-BA19B25E13A6}" type="presParOf" srcId="{9A71EA88-E86A-4774-A0C2-7A36B7A46C30}" destId="{B70BC062-C551-4FA6-AA0B-24CA90B943F5}" srcOrd="9" destOrd="0" presId="urn:microsoft.com/office/officeart/2005/8/layout/orgChart1"/>
    <dgm:cxn modelId="{AE0F644B-A255-484C-9B16-1A791B439E03}" type="presParOf" srcId="{B70BC062-C551-4FA6-AA0B-24CA90B943F5}" destId="{A89E6E14-AB18-41E1-BB47-136AAF17BB47}" srcOrd="0" destOrd="0" presId="urn:microsoft.com/office/officeart/2005/8/layout/orgChart1"/>
    <dgm:cxn modelId="{D6DD7344-0D67-46BF-BACD-D7C5EA8558C3}" type="presParOf" srcId="{A89E6E14-AB18-41E1-BB47-136AAF17BB47}" destId="{8659CC59-2E2C-408C-A138-42297FB1F7FC}" srcOrd="0" destOrd="0" presId="urn:microsoft.com/office/officeart/2005/8/layout/orgChart1"/>
    <dgm:cxn modelId="{6C4EC33E-0F69-43FD-B52C-67AB263976FD}" type="presParOf" srcId="{A89E6E14-AB18-41E1-BB47-136AAF17BB47}" destId="{695C9D34-95FC-428F-873D-B6282BE96811}" srcOrd="1" destOrd="0" presId="urn:microsoft.com/office/officeart/2005/8/layout/orgChart1"/>
    <dgm:cxn modelId="{2CE2485B-EF65-4D65-9FB6-8E530EF5C380}" type="presParOf" srcId="{B70BC062-C551-4FA6-AA0B-24CA90B943F5}" destId="{C932BF2B-95E7-43ED-B8E1-90412F9C1BE7}" srcOrd="1" destOrd="0" presId="urn:microsoft.com/office/officeart/2005/8/layout/orgChart1"/>
    <dgm:cxn modelId="{03F736F7-8F22-4583-BD30-FB6C1A49F99E}" type="presParOf" srcId="{B70BC062-C551-4FA6-AA0B-24CA90B943F5}" destId="{84A37CAB-4D2C-4302-B599-182470D820CD}" srcOrd="2" destOrd="0" presId="urn:microsoft.com/office/officeart/2005/8/layout/orgChart1"/>
    <dgm:cxn modelId="{A5721858-300C-4B61-BE76-BE81D14E1EDB}" type="presParOf" srcId="{C7C3974A-1DF5-4BF7-A22B-7D65EF9D0681}" destId="{3D40944F-8A35-4936-92F9-98E4EA2A46E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E5EB3-DB60-4F74-8CAB-579081070155}">
      <dsp:nvSpPr>
        <dsp:cNvPr id="0" name=""/>
        <dsp:cNvSpPr/>
      </dsp:nvSpPr>
      <dsp:spPr>
        <a:xfrm>
          <a:off x="4503757" y="1047534"/>
          <a:ext cx="3636629" cy="295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637"/>
              </a:lnTo>
              <a:lnTo>
                <a:pt x="3636629" y="135637"/>
              </a:lnTo>
              <a:lnTo>
                <a:pt x="3636629" y="295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30025-BE06-4C8D-8024-6353A3A86C64}">
      <dsp:nvSpPr>
        <dsp:cNvPr id="0" name=""/>
        <dsp:cNvSpPr/>
      </dsp:nvSpPr>
      <dsp:spPr>
        <a:xfrm>
          <a:off x="4503757" y="1047534"/>
          <a:ext cx="1792257" cy="295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637"/>
              </a:lnTo>
              <a:lnTo>
                <a:pt x="1792257" y="135637"/>
              </a:lnTo>
              <a:lnTo>
                <a:pt x="1792257" y="295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16E62-FBAF-4AA7-AE51-74C6003471F9}">
      <dsp:nvSpPr>
        <dsp:cNvPr id="0" name=""/>
        <dsp:cNvSpPr/>
      </dsp:nvSpPr>
      <dsp:spPr>
        <a:xfrm>
          <a:off x="3841933" y="2105357"/>
          <a:ext cx="228641" cy="4277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7400"/>
              </a:lnTo>
              <a:lnTo>
                <a:pt x="228641" y="42774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37D4C-6B8D-491C-BFA6-EF055187F912}">
      <dsp:nvSpPr>
        <dsp:cNvPr id="0" name=""/>
        <dsp:cNvSpPr/>
      </dsp:nvSpPr>
      <dsp:spPr>
        <a:xfrm>
          <a:off x="3841933" y="2105357"/>
          <a:ext cx="228641" cy="3528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8791"/>
              </a:lnTo>
              <a:lnTo>
                <a:pt x="228641" y="3528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70260-FBF6-4FD9-8B99-A7ECE1F53A39}">
      <dsp:nvSpPr>
        <dsp:cNvPr id="0" name=""/>
        <dsp:cNvSpPr/>
      </dsp:nvSpPr>
      <dsp:spPr>
        <a:xfrm>
          <a:off x="3841933" y="2105357"/>
          <a:ext cx="228641" cy="27801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0181"/>
              </a:lnTo>
              <a:lnTo>
                <a:pt x="228641" y="27801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0D67E1-4705-4C5A-A8BE-E373C4C7F8DC}">
      <dsp:nvSpPr>
        <dsp:cNvPr id="0" name=""/>
        <dsp:cNvSpPr/>
      </dsp:nvSpPr>
      <dsp:spPr>
        <a:xfrm>
          <a:off x="3841933" y="2105357"/>
          <a:ext cx="228641" cy="2031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1572"/>
              </a:lnTo>
              <a:lnTo>
                <a:pt x="228641" y="20315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2DF6E-144C-454B-9565-EC52D8FB4D37}">
      <dsp:nvSpPr>
        <dsp:cNvPr id="0" name=""/>
        <dsp:cNvSpPr/>
      </dsp:nvSpPr>
      <dsp:spPr>
        <a:xfrm>
          <a:off x="3841933" y="2105357"/>
          <a:ext cx="228641" cy="1282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2962"/>
              </a:lnTo>
              <a:lnTo>
                <a:pt x="228641" y="1282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8AF3D-8225-4C90-9973-D39067016BF1}">
      <dsp:nvSpPr>
        <dsp:cNvPr id="0" name=""/>
        <dsp:cNvSpPr/>
      </dsp:nvSpPr>
      <dsp:spPr>
        <a:xfrm>
          <a:off x="3841933" y="2105357"/>
          <a:ext cx="228641" cy="5343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4353"/>
              </a:lnTo>
              <a:lnTo>
                <a:pt x="228641" y="5343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DE7FD-AB6D-45A1-88B5-F6DE55537A5C}">
      <dsp:nvSpPr>
        <dsp:cNvPr id="0" name=""/>
        <dsp:cNvSpPr/>
      </dsp:nvSpPr>
      <dsp:spPr>
        <a:xfrm>
          <a:off x="4405923" y="1047534"/>
          <a:ext cx="91440" cy="295686"/>
        </a:xfrm>
        <a:custGeom>
          <a:avLst/>
          <a:gdLst/>
          <a:ahLst/>
          <a:cxnLst/>
          <a:rect l="0" t="0" r="0" b="0"/>
          <a:pathLst>
            <a:path>
              <a:moveTo>
                <a:pt x="97834" y="0"/>
              </a:moveTo>
              <a:lnTo>
                <a:pt x="97834" y="135637"/>
              </a:lnTo>
              <a:lnTo>
                <a:pt x="45720" y="135637"/>
              </a:lnTo>
              <a:lnTo>
                <a:pt x="45720" y="295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064E1-EB83-4A90-BC9B-363A4369B1D9}">
      <dsp:nvSpPr>
        <dsp:cNvPr id="0" name=""/>
        <dsp:cNvSpPr/>
      </dsp:nvSpPr>
      <dsp:spPr>
        <a:xfrm>
          <a:off x="2607270" y="1047534"/>
          <a:ext cx="1896487" cy="295686"/>
        </a:xfrm>
        <a:custGeom>
          <a:avLst/>
          <a:gdLst/>
          <a:ahLst/>
          <a:cxnLst/>
          <a:rect l="0" t="0" r="0" b="0"/>
          <a:pathLst>
            <a:path>
              <a:moveTo>
                <a:pt x="1896487" y="0"/>
              </a:moveTo>
              <a:lnTo>
                <a:pt x="1896487" y="135637"/>
              </a:lnTo>
              <a:lnTo>
                <a:pt x="0" y="135637"/>
              </a:lnTo>
              <a:lnTo>
                <a:pt x="0" y="295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E2A97-8AFC-46F1-9229-CDFF582F36CD}">
      <dsp:nvSpPr>
        <dsp:cNvPr id="0" name=""/>
        <dsp:cNvSpPr/>
      </dsp:nvSpPr>
      <dsp:spPr>
        <a:xfrm>
          <a:off x="153188" y="2105357"/>
          <a:ext cx="243152" cy="1660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0948"/>
              </a:lnTo>
              <a:lnTo>
                <a:pt x="243152" y="16609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CF2E21-0BBF-4C89-8E46-93D1F2D60A4C}">
      <dsp:nvSpPr>
        <dsp:cNvPr id="0" name=""/>
        <dsp:cNvSpPr/>
      </dsp:nvSpPr>
      <dsp:spPr>
        <a:xfrm>
          <a:off x="153188" y="2105357"/>
          <a:ext cx="228641" cy="2552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2657"/>
              </a:lnTo>
              <a:lnTo>
                <a:pt x="228641" y="25526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63EB70-7A6D-4FA2-8E46-21CF359D0286}">
      <dsp:nvSpPr>
        <dsp:cNvPr id="0" name=""/>
        <dsp:cNvSpPr/>
      </dsp:nvSpPr>
      <dsp:spPr>
        <a:xfrm>
          <a:off x="153188" y="2105357"/>
          <a:ext cx="228641" cy="759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9218"/>
              </a:lnTo>
              <a:lnTo>
                <a:pt x="228641" y="7592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737FA-DA68-4B50-9686-82FBED4993F4}">
      <dsp:nvSpPr>
        <dsp:cNvPr id="0" name=""/>
        <dsp:cNvSpPr/>
      </dsp:nvSpPr>
      <dsp:spPr>
        <a:xfrm>
          <a:off x="762898" y="1047534"/>
          <a:ext cx="3740859" cy="295686"/>
        </a:xfrm>
        <a:custGeom>
          <a:avLst/>
          <a:gdLst/>
          <a:ahLst/>
          <a:cxnLst/>
          <a:rect l="0" t="0" r="0" b="0"/>
          <a:pathLst>
            <a:path>
              <a:moveTo>
                <a:pt x="3740859" y="0"/>
              </a:moveTo>
              <a:lnTo>
                <a:pt x="3740859" y="135637"/>
              </a:lnTo>
              <a:lnTo>
                <a:pt x="0" y="135637"/>
              </a:lnTo>
              <a:lnTo>
                <a:pt x="0" y="295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9929F-4539-4070-8896-388E4F787335}">
      <dsp:nvSpPr>
        <dsp:cNvPr id="0" name=""/>
        <dsp:cNvSpPr/>
      </dsp:nvSpPr>
      <dsp:spPr>
        <a:xfrm>
          <a:off x="3741620" y="285396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u="none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Eventos</a:t>
          </a:r>
          <a:r>
            <a:rPr lang="en-GB" sz="2000" u="none" kern="1200" dirty="0" smtClean="0">
              <a:latin typeface="Arial" panose="020B0604020202020204" pitchFamily="34" charset="0"/>
              <a:cs typeface="Arial" panose="020B0604020202020204" pitchFamily="34" charset="0"/>
            </a:rPr>
            <a:t>- </a:t>
          </a: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Covilhã</a:t>
          </a:r>
          <a:endParaRPr lang="en-GB" sz="200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1620" y="285396"/>
        <a:ext cx="1524274" cy="762137"/>
      </dsp:txXfrm>
    </dsp:sp>
    <dsp:sp modelId="{BB899C3E-7977-48D2-838C-0A0A4E22407E}">
      <dsp:nvSpPr>
        <dsp:cNvPr id="0" name=""/>
        <dsp:cNvSpPr/>
      </dsp:nvSpPr>
      <dsp:spPr>
        <a:xfrm>
          <a:off x="760" y="1343220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Início</a:t>
          </a:r>
          <a:endParaRPr lang="en-GB" sz="200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60" y="1343220"/>
        <a:ext cx="1524274" cy="762137"/>
      </dsp:txXfrm>
    </dsp:sp>
    <dsp:sp modelId="{A11B1B3B-548B-4BF3-BD14-6C594BE6A489}">
      <dsp:nvSpPr>
        <dsp:cNvPr id="0" name=""/>
        <dsp:cNvSpPr/>
      </dsp:nvSpPr>
      <dsp:spPr>
        <a:xfrm>
          <a:off x="381829" y="2483507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 smtClean="0"/>
            <a:t>Porquê Covilhã?</a:t>
          </a:r>
          <a:endParaRPr lang="pt-PT" sz="1800" kern="1200" dirty="0"/>
        </a:p>
      </dsp:txBody>
      <dsp:txXfrm>
        <a:off x="381829" y="2483507"/>
        <a:ext cx="1524274" cy="762137"/>
      </dsp:txXfrm>
    </dsp:sp>
    <dsp:sp modelId="{3DA29272-8B54-4109-B1CF-306966EBCEA6}">
      <dsp:nvSpPr>
        <dsp:cNvPr id="0" name=""/>
        <dsp:cNvSpPr/>
      </dsp:nvSpPr>
      <dsp:spPr>
        <a:xfrm>
          <a:off x="381829" y="4276946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 smtClean="0"/>
            <a:t>Mapa</a:t>
          </a:r>
          <a:endParaRPr lang="pt-PT" sz="1800" kern="1200" dirty="0"/>
        </a:p>
      </dsp:txBody>
      <dsp:txXfrm>
        <a:off x="381829" y="4276946"/>
        <a:ext cx="1524274" cy="762137"/>
      </dsp:txXfrm>
    </dsp:sp>
    <dsp:sp modelId="{B13177B0-B616-471A-B673-341F50F836B6}">
      <dsp:nvSpPr>
        <dsp:cNvPr id="0" name=""/>
        <dsp:cNvSpPr/>
      </dsp:nvSpPr>
      <dsp:spPr>
        <a:xfrm>
          <a:off x="396340" y="3385238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 smtClean="0"/>
            <a:t>Chegar à Covilhã</a:t>
          </a:r>
          <a:endParaRPr lang="pt-PT" sz="1800" kern="1200" dirty="0"/>
        </a:p>
      </dsp:txBody>
      <dsp:txXfrm>
        <a:off x="396340" y="3385238"/>
        <a:ext cx="1524274" cy="762137"/>
      </dsp:txXfrm>
    </dsp:sp>
    <dsp:sp modelId="{3DCFB508-F20D-419B-97A2-A0EA8AAE62B8}">
      <dsp:nvSpPr>
        <dsp:cNvPr id="0" name=""/>
        <dsp:cNvSpPr/>
      </dsp:nvSpPr>
      <dsp:spPr>
        <a:xfrm>
          <a:off x="1845133" y="1343220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Calendário</a:t>
          </a:r>
          <a:endParaRPr lang="en-GB" sz="200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45133" y="1343220"/>
        <a:ext cx="1524274" cy="762137"/>
      </dsp:txXfrm>
    </dsp:sp>
    <dsp:sp modelId="{D0C42A0A-227F-498C-9217-1F2A4E39F4AC}">
      <dsp:nvSpPr>
        <dsp:cNvPr id="0" name=""/>
        <dsp:cNvSpPr/>
      </dsp:nvSpPr>
      <dsp:spPr>
        <a:xfrm>
          <a:off x="3689505" y="1343220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Categorias</a:t>
          </a:r>
          <a:endParaRPr lang="en-GB" sz="200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89505" y="1343220"/>
        <a:ext cx="1524274" cy="762137"/>
      </dsp:txXfrm>
    </dsp:sp>
    <dsp:sp modelId="{426BD5C4-6298-4765-92B5-5BE6F449DD28}">
      <dsp:nvSpPr>
        <dsp:cNvPr id="0" name=""/>
        <dsp:cNvSpPr/>
      </dsp:nvSpPr>
      <dsp:spPr>
        <a:xfrm>
          <a:off x="4070574" y="2425455"/>
          <a:ext cx="1263273" cy="428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u="none" kern="1200" dirty="0"/>
            <a:t>Artes</a:t>
          </a:r>
        </a:p>
      </dsp:txBody>
      <dsp:txXfrm>
        <a:off x="4070574" y="2425455"/>
        <a:ext cx="1263273" cy="428511"/>
      </dsp:txXfrm>
    </dsp:sp>
    <dsp:sp modelId="{425B22CD-323F-4E0B-BEA0-EC7E00D9ABF2}">
      <dsp:nvSpPr>
        <dsp:cNvPr id="0" name=""/>
        <dsp:cNvSpPr/>
      </dsp:nvSpPr>
      <dsp:spPr>
        <a:xfrm>
          <a:off x="4070574" y="3174065"/>
          <a:ext cx="1263273" cy="428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u="none" kern="1200" dirty="0"/>
            <a:t>Música</a:t>
          </a:r>
        </a:p>
      </dsp:txBody>
      <dsp:txXfrm>
        <a:off x="4070574" y="3174065"/>
        <a:ext cx="1263273" cy="428511"/>
      </dsp:txXfrm>
    </dsp:sp>
    <dsp:sp modelId="{AB7ECE86-F423-469A-804C-9E0A6711CE75}">
      <dsp:nvSpPr>
        <dsp:cNvPr id="0" name=""/>
        <dsp:cNvSpPr/>
      </dsp:nvSpPr>
      <dsp:spPr>
        <a:xfrm>
          <a:off x="4070574" y="3922674"/>
          <a:ext cx="1263273" cy="428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u="none" kern="1200" dirty="0"/>
            <a:t>Noite</a:t>
          </a:r>
        </a:p>
      </dsp:txBody>
      <dsp:txXfrm>
        <a:off x="4070574" y="3922674"/>
        <a:ext cx="1263273" cy="428511"/>
      </dsp:txXfrm>
    </dsp:sp>
    <dsp:sp modelId="{51735A62-65C8-4B72-BC21-EC0033831CB7}">
      <dsp:nvSpPr>
        <dsp:cNvPr id="0" name=""/>
        <dsp:cNvSpPr/>
      </dsp:nvSpPr>
      <dsp:spPr>
        <a:xfrm>
          <a:off x="4070574" y="4671283"/>
          <a:ext cx="1263273" cy="428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u="none" kern="1200" dirty="0"/>
            <a:t>Cultura</a:t>
          </a:r>
        </a:p>
      </dsp:txBody>
      <dsp:txXfrm>
        <a:off x="4070574" y="4671283"/>
        <a:ext cx="1263273" cy="428511"/>
      </dsp:txXfrm>
    </dsp:sp>
    <dsp:sp modelId="{BCC10AE4-DC99-4EA0-B027-3C11C8AFFA0B}">
      <dsp:nvSpPr>
        <dsp:cNvPr id="0" name=""/>
        <dsp:cNvSpPr/>
      </dsp:nvSpPr>
      <dsp:spPr>
        <a:xfrm>
          <a:off x="4070574" y="5419893"/>
          <a:ext cx="1263273" cy="428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u="none" kern="1200" dirty="0"/>
            <a:t>Desporto</a:t>
          </a:r>
        </a:p>
      </dsp:txBody>
      <dsp:txXfrm>
        <a:off x="4070574" y="5419893"/>
        <a:ext cx="1263273" cy="428511"/>
      </dsp:txXfrm>
    </dsp:sp>
    <dsp:sp modelId="{F75D6229-E722-4C5A-8752-308DFF186597}">
      <dsp:nvSpPr>
        <dsp:cNvPr id="0" name=""/>
        <dsp:cNvSpPr/>
      </dsp:nvSpPr>
      <dsp:spPr>
        <a:xfrm>
          <a:off x="4070574" y="6168502"/>
          <a:ext cx="1263273" cy="428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u="none" kern="1200" dirty="0"/>
            <a:t>Em Destaque</a:t>
          </a:r>
        </a:p>
      </dsp:txBody>
      <dsp:txXfrm>
        <a:off x="4070574" y="6168502"/>
        <a:ext cx="1263273" cy="428511"/>
      </dsp:txXfrm>
    </dsp:sp>
    <dsp:sp modelId="{B512DCC2-F8AD-4A88-8224-BF794CC14E60}">
      <dsp:nvSpPr>
        <dsp:cNvPr id="0" name=""/>
        <dsp:cNvSpPr/>
      </dsp:nvSpPr>
      <dsp:spPr>
        <a:xfrm>
          <a:off x="5533878" y="1343220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Sobre</a:t>
          </a:r>
          <a:endParaRPr lang="en-GB" sz="200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33878" y="1343220"/>
        <a:ext cx="1524274" cy="762137"/>
      </dsp:txXfrm>
    </dsp:sp>
    <dsp:sp modelId="{8659CC59-2E2C-408C-A138-42297FB1F7FC}">
      <dsp:nvSpPr>
        <dsp:cNvPr id="0" name=""/>
        <dsp:cNvSpPr/>
      </dsp:nvSpPr>
      <dsp:spPr>
        <a:xfrm>
          <a:off x="7378250" y="1343220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Contactos</a:t>
          </a:r>
          <a:endParaRPr lang="en-GB" sz="200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378250" y="1343220"/>
        <a:ext cx="1524274" cy="762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6BE1C-E5B9-40EB-B480-3B6CCE635393}" type="datetimeFigureOut">
              <a:rPr lang="en-GB" smtClean="0"/>
              <a:t>30/12/2018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131CB-BF3F-4CC3-BE8F-49CE356A2E1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42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pt-PT" dirty="0" err="1"/>
              <a:t>Estrutura</a:t>
            </a:r>
            <a:r>
              <a:rPr lang="en-GB" altLang="pt-PT" dirty="0"/>
              <a:t> do website, </a:t>
            </a:r>
            <a:r>
              <a:rPr lang="en-GB" altLang="pt-PT" dirty="0" err="1"/>
              <a:t>mostrando</a:t>
            </a:r>
            <a:r>
              <a:rPr lang="en-GB" altLang="pt-PT" dirty="0"/>
              <a:t> </a:t>
            </a:r>
            <a:r>
              <a:rPr lang="en-GB" altLang="pt-PT" dirty="0" err="1"/>
              <a:t>como</a:t>
            </a:r>
            <a:r>
              <a:rPr lang="en-GB" altLang="pt-PT" dirty="0"/>
              <a:t> as </a:t>
            </a:r>
            <a:r>
              <a:rPr lang="en-GB" altLang="pt-PT" dirty="0" err="1"/>
              <a:t>páginas</a:t>
            </a:r>
            <a:r>
              <a:rPr lang="en-GB" altLang="pt-PT" dirty="0"/>
              <a:t> </a:t>
            </a:r>
            <a:r>
              <a:rPr lang="en-GB" altLang="pt-PT" dirty="0" err="1"/>
              <a:t>estão</a:t>
            </a:r>
            <a:r>
              <a:rPr lang="en-GB" altLang="pt-PT" dirty="0"/>
              <a:t> </a:t>
            </a:r>
            <a:r>
              <a:rPr lang="en-GB" altLang="pt-PT" dirty="0" err="1"/>
              <a:t>ligadas</a:t>
            </a:r>
            <a:r>
              <a:rPr lang="en-GB" altLang="pt-PT" dirty="0"/>
              <a:t> </a:t>
            </a:r>
            <a:r>
              <a:rPr lang="en-GB" altLang="pt-PT" dirty="0" err="1"/>
              <a:t>umas</a:t>
            </a:r>
            <a:r>
              <a:rPr lang="en-GB" altLang="pt-PT" dirty="0"/>
              <a:t> </a:t>
            </a:r>
            <a:r>
              <a:rPr lang="en-GB" altLang="pt-PT" dirty="0" err="1"/>
              <a:t>às</a:t>
            </a:r>
            <a:r>
              <a:rPr lang="en-GB" altLang="pt-PT" dirty="0"/>
              <a:t> </a:t>
            </a:r>
            <a:r>
              <a:rPr lang="en-GB" altLang="pt-PT" dirty="0" err="1"/>
              <a:t>outras</a:t>
            </a:r>
            <a:r>
              <a:rPr lang="en-GB" altLang="pt-PT" dirty="0"/>
              <a:t>.</a:t>
            </a:r>
          </a:p>
          <a:p>
            <a:endParaRPr lang="en-GB" altLang="pt-PT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1pPr>
            <a:lvl2pPr marL="685669" indent="-263719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2pPr>
            <a:lvl3pPr marL="1054875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3pPr>
            <a:lvl4pPr marL="1476825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4pPr>
            <a:lvl5pPr marL="1898774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5pPr>
            <a:lvl6pPr marL="232072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6pPr>
            <a:lvl7pPr marL="274267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7pPr>
            <a:lvl8pPr marL="316462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8pPr>
            <a:lvl9pPr marL="358657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6EAC3399-FE21-4A40-84FF-DC2CA7EB71B9}" type="slidenum">
              <a:rPr lang="pt-PT" altLang="pt-PT" sz="1100">
                <a:solidFill>
                  <a:schemeClr val="tx1"/>
                </a:solidFill>
              </a:rPr>
              <a:pPr/>
              <a:t>2</a:t>
            </a:fld>
            <a:endParaRPr lang="pt-PT" altLang="pt-PT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376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pt-PT" dirty="0" err="1"/>
              <a:t>Estrutura</a:t>
            </a:r>
            <a:r>
              <a:rPr lang="en-GB" altLang="pt-PT" dirty="0"/>
              <a:t> do website, </a:t>
            </a:r>
            <a:r>
              <a:rPr lang="en-GB" altLang="pt-PT" dirty="0" err="1"/>
              <a:t>mostrando</a:t>
            </a:r>
            <a:r>
              <a:rPr lang="en-GB" altLang="pt-PT" dirty="0"/>
              <a:t> </a:t>
            </a:r>
            <a:r>
              <a:rPr lang="en-GB" altLang="pt-PT" dirty="0" err="1"/>
              <a:t>como</a:t>
            </a:r>
            <a:r>
              <a:rPr lang="en-GB" altLang="pt-PT" dirty="0"/>
              <a:t> as </a:t>
            </a:r>
            <a:r>
              <a:rPr lang="en-GB" altLang="pt-PT" dirty="0" err="1"/>
              <a:t>páginas</a:t>
            </a:r>
            <a:r>
              <a:rPr lang="en-GB" altLang="pt-PT" dirty="0"/>
              <a:t> </a:t>
            </a:r>
            <a:r>
              <a:rPr lang="en-GB" altLang="pt-PT" dirty="0" err="1"/>
              <a:t>estão</a:t>
            </a:r>
            <a:r>
              <a:rPr lang="en-GB" altLang="pt-PT" dirty="0"/>
              <a:t> </a:t>
            </a:r>
            <a:r>
              <a:rPr lang="en-GB" altLang="pt-PT" dirty="0" err="1"/>
              <a:t>ligadas</a:t>
            </a:r>
            <a:r>
              <a:rPr lang="en-GB" altLang="pt-PT" dirty="0"/>
              <a:t> </a:t>
            </a:r>
            <a:r>
              <a:rPr lang="en-GB" altLang="pt-PT" dirty="0" err="1"/>
              <a:t>umas</a:t>
            </a:r>
            <a:r>
              <a:rPr lang="en-GB" altLang="pt-PT" dirty="0"/>
              <a:t> </a:t>
            </a:r>
            <a:r>
              <a:rPr lang="en-GB" altLang="pt-PT" dirty="0" err="1"/>
              <a:t>às</a:t>
            </a:r>
            <a:r>
              <a:rPr lang="en-GB" altLang="pt-PT" dirty="0"/>
              <a:t> </a:t>
            </a:r>
            <a:r>
              <a:rPr lang="en-GB" altLang="pt-PT" dirty="0" err="1"/>
              <a:t>outras</a:t>
            </a:r>
            <a:r>
              <a:rPr lang="en-GB" altLang="pt-PT" dirty="0"/>
              <a:t>.</a:t>
            </a:r>
          </a:p>
          <a:p>
            <a:endParaRPr lang="en-GB" altLang="pt-PT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1pPr>
            <a:lvl2pPr marL="685669" indent="-263719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2pPr>
            <a:lvl3pPr marL="1054875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3pPr>
            <a:lvl4pPr marL="1476825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4pPr>
            <a:lvl5pPr marL="1898774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5pPr>
            <a:lvl6pPr marL="232072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6pPr>
            <a:lvl7pPr marL="274267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7pPr>
            <a:lvl8pPr marL="316462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8pPr>
            <a:lvl9pPr marL="358657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6EAC3399-FE21-4A40-84FF-DC2CA7EB71B9}" type="slidenum">
              <a:rPr lang="pt-PT" altLang="pt-PT" sz="1100">
                <a:solidFill>
                  <a:schemeClr val="tx1"/>
                </a:solidFill>
              </a:rPr>
              <a:pPr/>
              <a:t>3</a:t>
            </a:fld>
            <a:endParaRPr lang="pt-PT" altLang="pt-PT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698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https://www.timeout.pt/lisboa/pt</a:t>
            </a:r>
            <a:r>
              <a:rPr lang="pt-PT" baseline="0" dirty="0"/>
              <a:t>  ;  </a:t>
            </a:r>
            <a:r>
              <a:rPr lang="pt-PT" dirty="0"/>
              <a:t>https://www.visitlisboa.com/pt-pt/eventos -- Exemplos</a:t>
            </a:r>
            <a:r>
              <a:rPr lang="pt-PT" baseline="0" dirty="0"/>
              <a:t> para o website</a:t>
            </a:r>
            <a:br>
              <a:rPr lang="pt-PT" baseline="0" dirty="0"/>
            </a:br>
            <a:r>
              <a:rPr lang="pt-PT" baseline="0" dirty="0"/>
              <a:t>https://www.visitlisboa.com/pt-pt/lisboa/chegar-a-lisboa</a:t>
            </a:r>
          </a:p>
          <a:p>
            <a:r>
              <a:rPr lang="pt-PT" baseline="0" dirty="0"/>
              <a:t>https://observador.pt/2017/09/17/covilha-6-razoes-para-ir-a-serra-mesmo-sem-neve/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131CB-BF3F-4CC3-BE8F-49CE356A2E1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754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206C-CDB6-49DB-A49C-1C74FE4EA3F6}" type="datetime1">
              <a:rPr lang="en-GB" smtClean="0"/>
              <a:t>30/12/2018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76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A3EE-7AFB-4F73-B39D-FB9AAAE09D70}" type="datetime1">
              <a:rPr lang="en-GB" smtClean="0"/>
              <a:t>30/12/2018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77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91F8-B1AD-48C8-B450-A9DE8FC9B4BC}" type="datetime1">
              <a:rPr lang="en-GB" smtClean="0"/>
              <a:t>30/12/2018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424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52220" y="683696"/>
            <a:ext cx="2431657" cy="31953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0" kern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hiperlinks</a:t>
            </a:r>
            <a:r>
              <a:rPr lang="en-US" dirty="0"/>
              <a:t> que </a:t>
            </a:r>
            <a:r>
              <a:rPr lang="en-US" dirty="0" err="1"/>
              <a:t>terá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página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558436" y="4059070"/>
            <a:ext cx="2431657" cy="2565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nomes</a:t>
            </a:r>
            <a:r>
              <a:rPr lang="en-US" dirty="0"/>
              <a:t> das imagens que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utilizar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886033" y="683696"/>
            <a:ext cx="5531172" cy="31953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0" baseline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o layout </a:t>
            </a:r>
            <a:r>
              <a:rPr lang="en-US" dirty="0" err="1"/>
              <a:t>desta</a:t>
            </a:r>
            <a:r>
              <a:rPr lang="en-US" dirty="0"/>
              <a:t> </a:t>
            </a:r>
            <a:r>
              <a:rPr lang="en-US" dirty="0" err="1"/>
              <a:t>página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 hasCustomPrompt="1"/>
          </p:nvPr>
        </p:nvSpPr>
        <p:spPr>
          <a:xfrm>
            <a:off x="879058" y="4059070"/>
            <a:ext cx="5538147" cy="25652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0" kern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o </a:t>
            </a:r>
            <a:r>
              <a:rPr lang="en-US" dirty="0" err="1"/>
              <a:t>texto</a:t>
            </a:r>
            <a:r>
              <a:rPr lang="en-US" dirty="0"/>
              <a:t> que </a:t>
            </a:r>
            <a:r>
              <a:rPr lang="en-US" dirty="0" err="1"/>
              <a:t>existirá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página</a:t>
            </a:r>
            <a:endParaRPr lang="en-US" dirty="0"/>
          </a:p>
          <a:p>
            <a:pPr lvl="1"/>
            <a:r>
              <a:rPr lang="en-US" dirty="0" err="1"/>
              <a:t>Estruture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conteúdos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blocos</a:t>
            </a:r>
            <a:r>
              <a:rPr lang="en-US" dirty="0"/>
              <a:t> do layout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81589" y="143636"/>
            <a:ext cx="8102287" cy="360039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1" baseline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 da </a:t>
            </a:r>
            <a:r>
              <a:rPr lang="en-US" dirty="0" err="1"/>
              <a:t>página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9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207"/>
            <a:ext cx="7886700" cy="8083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B6BE-13A3-40C5-BAF7-2CC773D00FB0}" type="datetime1">
              <a:rPr lang="en-GB" smtClean="0"/>
              <a:t>30/12/2018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31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CEB-FEAA-4C72-9118-04BDF5966FFB}" type="datetime1">
              <a:rPr lang="en-GB" smtClean="0"/>
              <a:t>30/12/2018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64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555E-071C-48B6-AB80-445E4540AC68}" type="datetime1">
              <a:rPr lang="en-GB" smtClean="0"/>
              <a:t>30/12/2018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38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195A-F236-4C56-A7B6-A9E3130AE1F9}" type="datetime1">
              <a:rPr lang="en-GB" smtClean="0"/>
              <a:t>30/12/2018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63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BF01-7E4A-4B0A-98AA-6A611EFD036E}" type="datetime1">
              <a:rPr lang="en-GB" smtClean="0"/>
              <a:t>30/12/2018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40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66CE-A945-42FA-B1CB-E96DCD998F84}" type="datetime1">
              <a:rPr lang="en-GB" smtClean="0"/>
              <a:t>30/12/2018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1C88-A111-4B14-B38C-BDD24B4F2065}" type="datetime1">
              <a:rPr lang="en-GB" smtClean="0"/>
              <a:t>30/12/2018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90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B5E6-D2E8-4024-8FEA-9A34E9CC2096}" type="datetime1">
              <a:rPr lang="en-GB" smtClean="0"/>
              <a:t>30/12/2018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0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24722-C52C-4725-B554-5890676B8B27}" type="datetime1">
              <a:rPr lang="en-GB" smtClean="0"/>
              <a:t>30/12/2018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  <p:sp>
        <p:nvSpPr>
          <p:cNvPr id="7" name="AutoShape 37"/>
          <p:cNvSpPr>
            <a:spLocks noChangeArrowheads="1"/>
          </p:cNvSpPr>
          <p:nvPr userDrawn="1"/>
        </p:nvSpPr>
        <p:spPr bwMode="auto">
          <a:xfrm>
            <a:off x="0" y="0"/>
            <a:ext cx="628650" cy="6873984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PT" altLang="pt-PT"/>
          </a:p>
        </p:txBody>
      </p:sp>
      <p:sp>
        <p:nvSpPr>
          <p:cNvPr id="8" name="Text Box 38"/>
          <p:cNvSpPr txBox="1">
            <a:spLocks noChangeArrowheads="1"/>
          </p:cNvSpPr>
          <p:nvPr userDrawn="1"/>
        </p:nvSpPr>
        <p:spPr bwMode="auto">
          <a:xfrm rot="5400000" flipH="1" flipV="1">
            <a:off x="-2231231" y="3055253"/>
            <a:ext cx="49958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PT" altLang="pt-PT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Composição Web</a:t>
            </a:r>
            <a:endParaRPr lang="en-GB" altLang="pt-PT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42"/>
          <p:cNvSpPr txBox="1">
            <a:spLocks noChangeArrowheads="1"/>
          </p:cNvSpPr>
          <p:nvPr userDrawn="1"/>
        </p:nvSpPr>
        <p:spPr bwMode="auto">
          <a:xfrm>
            <a:off x="49213" y="6204059"/>
            <a:ext cx="452437" cy="2619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fld id="{8E67D718-4399-40A2-AD22-F2126A2002E3}" type="slidenum">
              <a:rPr lang="en-GB" altLang="pt-PT" sz="1100">
                <a:solidFill>
                  <a:schemeClr val="bg1"/>
                </a:solidFill>
                <a:latin typeface="Arial" charset="0"/>
                <a:cs typeface="Arial" charset="0"/>
              </a:rPr>
              <a:pPr algn="ctr" eaLnBrk="1" hangingPunct="1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charset="0"/>
                <a:buNone/>
              </a:pPr>
              <a:t>‹nº›</a:t>
            </a:fld>
            <a:endParaRPr lang="en-GB" altLang="pt-PT" sz="11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550" y="222250"/>
            <a:ext cx="103663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0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ipadvisor.pt/Attractions-g189145-Activities-c47-Covilha_Castelo_Branco_District_Central_Portugal.html" TargetMode="External"/><Relationship Id="rId2" Type="http://schemas.openxmlformats.org/officeDocument/2006/relationships/hyperlink" Target="http://www.lisbonne-idee.pt/p4820-wool-fest-covilha-descentralizacao-artistica.html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hyperlink" Target="https://turismodocentro.pt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Templates para </a:t>
            </a:r>
            <a:r>
              <a:rPr lang="en-GB" dirty="0" err="1"/>
              <a:t>relatório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1</a:t>
            </a:fld>
            <a:endParaRPr lang="en-GB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1303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61284A3C-35C7-47BB-B5EF-3A5AFD39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B62007-2099-491F-B9CC-679828859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3F0B0E7-9DC5-4E64-84FC-E41A42350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AD76EA7-FFDD-4221-8BFA-2CF2F90A53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 smtClean="0"/>
              <a:t>Música</a:t>
            </a:r>
            <a:endParaRPr lang="pt-PT" dirty="0"/>
          </a:p>
        </p:txBody>
      </p:sp>
      <p:pic>
        <p:nvPicPr>
          <p:cNvPr id="7" name="Google Shape;218;p21"/>
          <p:cNvPicPr preferRelativeResize="0">
            <a:picLocks noGrp="1"/>
          </p:cNvPicPr>
          <p:nvPr>
            <p:ph idx="1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967430" y="684213"/>
            <a:ext cx="3367639" cy="3194050"/>
          </a:xfrm>
          <a:prstGeom prst="rect">
            <a:avLst/>
          </a:prstGeom>
          <a:solidFill>
            <a:srgbClr val="FBE4D4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1758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 smtClean="0"/>
              <a:t>Noite</a:t>
            </a:r>
            <a:endParaRPr lang="pt-PT" dirty="0"/>
          </a:p>
        </p:txBody>
      </p:sp>
      <p:pic>
        <p:nvPicPr>
          <p:cNvPr id="7" name="Google Shape;218;p21"/>
          <p:cNvPicPr preferRelativeResize="0">
            <a:picLocks noGrp="1"/>
          </p:cNvPicPr>
          <p:nvPr>
            <p:ph idx="1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967430" y="684213"/>
            <a:ext cx="3367639" cy="3194050"/>
          </a:xfrm>
          <a:prstGeom prst="rect">
            <a:avLst/>
          </a:prstGeom>
          <a:solidFill>
            <a:srgbClr val="FBE4D4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047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61284A3C-35C7-47BB-B5EF-3A5AFD39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B62007-2099-491F-B9CC-679828859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3F0B0E7-9DC5-4E64-84FC-E41A42350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AD76EA7-FFDD-4221-8BFA-2CF2F90A53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 smtClean="0"/>
              <a:t>Cultura</a:t>
            </a:r>
            <a:endParaRPr lang="pt-PT" dirty="0"/>
          </a:p>
        </p:txBody>
      </p:sp>
      <p:pic>
        <p:nvPicPr>
          <p:cNvPr id="7" name="Google Shape;218;p21"/>
          <p:cNvPicPr preferRelativeResize="0">
            <a:picLocks noGrp="1"/>
          </p:cNvPicPr>
          <p:nvPr>
            <p:ph idx="1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967430" y="684213"/>
            <a:ext cx="3367639" cy="3194050"/>
          </a:xfrm>
          <a:prstGeom prst="rect">
            <a:avLst/>
          </a:prstGeom>
          <a:solidFill>
            <a:srgbClr val="FBE4D4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4840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61284A3C-35C7-47BB-B5EF-3A5AFD39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B62007-2099-491F-B9CC-679828859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3F0B0E7-9DC5-4E64-84FC-E41A42350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AD76EA7-FFDD-4221-8BFA-2CF2F90A53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 smtClean="0"/>
              <a:t>Desporto </a:t>
            </a:r>
            <a:endParaRPr lang="pt-PT" dirty="0"/>
          </a:p>
        </p:txBody>
      </p:sp>
      <p:pic>
        <p:nvPicPr>
          <p:cNvPr id="7" name="Google Shape;218;p21"/>
          <p:cNvPicPr preferRelativeResize="0">
            <a:picLocks noGrp="1"/>
          </p:cNvPicPr>
          <p:nvPr>
            <p:ph idx="1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967430" y="684213"/>
            <a:ext cx="3367639" cy="3194050"/>
          </a:xfrm>
          <a:prstGeom prst="rect">
            <a:avLst/>
          </a:prstGeom>
          <a:solidFill>
            <a:srgbClr val="FBE4D4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1941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 smtClean="0"/>
              <a:t>Em destaque</a:t>
            </a:r>
            <a:endParaRPr lang="pt-PT" dirty="0"/>
          </a:p>
        </p:txBody>
      </p:sp>
      <p:pic>
        <p:nvPicPr>
          <p:cNvPr id="7" name="Google Shape;218;p21"/>
          <p:cNvPicPr preferRelativeResize="0">
            <a:picLocks noGrp="1"/>
          </p:cNvPicPr>
          <p:nvPr>
            <p:ph idx="1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967430" y="684213"/>
            <a:ext cx="3367639" cy="3194050"/>
          </a:xfrm>
          <a:prstGeom prst="rect">
            <a:avLst/>
          </a:prstGeom>
          <a:solidFill>
            <a:srgbClr val="FBE4D4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9871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 smtClean="0"/>
              <a:t>Sobre</a:t>
            </a:r>
            <a:endParaRPr lang="pt-PT" dirty="0"/>
          </a:p>
        </p:txBody>
      </p:sp>
      <p:pic>
        <p:nvPicPr>
          <p:cNvPr id="7" name="Google Shape;227;p22"/>
          <p:cNvPicPr preferRelativeResize="0">
            <a:picLocks noGrp="1"/>
          </p:cNvPicPr>
          <p:nvPr>
            <p:ph idx="1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967430" y="684213"/>
            <a:ext cx="3367639" cy="3194050"/>
          </a:xfrm>
          <a:prstGeom prst="rect">
            <a:avLst/>
          </a:prstGeom>
          <a:solidFill>
            <a:srgbClr val="FBE4D4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1092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 smtClean="0"/>
              <a:t>Contactos</a:t>
            </a:r>
            <a:endParaRPr lang="pt-PT" dirty="0"/>
          </a:p>
        </p:txBody>
      </p:sp>
      <p:pic>
        <p:nvPicPr>
          <p:cNvPr id="7" name="Google Shape;236;p23"/>
          <p:cNvPicPr preferRelativeResize="0">
            <a:picLocks noGrp="1"/>
          </p:cNvPicPr>
          <p:nvPr>
            <p:ph idx="1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967430" y="684213"/>
            <a:ext cx="3367639" cy="3194050"/>
          </a:xfrm>
          <a:prstGeom prst="rect">
            <a:avLst/>
          </a:prstGeom>
          <a:solidFill>
            <a:srgbClr val="FBE4D4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23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Estrutura</a:t>
            </a:r>
            <a:r>
              <a:rPr lang="en-GB"/>
              <a:t> do Web site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2F8EBE6-665F-4846-A148-9D6DDE6E6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pt-PT" dirty="0"/>
              <a:t>Utilize o template </a:t>
            </a:r>
            <a:r>
              <a:rPr lang="en-GB" altLang="pt-PT" dirty="0" err="1"/>
              <a:t>em</a:t>
            </a:r>
            <a:r>
              <a:rPr lang="en-GB" altLang="pt-PT" dirty="0"/>
              <a:t> </a:t>
            </a:r>
            <a:r>
              <a:rPr lang="en-GB" altLang="pt-PT" dirty="0" err="1"/>
              <a:t>baixo</a:t>
            </a:r>
            <a:r>
              <a:rPr lang="en-GB" altLang="pt-PT" dirty="0"/>
              <a:t> para </a:t>
            </a:r>
            <a:r>
              <a:rPr lang="en-GB" altLang="pt-PT" dirty="0" err="1"/>
              <a:t>representar</a:t>
            </a:r>
            <a:r>
              <a:rPr lang="en-GB" altLang="pt-PT" dirty="0"/>
              <a:t> a </a:t>
            </a:r>
            <a:r>
              <a:rPr lang="en-GB" altLang="pt-PT" dirty="0" err="1"/>
              <a:t>estutura</a:t>
            </a:r>
            <a:r>
              <a:rPr lang="en-GB" altLang="pt-PT" dirty="0"/>
              <a:t> do </a:t>
            </a:r>
            <a:r>
              <a:rPr lang="en-GB" altLang="pt-PT" dirty="0" err="1"/>
              <a:t>seu</a:t>
            </a:r>
            <a:r>
              <a:rPr lang="en-GB" altLang="pt-PT" dirty="0"/>
              <a:t> website, </a:t>
            </a:r>
            <a:r>
              <a:rPr lang="en-GB" altLang="pt-PT" dirty="0" err="1"/>
              <a:t>mostrando</a:t>
            </a:r>
            <a:r>
              <a:rPr lang="en-GB" altLang="pt-PT" dirty="0"/>
              <a:t> </a:t>
            </a:r>
            <a:r>
              <a:rPr lang="en-GB" altLang="pt-PT" dirty="0" err="1"/>
              <a:t>como</a:t>
            </a:r>
            <a:r>
              <a:rPr lang="en-GB" altLang="pt-PT" dirty="0"/>
              <a:t> as </a:t>
            </a:r>
            <a:r>
              <a:rPr lang="en-GB" altLang="pt-PT" dirty="0" err="1"/>
              <a:t>páginas</a:t>
            </a:r>
            <a:r>
              <a:rPr lang="en-GB" altLang="pt-PT" dirty="0"/>
              <a:t> </a:t>
            </a:r>
            <a:r>
              <a:rPr lang="en-GB" altLang="pt-PT" dirty="0" err="1"/>
              <a:t>estão</a:t>
            </a:r>
            <a:r>
              <a:rPr lang="en-GB" altLang="pt-PT" dirty="0"/>
              <a:t> </a:t>
            </a:r>
            <a:r>
              <a:rPr lang="en-GB" altLang="pt-PT" dirty="0" err="1"/>
              <a:t>ligadas</a:t>
            </a:r>
            <a:r>
              <a:rPr lang="en-GB" altLang="pt-PT" dirty="0"/>
              <a:t> </a:t>
            </a:r>
            <a:r>
              <a:rPr lang="en-GB" altLang="pt-PT" dirty="0" err="1"/>
              <a:t>umas</a:t>
            </a:r>
            <a:r>
              <a:rPr lang="en-GB" altLang="pt-PT" dirty="0"/>
              <a:t> </a:t>
            </a:r>
            <a:r>
              <a:rPr lang="en-GB" altLang="pt-PT" dirty="0" err="1"/>
              <a:t>às</a:t>
            </a:r>
            <a:r>
              <a:rPr lang="en-GB" altLang="pt-PT" dirty="0"/>
              <a:t> </a:t>
            </a:r>
            <a:r>
              <a:rPr lang="en-GB" altLang="pt-PT" dirty="0" err="1"/>
              <a:t>outras</a:t>
            </a:r>
            <a:r>
              <a:rPr lang="en-GB" altLang="pt-PT" dirty="0"/>
              <a:t>.</a:t>
            </a:r>
          </a:p>
          <a:p>
            <a:endParaRPr lang="pt-PT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20338344"/>
              </p:ext>
            </p:extLst>
          </p:nvPr>
        </p:nvGraphicFramePr>
        <p:xfrm>
          <a:off x="240714" y="2668092"/>
          <a:ext cx="8903286" cy="4189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433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Estrutura</a:t>
            </a:r>
            <a:r>
              <a:rPr lang="en-GB"/>
              <a:t> do Web site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6A3312CD-3A32-4B92-800D-BCF46629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Para adicionar um quadrado (shape), clique por cima do “pai” com o botão direito, e selecione </a:t>
            </a:r>
            <a:br>
              <a:rPr lang="pt-PT" dirty="0"/>
            </a:b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Add Shape\Add Shape Below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B77C82E-A7D5-43FA-B0E1-FABD1A26BE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21" r="11552" b="17370"/>
          <a:stretch/>
        </p:blipFill>
        <p:spPr>
          <a:xfrm>
            <a:off x="2254469" y="2609994"/>
            <a:ext cx="5013434" cy="42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1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6D3ED9-1C44-49AB-9A69-32D9A044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Storyboard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6A4E5C-F24A-4C41-A632-95938F25B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dirty="0"/>
              <a:t>Utilize o slide seguinte para descrever o conteúdo que pretende para cada uma das páginas do seu website.</a:t>
            </a:r>
          </a:p>
          <a:p>
            <a:r>
              <a:rPr lang="pt-PT" dirty="0"/>
              <a:t>Para inserir um novo storyboard, selecione no Menu 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Home\New Slide\Storyboard</a:t>
            </a:r>
          </a:p>
          <a:p>
            <a:r>
              <a:rPr lang="pt-PT" dirty="0"/>
              <a:t>Deverá haver um storyboard por cada página identificada na estrutura.</a:t>
            </a:r>
          </a:p>
          <a:p>
            <a:r>
              <a:rPr lang="pt-PT" dirty="0"/>
              <a:t>Todo o texto, links e fotografias deverá estar là descrito.</a:t>
            </a:r>
          </a:p>
          <a:p>
            <a:r>
              <a:rPr lang="pt-PT" dirty="0"/>
              <a:t>Guarde todas as imagens pretendidas numa pasta.</a:t>
            </a:r>
          </a:p>
          <a:p>
            <a:r>
              <a:rPr lang="pt-PT" dirty="0"/>
              <a:t>Os storyborads permitem passar para a fase de design sem se preocupar mais com contúdos e ficheiros.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255EC2C-DA39-47EF-81AE-82C02C61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65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4">
            <a:extLst>
              <a:ext uri="{FF2B5EF4-FFF2-40B4-BE49-F238E27FC236}">
                <a16:creationId xmlns="" xmlns:a16="http://schemas.microsoft.com/office/drawing/2014/main" id="{26FDAC6F-257B-4A6D-9996-585B03A417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989442"/>
              </p:ext>
            </p:extLst>
          </p:nvPr>
        </p:nvGraphicFramePr>
        <p:xfrm>
          <a:off x="240714" y="0"/>
          <a:ext cx="8903286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904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61284A3C-35C7-47BB-B5EF-3A5AFD39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hlinkClick r:id="rId2"/>
              </a:rPr>
              <a:t>http://www.lisbonne-idee.pt/p4820-wool-fest-covilha-descentralizacao-artistica.html</a:t>
            </a:r>
            <a:endParaRPr lang="pt-PT" dirty="0"/>
          </a:p>
          <a:p>
            <a:r>
              <a:rPr lang="pt-PT" dirty="0">
                <a:hlinkClick r:id="rId3"/>
              </a:rPr>
              <a:t>https://www.tripadvisor.pt/Attractions-g189145-Activities-c47-Covilha_Castelo_Branco_District_Central_Portugal.html</a:t>
            </a:r>
            <a:endParaRPr lang="pt-PT" dirty="0"/>
          </a:p>
          <a:p>
            <a:r>
              <a:rPr lang="pt-PT">
                <a:hlinkClick r:id="rId4"/>
              </a:rPr>
              <a:t>https://turismodocentro.pt</a:t>
            </a:r>
            <a:endParaRPr lang="pt-PT" dirty="0" smtClean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B62007-2099-491F-B9CC-679828859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3F0B0E7-9DC5-4E64-84FC-E41A42350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smtClean="0"/>
              <a:t>Porquê Covilhã? - Na </a:t>
            </a:r>
            <a:r>
              <a:rPr lang="pt-PT" dirty="0"/>
              <a:t>Covilhã e nas proximidades tem oportunidade de conhecer os Castelos, a arte urbana, a Universidade, as Aldeias Históricas, a Rota da Lã e das Antigas Judiarias e fazendo um dos percursos que lhe dão a conhecer o património cultural desta região. Para além disso a o Parque Natural da Serra da Estrela providencia o turismo de montanha, mas na verdade há muito para fazer na Covilhã para além da neve. </a:t>
            </a:r>
            <a:endParaRPr lang="pt-PT" dirty="0" smtClean="0"/>
          </a:p>
          <a:p>
            <a:r>
              <a:rPr lang="pt-PT" dirty="0" smtClean="0"/>
              <a:t>Como chegar? - A </a:t>
            </a:r>
            <a:r>
              <a:rPr lang="pt-PT" dirty="0"/>
              <a:t>cidade da Covilhã é uma cidade da região Centro do País, de fácil acesso graças à vasta rede de autoestradas.</a:t>
            </a:r>
          </a:p>
          <a:p>
            <a:r>
              <a:rPr lang="pt-PT" dirty="0"/>
              <a:t>Vindo do Norte deve seguir a A1 em direção a Lisboa, saindo na A25 em direção à Guarda, e por fim na A23 até à Covilhã.</a:t>
            </a:r>
          </a:p>
          <a:p>
            <a:r>
              <a:rPr lang="pt-PT" dirty="0"/>
              <a:t>Rumando do Sul deve seguir a A1 em direção ao Norte e depois sair na A23 até à Covilhã.</a:t>
            </a:r>
          </a:p>
          <a:p>
            <a:r>
              <a:rPr lang="pt-PT" dirty="0"/>
              <a:t>Se se encontra no Centro, o IP3 poderá levá-lo à cidade de Viseu, para de seguida sair para a A25 em direção à Guarda e por fim para a A23 até à Covilhã.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AD76EA7-FFDD-4221-8BFA-2CF2F90A53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/>
              <a:t>Início</a:t>
            </a:r>
          </a:p>
        </p:txBody>
      </p:sp>
      <p:pic>
        <p:nvPicPr>
          <p:cNvPr id="7" name="Google Shape;200;p19"/>
          <p:cNvPicPr preferRelativeResize="0">
            <a:picLocks noGrp="1"/>
          </p:cNvPicPr>
          <p:nvPr>
            <p:ph idx="1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2703833" y="684213"/>
            <a:ext cx="1894834" cy="3194050"/>
          </a:xfrm>
          <a:prstGeom prst="rect">
            <a:avLst/>
          </a:prstGeom>
          <a:solidFill>
            <a:srgbClr val="FBE4D4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701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61284A3C-35C7-47BB-B5EF-3A5AFD39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B62007-2099-491F-B9CC-679828859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3F0B0E7-9DC5-4E64-84FC-E41A42350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AD76EA7-FFDD-4221-8BFA-2CF2F90A53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 smtClean="0"/>
              <a:t>Calendário</a:t>
            </a:r>
            <a:endParaRPr lang="pt-PT" dirty="0"/>
          </a:p>
        </p:txBody>
      </p:sp>
      <p:pic>
        <p:nvPicPr>
          <p:cNvPr id="7" name="Google Shape;209;p20"/>
          <p:cNvPicPr preferRelativeResize="0">
            <a:picLocks noGrp="1"/>
          </p:cNvPicPr>
          <p:nvPr>
            <p:ph idx="1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969910" y="684213"/>
            <a:ext cx="3362679" cy="3194050"/>
          </a:xfrm>
          <a:prstGeom prst="rect">
            <a:avLst/>
          </a:prstGeom>
          <a:solidFill>
            <a:srgbClr val="FBE4D4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4516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61284A3C-35C7-47BB-B5EF-3A5AFD39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B62007-2099-491F-B9CC-679828859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3F0B0E7-9DC5-4E64-84FC-E41A42350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AD76EA7-FFDD-4221-8BFA-2CF2F90A53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 smtClean="0"/>
              <a:t>Categorias</a:t>
            </a:r>
            <a:endParaRPr lang="pt-PT" dirty="0"/>
          </a:p>
        </p:txBody>
      </p:sp>
      <p:pic>
        <p:nvPicPr>
          <p:cNvPr id="7" name="Google Shape;218;p21"/>
          <p:cNvPicPr preferRelativeResize="0">
            <a:picLocks noGrp="1"/>
          </p:cNvPicPr>
          <p:nvPr>
            <p:ph idx="1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967430" y="684213"/>
            <a:ext cx="3367639" cy="3194050"/>
          </a:xfrm>
          <a:prstGeom prst="rect">
            <a:avLst/>
          </a:prstGeom>
          <a:solidFill>
            <a:srgbClr val="FBE4D4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222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 smtClean="0"/>
              <a:t>Artes</a:t>
            </a:r>
            <a:endParaRPr lang="pt-PT" dirty="0"/>
          </a:p>
        </p:txBody>
      </p:sp>
      <p:pic>
        <p:nvPicPr>
          <p:cNvPr id="7" name="Google Shape;218;p21"/>
          <p:cNvPicPr preferRelativeResize="0">
            <a:picLocks noGrp="1"/>
          </p:cNvPicPr>
          <p:nvPr>
            <p:ph idx="1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967430" y="684213"/>
            <a:ext cx="3367639" cy="3194050"/>
          </a:xfrm>
          <a:prstGeom prst="rect">
            <a:avLst/>
          </a:prstGeom>
          <a:solidFill>
            <a:srgbClr val="FBE4D4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909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1192</TotalTime>
  <Words>423</Words>
  <Application>Microsoft Office PowerPoint</Application>
  <PresentationFormat>Apresentação no Ecrã (4:3)</PresentationFormat>
  <Paragraphs>61</Paragraphs>
  <Slides>16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Times New Roman</vt:lpstr>
      <vt:lpstr>Office Theme</vt:lpstr>
      <vt:lpstr>Templates para relatório</vt:lpstr>
      <vt:lpstr>Estrutura do Web site</vt:lpstr>
      <vt:lpstr>Estrutura do Web site</vt:lpstr>
      <vt:lpstr>Storyboard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Studer Ferreira Lucio</dc:creator>
  <cp:lastModifiedBy>Daniel</cp:lastModifiedBy>
  <cp:revision>133</cp:revision>
  <dcterms:created xsi:type="dcterms:W3CDTF">2016-11-06T00:00:03Z</dcterms:created>
  <dcterms:modified xsi:type="dcterms:W3CDTF">2018-12-30T01:31:31Z</dcterms:modified>
</cp:coreProperties>
</file>