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9186" autoAdjust="0"/>
  </p:normalViewPr>
  <p:slideViewPr>
    <p:cSldViewPr snapToGrid="0">
      <p:cViewPr varScale="1">
        <p:scale>
          <a:sx n="77" d="100"/>
          <a:sy n="77" d="100"/>
        </p:scale>
        <p:origin x="187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/>
        </a:p>
      </dgm:t>
    </dgm:pt>
    <dgm:pt modelId="{E7C64FD9-0C4A-4F3B-931A-AB7EFC3F18D6}">
      <dgm:prSet phldrT="[Text]" custT="1"/>
      <dgm:spPr/>
      <dgm:t>
        <a:bodyPr/>
        <a:lstStyle/>
        <a:p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7F672-E447-4955-8CC9-5032D36A8B49}" type="parTrans" cxnId="{5D54394D-4C63-4C8A-838B-C69B4A99A8F4}">
      <dgm:prSet/>
      <dgm:spPr/>
      <dgm:t>
        <a:bodyPr/>
        <a:lstStyle/>
        <a:p>
          <a:endParaRPr lang="pt-PT"/>
        </a:p>
      </dgm:t>
    </dgm:pt>
    <dgm:pt modelId="{8A6624D5-3F62-41FA-AF5E-FE463F8CEC8D}" type="sibTrans" cxnId="{5D54394D-4C63-4C8A-838B-C69B4A99A8F4}">
      <dgm:prSet/>
      <dgm:spPr/>
      <dgm:t>
        <a:bodyPr/>
        <a:lstStyle/>
        <a:p>
          <a:endParaRPr lang="pt-PT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</dgm:pt>
    <dgm:pt modelId="{15AFF27B-B166-47F4-BEA3-A556EF84A1FE}" type="pres">
      <dgm:prSet presAssocID="{EFF00522-C837-4800-9089-09C6786FA139}" presName="rootConnector1" presStyleLbl="node1" presStyleIdx="0" presStyleCnt="0"/>
      <dgm:spPr/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6"/>
      <dgm:spPr/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6">
        <dgm:presLayoutVars>
          <dgm:chPref val="3"/>
        </dgm:presLayoutVars>
      </dgm:prSet>
      <dgm:spPr/>
    </dgm:pt>
    <dgm:pt modelId="{1E59B1F0-1959-43EF-B4BA-5DE950985F11}" type="pres">
      <dgm:prSet presAssocID="{D0D5EBBE-C984-451E-A77C-06635B96115A}" presName="rootConnector" presStyleLbl="node2" presStyleIdx="0" presStyleCnt="6"/>
      <dgm:spPr/>
    </dgm:pt>
    <dgm:pt modelId="{1361BC6C-9B0B-4206-827D-3BF0B5B79B98}" type="pres">
      <dgm:prSet presAssocID="{D0D5EBBE-C984-451E-A77C-06635B96115A}" presName="hierChild4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6"/>
      <dgm:spPr/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6">
        <dgm:presLayoutVars>
          <dgm:chPref val="3"/>
        </dgm:presLayoutVars>
      </dgm:prSet>
      <dgm:spPr/>
    </dgm:pt>
    <dgm:pt modelId="{D1586E0D-5339-4871-B373-DE07F6A4B31A}" type="pres">
      <dgm:prSet presAssocID="{DEB3A288-72B2-4CE3-BA0E-2385DCEA1166}" presName="rootConnector" presStyleLbl="node2" presStyleIdx="1" presStyleCnt="6"/>
      <dgm:spPr/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6"/>
      <dgm:spPr/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6">
        <dgm:presLayoutVars>
          <dgm:chPref val="3"/>
        </dgm:presLayoutVars>
      </dgm:prSet>
      <dgm:spPr/>
    </dgm:pt>
    <dgm:pt modelId="{D47F8C64-7351-47DD-ABB9-3A4D5CE04EBC}" type="pres">
      <dgm:prSet presAssocID="{3E7D5DE8-38A7-4D01-B3B1-C41B904AFB24}" presName="rootConnector" presStyleLbl="node2" presStyleIdx="2" presStyleCnt="6"/>
      <dgm:spPr/>
    </dgm:pt>
    <dgm:pt modelId="{0EB07231-3CA0-42A8-AE42-EFF984FC9A65}" type="pres">
      <dgm:prSet presAssocID="{3E7D5DE8-38A7-4D01-B3B1-C41B904AFB24}" presName="hierChild4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6"/>
      <dgm:spPr/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6">
        <dgm:presLayoutVars>
          <dgm:chPref val="3"/>
        </dgm:presLayoutVars>
      </dgm:prSet>
      <dgm:spPr/>
    </dgm:pt>
    <dgm:pt modelId="{C385DBD7-122C-4C76-95AA-F0EDDD576213}" type="pres">
      <dgm:prSet presAssocID="{CFC8A77C-E037-4F39-89BC-7C46B2FFF6C3}" presName="rootConnector" presStyleLbl="node2" presStyleIdx="3" presStyleCnt="6"/>
      <dgm:spPr/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6"/>
      <dgm:spPr/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6">
        <dgm:presLayoutVars>
          <dgm:chPref val="3"/>
        </dgm:presLayoutVars>
      </dgm:prSet>
      <dgm:spPr/>
    </dgm:pt>
    <dgm:pt modelId="{695C9D34-95FC-428F-873D-B6282BE96811}" type="pres">
      <dgm:prSet presAssocID="{6BCCACC8-297A-434B-B4C0-CBF55E8A799D}" presName="rootConnector" presStyleLbl="node2" presStyleIdx="4" presStyleCnt="6"/>
      <dgm:spPr/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F67550F7-432C-48D7-8A48-619DCE27301E}" type="pres">
      <dgm:prSet presAssocID="{F147F672-E447-4955-8CC9-5032D36A8B49}" presName="Name37" presStyleLbl="parChTrans1D2" presStyleIdx="5" presStyleCnt="6"/>
      <dgm:spPr/>
    </dgm:pt>
    <dgm:pt modelId="{5A447CFF-59F3-4408-95EC-27E2E20BD354}" type="pres">
      <dgm:prSet presAssocID="{E7C64FD9-0C4A-4F3B-931A-AB7EFC3F18D6}" presName="hierRoot2" presStyleCnt="0">
        <dgm:presLayoutVars>
          <dgm:hierBranch val="init"/>
        </dgm:presLayoutVars>
      </dgm:prSet>
      <dgm:spPr/>
    </dgm:pt>
    <dgm:pt modelId="{DBDEEE96-7218-4D42-A8BF-95D7ED5E859E}" type="pres">
      <dgm:prSet presAssocID="{E7C64FD9-0C4A-4F3B-931A-AB7EFC3F18D6}" presName="rootComposite" presStyleCnt="0"/>
      <dgm:spPr/>
    </dgm:pt>
    <dgm:pt modelId="{67726964-64F7-4568-A550-A3840E89588B}" type="pres">
      <dgm:prSet presAssocID="{E7C64FD9-0C4A-4F3B-931A-AB7EFC3F18D6}" presName="rootText" presStyleLbl="node2" presStyleIdx="5" presStyleCnt="6">
        <dgm:presLayoutVars>
          <dgm:chPref val="3"/>
        </dgm:presLayoutVars>
      </dgm:prSet>
      <dgm:spPr/>
    </dgm:pt>
    <dgm:pt modelId="{E7DC8D2E-72AE-4E2C-8784-7C0B34907F59}" type="pres">
      <dgm:prSet presAssocID="{E7C64FD9-0C4A-4F3B-931A-AB7EFC3F18D6}" presName="rootConnector" presStyleLbl="node2" presStyleIdx="5" presStyleCnt="6"/>
      <dgm:spPr/>
    </dgm:pt>
    <dgm:pt modelId="{7949B886-9FD6-41C3-A2D3-C7783F0882CF}" type="pres">
      <dgm:prSet presAssocID="{E7C64FD9-0C4A-4F3B-931A-AB7EFC3F18D6}" presName="hierChild4" presStyleCnt="0"/>
      <dgm:spPr/>
    </dgm:pt>
    <dgm:pt modelId="{B3167347-D14B-4E07-9993-438ED309F15C}" type="pres">
      <dgm:prSet presAssocID="{E7C64FD9-0C4A-4F3B-931A-AB7EFC3F18D6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A4D9362C-6216-407B-A06C-1540E852B2AC}" type="presOf" srcId="{E7C64FD9-0C4A-4F3B-931A-AB7EFC3F18D6}" destId="{67726964-64F7-4568-A550-A3840E89588B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B854F34B-ADF2-4C85-AA29-7CC262C2ABC0}" type="presOf" srcId="{F147F672-E447-4955-8CC9-5032D36A8B49}" destId="{F67550F7-432C-48D7-8A48-619DCE27301E}" srcOrd="0" destOrd="0" presId="urn:microsoft.com/office/officeart/2005/8/layout/orgChart1"/>
    <dgm:cxn modelId="{5D54394D-4C63-4C8A-838B-C69B4A99A8F4}" srcId="{EFF00522-C837-4800-9089-09C6786FA139}" destId="{E7C64FD9-0C4A-4F3B-931A-AB7EFC3F18D6}" srcOrd="5" destOrd="0" parTransId="{F147F672-E447-4955-8CC9-5032D36A8B49}" sibTransId="{8A6624D5-3F62-41FA-AF5E-FE463F8CEC8D}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D57EB3B9-813B-4FB0-A76A-7A85A654C29B}" type="presOf" srcId="{E7C64FD9-0C4A-4F3B-931A-AB7EFC3F18D6}" destId="{E7DC8D2E-72AE-4E2C-8784-7C0B34907F59}" srcOrd="1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8B9EA75E-100B-4B81-800A-43EC8AA4BBF5}" type="presParOf" srcId="{9A71EA88-E86A-4774-A0C2-7A36B7A46C30}" destId="{F67550F7-432C-48D7-8A48-619DCE27301E}" srcOrd="10" destOrd="0" presId="urn:microsoft.com/office/officeart/2005/8/layout/orgChart1"/>
    <dgm:cxn modelId="{742E6A5D-1085-452F-B4CC-6D7C83F0153A}" type="presParOf" srcId="{9A71EA88-E86A-4774-A0C2-7A36B7A46C30}" destId="{5A447CFF-59F3-4408-95EC-27E2E20BD354}" srcOrd="11" destOrd="0" presId="urn:microsoft.com/office/officeart/2005/8/layout/orgChart1"/>
    <dgm:cxn modelId="{39803C1C-1821-4404-B44C-5E3F3A0E6712}" type="presParOf" srcId="{5A447CFF-59F3-4408-95EC-27E2E20BD354}" destId="{DBDEEE96-7218-4D42-A8BF-95D7ED5E859E}" srcOrd="0" destOrd="0" presId="urn:microsoft.com/office/officeart/2005/8/layout/orgChart1"/>
    <dgm:cxn modelId="{AAC25778-17EE-49F6-AFBD-FEA1A5B7965A}" type="presParOf" srcId="{DBDEEE96-7218-4D42-A8BF-95D7ED5E859E}" destId="{67726964-64F7-4568-A550-A3840E89588B}" srcOrd="0" destOrd="0" presId="urn:microsoft.com/office/officeart/2005/8/layout/orgChart1"/>
    <dgm:cxn modelId="{705B7EC4-A27C-4679-A857-4A5A68F83AC8}" type="presParOf" srcId="{DBDEEE96-7218-4D42-A8BF-95D7ED5E859E}" destId="{E7DC8D2E-72AE-4E2C-8784-7C0B34907F59}" srcOrd="1" destOrd="0" presId="urn:microsoft.com/office/officeart/2005/8/layout/orgChart1"/>
    <dgm:cxn modelId="{575913C6-5CE4-4BFE-ADC6-FDBD081CA919}" type="presParOf" srcId="{5A447CFF-59F3-4408-95EC-27E2E20BD354}" destId="{7949B886-9FD6-41C3-A2D3-C7783F0882CF}" srcOrd="1" destOrd="0" presId="urn:microsoft.com/office/officeart/2005/8/layout/orgChart1"/>
    <dgm:cxn modelId="{2BB830CA-150C-4AA5-B0CE-5B5EC9C8761B}" type="presParOf" srcId="{5A447CFF-59F3-4408-95EC-27E2E20BD354}" destId="{B3167347-D14B-4E07-9993-438ED309F15C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 u="none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 u="none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 u="none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 u="none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 u="none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 u="none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 u="none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 u="none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 u="none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 u="none"/>
        </a:p>
      </dgm:t>
    </dgm:pt>
    <dgm:pt modelId="{6D859D06-D440-4495-BC38-4B0653417247}">
      <dgm:prSet custT="1"/>
      <dgm:spPr/>
      <dgm:t>
        <a:bodyPr/>
        <a:lstStyle/>
        <a:p>
          <a:r>
            <a:rPr lang="pt-PT" sz="3000" u="none" dirty="0"/>
            <a:t>Porquê Covilhã</a:t>
          </a:r>
        </a:p>
      </dgm:t>
    </dgm:pt>
    <dgm:pt modelId="{7ABF7F75-BA81-498E-8999-139ABA277B4F}" type="parTrans" cxnId="{979B3921-65D4-4C21-A108-2DBE1B0AAAE5}">
      <dgm:prSet/>
      <dgm:spPr/>
      <dgm:t>
        <a:bodyPr/>
        <a:lstStyle/>
        <a:p>
          <a:endParaRPr lang="pt-PT" u="none"/>
        </a:p>
      </dgm:t>
    </dgm:pt>
    <dgm:pt modelId="{F0F770A4-A5C9-424C-93C8-86B63DB8FE87}" type="sibTrans" cxnId="{979B3921-65D4-4C21-A108-2DBE1B0AAAE5}">
      <dgm:prSet/>
      <dgm:spPr/>
      <dgm:t>
        <a:bodyPr/>
        <a:lstStyle/>
        <a:p>
          <a:endParaRPr lang="pt-PT" u="none"/>
        </a:p>
      </dgm:t>
    </dgm:pt>
    <dgm:pt modelId="{C4E9236B-D5FB-402F-9C08-8917C5806671}">
      <dgm:prSet/>
      <dgm:spPr/>
      <dgm:t>
        <a:bodyPr/>
        <a:lstStyle/>
        <a:p>
          <a:r>
            <a:rPr lang="pt-PT" u="none" dirty="0"/>
            <a:t>Artes</a:t>
          </a:r>
        </a:p>
      </dgm:t>
    </dgm:pt>
    <dgm:pt modelId="{5A94BF89-F459-4076-B825-3EF69867B9E6}" type="parTrans" cxnId="{51974BE8-A9E3-4045-8AC0-2BF146D01122}">
      <dgm:prSet/>
      <dgm:spPr/>
      <dgm:t>
        <a:bodyPr/>
        <a:lstStyle/>
        <a:p>
          <a:endParaRPr lang="pt-PT" u="none"/>
        </a:p>
      </dgm:t>
    </dgm:pt>
    <dgm:pt modelId="{62DD2125-1C44-478F-B22F-2BED96167201}" type="sibTrans" cxnId="{51974BE8-A9E3-4045-8AC0-2BF146D01122}">
      <dgm:prSet/>
      <dgm:spPr/>
      <dgm:t>
        <a:bodyPr/>
        <a:lstStyle/>
        <a:p>
          <a:endParaRPr lang="pt-PT" u="none"/>
        </a:p>
      </dgm:t>
    </dgm:pt>
    <dgm:pt modelId="{C5D14313-4718-4BA4-8034-5E4E2ACBCC70}">
      <dgm:prSet/>
      <dgm:spPr/>
      <dgm:t>
        <a:bodyPr/>
        <a:lstStyle/>
        <a:p>
          <a:r>
            <a:rPr lang="pt-PT" u="none" dirty="0"/>
            <a:t>Música</a:t>
          </a:r>
        </a:p>
      </dgm:t>
    </dgm:pt>
    <dgm:pt modelId="{04B442D8-6F45-4C79-8A4C-6886FDE02F97}" type="parTrans" cxnId="{12AA3CBF-1033-48B0-A6F8-A20337FED22A}">
      <dgm:prSet/>
      <dgm:spPr/>
      <dgm:t>
        <a:bodyPr/>
        <a:lstStyle/>
        <a:p>
          <a:endParaRPr lang="pt-PT" u="none"/>
        </a:p>
      </dgm:t>
    </dgm:pt>
    <dgm:pt modelId="{EA84DB9B-3D31-4D9E-BF2F-E46226EA56AE}" type="sibTrans" cxnId="{12AA3CBF-1033-48B0-A6F8-A20337FED22A}">
      <dgm:prSet/>
      <dgm:spPr/>
      <dgm:t>
        <a:bodyPr/>
        <a:lstStyle/>
        <a:p>
          <a:endParaRPr lang="pt-PT" u="none"/>
        </a:p>
      </dgm:t>
    </dgm:pt>
    <dgm:pt modelId="{9CF9D14A-D997-48A5-ACA0-BD0A85F323A1}">
      <dgm:prSet/>
      <dgm:spPr/>
      <dgm:t>
        <a:bodyPr/>
        <a:lstStyle/>
        <a:p>
          <a:r>
            <a:rPr lang="pt-PT" u="none" dirty="0"/>
            <a:t>Noite</a:t>
          </a:r>
        </a:p>
      </dgm:t>
    </dgm:pt>
    <dgm:pt modelId="{D81EE60C-1689-4013-8B94-71E45948E61C}" type="parTrans" cxnId="{C4FB8056-6B24-43C9-A2FD-57AF1D92654B}">
      <dgm:prSet/>
      <dgm:spPr/>
      <dgm:t>
        <a:bodyPr/>
        <a:lstStyle/>
        <a:p>
          <a:endParaRPr lang="pt-PT" u="none"/>
        </a:p>
      </dgm:t>
    </dgm:pt>
    <dgm:pt modelId="{B3012D63-2D5D-41AB-A6CD-C3EA8612062C}" type="sibTrans" cxnId="{C4FB8056-6B24-43C9-A2FD-57AF1D92654B}">
      <dgm:prSet/>
      <dgm:spPr/>
      <dgm:t>
        <a:bodyPr/>
        <a:lstStyle/>
        <a:p>
          <a:endParaRPr lang="pt-PT" u="none"/>
        </a:p>
      </dgm:t>
    </dgm:pt>
    <dgm:pt modelId="{FEF5EF31-1DF3-4F02-8BF5-0FAA9FBF05DF}">
      <dgm:prSet/>
      <dgm:spPr/>
      <dgm:t>
        <a:bodyPr/>
        <a:lstStyle/>
        <a:p>
          <a:r>
            <a:rPr lang="pt-PT" u="none" dirty="0"/>
            <a:t>Cultura</a:t>
          </a:r>
        </a:p>
      </dgm:t>
    </dgm:pt>
    <dgm:pt modelId="{C206CBEC-A310-48C5-A1E3-51069AAB7E06}" type="parTrans" cxnId="{820DA17D-D3D3-44FA-8B6F-1B825415906F}">
      <dgm:prSet/>
      <dgm:spPr/>
      <dgm:t>
        <a:bodyPr/>
        <a:lstStyle/>
        <a:p>
          <a:endParaRPr lang="pt-PT" u="none"/>
        </a:p>
      </dgm:t>
    </dgm:pt>
    <dgm:pt modelId="{33829A28-8B69-4310-A9EC-72FF2B43FA31}" type="sibTrans" cxnId="{820DA17D-D3D3-44FA-8B6F-1B825415906F}">
      <dgm:prSet/>
      <dgm:spPr/>
      <dgm:t>
        <a:bodyPr/>
        <a:lstStyle/>
        <a:p>
          <a:endParaRPr lang="pt-PT" u="none"/>
        </a:p>
      </dgm:t>
    </dgm:pt>
    <dgm:pt modelId="{2FF04469-EC18-4DEF-9211-026033421D7F}">
      <dgm:prSet/>
      <dgm:spPr/>
      <dgm:t>
        <a:bodyPr/>
        <a:lstStyle/>
        <a:p>
          <a:r>
            <a:rPr lang="pt-PT" u="none" dirty="0"/>
            <a:t>Desporto</a:t>
          </a:r>
        </a:p>
      </dgm:t>
    </dgm:pt>
    <dgm:pt modelId="{AE6AB92A-B651-446C-B90D-191341024DCA}" type="parTrans" cxnId="{7076539E-84DB-49E1-9601-83A88D214CF8}">
      <dgm:prSet/>
      <dgm:spPr/>
      <dgm:t>
        <a:bodyPr/>
        <a:lstStyle/>
        <a:p>
          <a:endParaRPr lang="pt-PT" u="none"/>
        </a:p>
      </dgm:t>
    </dgm:pt>
    <dgm:pt modelId="{0637CF52-D892-464E-A103-0804641290C4}" type="sibTrans" cxnId="{7076539E-84DB-49E1-9601-83A88D214CF8}">
      <dgm:prSet/>
      <dgm:spPr/>
      <dgm:t>
        <a:bodyPr/>
        <a:lstStyle/>
        <a:p>
          <a:endParaRPr lang="pt-PT" u="none"/>
        </a:p>
      </dgm:t>
    </dgm:pt>
    <dgm:pt modelId="{210B0EF3-C281-4060-A271-E34BD8547342}">
      <dgm:prSet/>
      <dgm:spPr/>
      <dgm:t>
        <a:bodyPr/>
        <a:lstStyle/>
        <a:p>
          <a:r>
            <a:rPr lang="pt-PT" u="none" dirty="0"/>
            <a:t>Em Destaque</a:t>
          </a:r>
        </a:p>
      </dgm:t>
    </dgm:pt>
    <dgm:pt modelId="{ADCBE1B0-B6AB-4350-9FC6-856DD57E9562}" type="parTrans" cxnId="{C7117D46-60C1-4AC4-AC2C-CCA51D022C98}">
      <dgm:prSet/>
      <dgm:spPr/>
      <dgm:t>
        <a:bodyPr/>
        <a:lstStyle/>
        <a:p>
          <a:endParaRPr lang="pt-PT" u="none"/>
        </a:p>
      </dgm:t>
    </dgm:pt>
    <dgm:pt modelId="{074E8F6B-D96B-4628-92A9-FFC917EF6C01}" type="sibTrans" cxnId="{C7117D46-60C1-4AC4-AC2C-CCA51D022C98}">
      <dgm:prSet/>
      <dgm:spPr/>
      <dgm:t>
        <a:bodyPr/>
        <a:lstStyle/>
        <a:p>
          <a:endParaRPr lang="pt-PT" u="none"/>
        </a:p>
      </dgm:t>
    </dgm:pt>
    <dgm:pt modelId="{AF9FAEE0-D707-4D4A-BC4E-B00284790C09}">
      <dgm:prSet/>
      <dgm:spPr/>
      <dgm:t>
        <a:bodyPr/>
        <a:lstStyle/>
        <a:p>
          <a:r>
            <a:rPr lang="pt-PT" u="none" dirty="0"/>
            <a:t>Chegar à </a:t>
          </a:r>
          <a:r>
            <a:rPr lang="pt-PT" u="none" dirty="0" err="1"/>
            <a:t>covilhã</a:t>
          </a:r>
          <a:endParaRPr lang="pt-PT" u="none" dirty="0"/>
        </a:p>
      </dgm:t>
    </dgm:pt>
    <dgm:pt modelId="{DF2FF718-F2C1-46BD-B3D2-69C34DDD97AC}" type="parTrans" cxnId="{BA7D9214-91C9-43C5-930D-8662E2D96E9F}">
      <dgm:prSet/>
      <dgm:spPr/>
      <dgm:t>
        <a:bodyPr/>
        <a:lstStyle/>
        <a:p>
          <a:endParaRPr lang="pt-PT" u="none"/>
        </a:p>
      </dgm:t>
    </dgm:pt>
    <dgm:pt modelId="{9F96BC34-2F99-4857-9537-755790E34536}" type="sibTrans" cxnId="{BA7D9214-91C9-43C5-930D-8662E2D96E9F}">
      <dgm:prSet/>
      <dgm:spPr/>
      <dgm:t>
        <a:bodyPr/>
        <a:lstStyle/>
        <a:p>
          <a:endParaRPr lang="pt-PT" u="none"/>
        </a:p>
      </dgm:t>
    </dgm:pt>
    <dgm:pt modelId="{32A588C2-228D-4B26-9C8B-90CDFD0FC08B}">
      <dgm:prSet/>
      <dgm:spPr/>
      <dgm:t>
        <a:bodyPr/>
        <a:lstStyle/>
        <a:p>
          <a:r>
            <a:rPr lang="pt-PT" u="none" dirty="0"/>
            <a:t>Mapa</a:t>
          </a:r>
        </a:p>
      </dgm:t>
    </dgm:pt>
    <dgm:pt modelId="{188D1000-0E2B-4CE9-B4EC-57DF98E5B370}" type="parTrans" cxnId="{50574EE2-B791-402B-8982-5F339D14BC2A}">
      <dgm:prSet/>
      <dgm:spPr/>
      <dgm:t>
        <a:bodyPr/>
        <a:lstStyle/>
        <a:p>
          <a:endParaRPr lang="pt-PT" u="none"/>
        </a:p>
      </dgm:t>
    </dgm:pt>
    <dgm:pt modelId="{14B0CDC8-4FDC-419A-B7CE-8BD710F85676}" type="sibTrans" cxnId="{50574EE2-B791-402B-8982-5F339D14BC2A}">
      <dgm:prSet/>
      <dgm:spPr/>
      <dgm:t>
        <a:bodyPr/>
        <a:lstStyle/>
        <a:p>
          <a:endParaRPr lang="pt-PT" u="none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</dgm:pt>
    <dgm:pt modelId="{15AFF27B-B166-47F4-BEA3-A556EF84A1FE}" type="pres">
      <dgm:prSet presAssocID="{EFF00522-C837-4800-9089-09C6786FA139}" presName="rootConnector1" presStyleLbl="node1" presStyleIdx="0" presStyleCnt="0"/>
      <dgm:spPr/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5"/>
      <dgm:spPr/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5">
        <dgm:presLayoutVars>
          <dgm:chPref val="3"/>
        </dgm:presLayoutVars>
      </dgm:prSet>
      <dgm:spPr/>
    </dgm:pt>
    <dgm:pt modelId="{1E59B1F0-1959-43EF-B4BA-5DE950985F11}" type="pres">
      <dgm:prSet presAssocID="{D0D5EBBE-C984-451E-A77C-06635B96115A}" presName="rootConnector" presStyleLbl="node2" presStyleIdx="0" presStyleCnt="5"/>
      <dgm:spPr/>
    </dgm:pt>
    <dgm:pt modelId="{1361BC6C-9B0B-4206-827D-3BF0B5B79B98}" type="pres">
      <dgm:prSet presAssocID="{D0D5EBBE-C984-451E-A77C-06635B96115A}" presName="hierChild4" presStyleCnt="0"/>
      <dgm:spPr/>
    </dgm:pt>
    <dgm:pt modelId="{BCCB5965-B0E0-45CC-8894-BE1731CC57E2}" type="pres">
      <dgm:prSet presAssocID="{7ABF7F75-BA81-498E-8999-139ABA277B4F}" presName="Name37" presStyleLbl="parChTrans1D3" presStyleIdx="0" presStyleCnt="9"/>
      <dgm:spPr/>
    </dgm:pt>
    <dgm:pt modelId="{1CD8D106-1B91-496C-B3DB-996AC3AD5822}" type="pres">
      <dgm:prSet presAssocID="{6D859D06-D440-4495-BC38-4B0653417247}" presName="hierRoot2" presStyleCnt="0">
        <dgm:presLayoutVars>
          <dgm:hierBranch val="init"/>
        </dgm:presLayoutVars>
      </dgm:prSet>
      <dgm:spPr/>
    </dgm:pt>
    <dgm:pt modelId="{1B9CED18-CF7D-4AF9-975C-1844914138B0}" type="pres">
      <dgm:prSet presAssocID="{6D859D06-D440-4495-BC38-4B0653417247}" presName="rootComposite" presStyleCnt="0"/>
      <dgm:spPr/>
    </dgm:pt>
    <dgm:pt modelId="{5BD05F6E-C87D-423B-8545-489C3582E9A5}" type="pres">
      <dgm:prSet presAssocID="{6D859D06-D440-4495-BC38-4B0653417247}" presName="rootText" presStyleLbl="node3" presStyleIdx="0" presStyleCnt="9" custLinFactNeighborX="-11737" custLinFactNeighborY="2608">
        <dgm:presLayoutVars>
          <dgm:chPref val="3"/>
        </dgm:presLayoutVars>
      </dgm:prSet>
      <dgm:spPr/>
    </dgm:pt>
    <dgm:pt modelId="{257BA37D-C7F9-4FC4-8625-2A044432F45E}" type="pres">
      <dgm:prSet presAssocID="{6D859D06-D440-4495-BC38-4B0653417247}" presName="rootConnector" presStyleLbl="node3" presStyleIdx="0" presStyleCnt="9"/>
      <dgm:spPr/>
    </dgm:pt>
    <dgm:pt modelId="{21FA8DE6-BE13-427F-B07D-34101809347A}" type="pres">
      <dgm:prSet presAssocID="{6D859D06-D440-4495-BC38-4B0653417247}" presName="hierChild4" presStyleCnt="0"/>
      <dgm:spPr/>
    </dgm:pt>
    <dgm:pt modelId="{36C55898-F9BD-4CF0-99A2-28DD2F3C66C5}" type="pres">
      <dgm:prSet presAssocID="{6D859D06-D440-4495-BC38-4B0653417247}" presName="hierChild5" presStyleCnt="0"/>
      <dgm:spPr/>
    </dgm:pt>
    <dgm:pt modelId="{F5935B02-3EAE-43D8-83D7-0568EA754FE3}" type="pres">
      <dgm:prSet presAssocID="{DF2FF718-F2C1-46BD-B3D2-69C34DDD97AC}" presName="Name37" presStyleLbl="parChTrans1D3" presStyleIdx="1" presStyleCnt="9"/>
      <dgm:spPr/>
    </dgm:pt>
    <dgm:pt modelId="{65098B79-47B8-45AD-84EC-59F788BDFBC1}" type="pres">
      <dgm:prSet presAssocID="{AF9FAEE0-D707-4D4A-BC4E-B00284790C09}" presName="hierRoot2" presStyleCnt="0">
        <dgm:presLayoutVars>
          <dgm:hierBranch val="init"/>
        </dgm:presLayoutVars>
      </dgm:prSet>
      <dgm:spPr/>
    </dgm:pt>
    <dgm:pt modelId="{B7D893E0-1D88-4382-B898-4989216383B2}" type="pres">
      <dgm:prSet presAssocID="{AF9FAEE0-D707-4D4A-BC4E-B00284790C09}" presName="rootComposite" presStyleCnt="0"/>
      <dgm:spPr/>
    </dgm:pt>
    <dgm:pt modelId="{AED2CD70-00FB-4D86-A988-A2B3331A944F}" type="pres">
      <dgm:prSet presAssocID="{AF9FAEE0-D707-4D4A-BC4E-B00284790C09}" presName="rootText" presStyleLbl="node3" presStyleIdx="1" presStyleCnt="9" custLinFactNeighborX="-11737" custLinFactNeighborY="2608">
        <dgm:presLayoutVars>
          <dgm:chPref val="3"/>
        </dgm:presLayoutVars>
      </dgm:prSet>
      <dgm:spPr/>
    </dgm:pt>
    <dgm:pt modelId="{7A248573-B914-4159-ACEE-81EFF21A290C}" type="pres">
      <dgm:prSet presAssocID="{AF9FAEE0-D707-4D4A-BC4E-B00284790C09}" presName="rootConnector" presStyleLbl="node3" presStyleIdx="1" presStyleCnt="9"/>
      <dgm:spPr/>
    </dgm:pt>
    <dgm:pt modelId="{DEA8D9E0-A8CA-48EF-A2A5-7B4EACBDC6EA}" type="pres">
      <dgm:prSet presAssocID="{AF9FAEE0-D707-4D4A-BC4E-B00284790C09}" presName="hierChild4" presStyleCnt="0"/>
      <dgm:spPr/>
    </dgm:pt>
    <dgm:pt modelId="{601F07B1-5063-4BCA-9450-53D749FA758F}" type="pres">
      <dgm:prSet presAssocID="{AF9FAEE0-D707-4D4A-BC4E-B00284790C09}" presName="hierChild5" presStyleCnt="0"/>
      <dgm:spPr/>
    </dgm:pt>
    <dgm:pt modelId="{83BFE1B7-4CFE-4414-B2E2-2937D4F9C17F}" type="pres">
      <dgm:prSet presAssocID="{188D1000-0E2B-4CE9-B4EC-57DF98E5B370}" presName="Name37" presStyleLbl="parChTrans1D3" presStyleIdx="2" presStyleCnt="9"/>
      <dgm:spPr/>
    </dgm:pt>
    <dgm:pt modelId="{459CC44D-C8B1-4635-A6BE-852CC0735C79}" type="pres">
      <dgm:prSet presAssocID="{32A588C2-228D-4B26-9C8B-90CDFD0FC08B}" presName="hierRoot2" presStyleCnt="0">
        <dgm:presLayoutVars>
          <dgm:hierBranch val="init"/>
        </dgm:presLayoutVars>
      </dgm:prSet>
      <dgm:spPr/>
    </dgm:pt>
    <dgm:pt modelId="{729F2795-3FC9-482D-A6E8-681E4BBC0F27}" type="pres">
      <dgm:prSet presAssocID="{32A588C2-228D-4B26-9C8B-90CDFD0FC08B}" presName="rootComposite" presStyleCnt="0"/>
      <dgm:spPr/>
    </dgm:pt>
    <dgm:pt modelId="{9C5E7AE7-E733-492C-8D9D-2B4E12574136}" type="pres">
      <dgm:prSet presAssocID="{32A588C2-228D-4B26-9C8B-90CDFD0FC08B}" presName="rootText" presStyleLbl="node3" presStyleIdx="2" presStyleCnt="9" custLinFactNeighborX="-11737" custLinFactNeighborY="2608">
        <dgm:presLayoutVars>
          <dgm:chPref val="3"/>
        </dgm:presLayoutVars>
      </dgm:prSet>
      <dgm:spPr/>
    </dgm:pt>
    <dgm:pt modelId="{6AB2AA11-CB4E-478D-B63B-A0BF5B893B44}" type="pres">
      <dgm:prSet presAssocID="{32A588C2-228D-4B26-9C8B-90CDFD0FC08B}" presName="rootConnector" presStyleLbl="node3" presStyleIdx="2" presStyleCnt="9"/>
      <dgm:spPr/>
    </dgm:pt>
    <dgm:pt modelId="{CB7BB7FB-F6D9-464D-8147-B1D785A2A656}" type="pres">
      <dgm:prSet presAssocID="{32A588C2-228D-4B26-9C8B-90CDFD0FC08B}" presName="hierChild4" presStyleCnt="0"/>
      <dgm:spPr/>
    </dgm:pt>
    <dgm:pt modelId="{7D98686E-4B2F-406D-9145-91C4756133B1}" type="pres">
      <dgm:prSet presAssocID="{32A588C2-228D-4B26-9C8B-90CDFD0FC08B}" presName="hierChild5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5"/>
      <dgm:spPr/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5">
        <dgm:presLayoutVars>
          <dgm:chPref val="3"/>
        </dgm:presLayoutVars>
      </dgm:prSet>
      <dgm:spPr/>
    </dgm:pt>
    <dgm:pt modelId="{D1586E0D-5339-4871-B373-DE07F6A4B31A}" type="pres">
      <dgm:prSet presAssocID="{DEB3A288-72B2-4CE3-BA0E-2385DCEA1166}" presName="rootConnector" presStyleLbl="node2" presStyleIdx="1" presStyleCnt="5"/>
      <dgm:spPr/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5"/>
      <dgm:spPr/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5">
        <dgm:presLayoutVars>
          <dgm:chPref val="3"/>
        </dgm:presLayoutVars>
      </dgm:prSet>
      <dgm:spPr/>
    </dgm:pt>
    <dgm:pt modelId="{D47F8C64-7351-47DD-ABB9-3A4D5CE04EBC}" type="pres">
      <dgm:prSet presAssocID="{3E7D5DE8-38A7-4D01-B3B1-C41B904AFB24}" presName="rootConnector" presStyleLbl="node2" presStyleIdx="2" presStyleCnt="5"/>
      <dgm:spPr/>
    </dgm:pt>
    <dgm:pt modelId="{0EB07231-3CA0-42A8-AE42-EFF984FC9A65}" type="pres">
      <dgm:prSet presAssocID="{3E7D5DE8-38A7-4D01-B3B1-C41B904AFB24}" presName="hierChild4" presStyleCnt="0"/>
      <dgm:spPr/>
    </dgm:pt>
    <dgm:pt modelId="{A148AF3D-8225-4C90-9973-D39067016BF1}" type="pres">
      <dgm:prSet presAssocID="{5A94BF89-F459-4076-B825-3EF69867B9E6}" presName="Name37" presStyleLbl="parChTrans1D3" presStyleIdx="3" presStyleCnt="9"/>
      <dgm:spPr/>
    </dgm:pt>
    <dgm:pt modelId="{0ACF801A-7B48-49C3-8A6E-CA4C0C45AF98}" type="pres">
      <dgm:prSet presAssocID="{C4E9236B-D5FB-402F-9C08-8917C5806671}" presName="hierRoot2" presStyleCnt="0">
        <dgm:presLayoutVars>
          <dgm:hierBranch val="init"/>
        </dgm:presLayoutVars>
      </dgm:prSet>
      <dgm:spPr/>
    </dgm:pt>
    <dgm:pt modelId="{40E4F4C8-F940-4406-A70A-5688CE993E72}" type="pres">
      <dgm:prSet presAssocID="{C4E9236B-D5FB-402F-9C08-8917C5806671}" presName="rootComposite" presStyleCnt="0"/>
      <dgm:spPr/>
    </dgm:pt>
    <dgm:pt modelId="{426BD5C4-6298-4765-92B5-5BE6F449DD28}" type="pres">
      <dgm:prSet presAssocID="{C4E9236B-D5FB-402F-9C08-8917C5806671}" presName="rootText" presStyleLbl="node3" presStyleIdx="3" presStyleCnt="9" custScaleX="82877" custScaleY="56225">
        <dgm:presLayoutVars>
          <dgm:chPref val="3"/>
        </dgm:presLayoutVars>
      </dgm:prSet>
      <dgm:spPr/>
    </dgm:pt>
    <dgm:pt modelId="{1A4D12E3-2EEF-4745-BCD2-3B9AFD0CBE3F}" type="pres">
      <dgm:prSet presAssocID="{C4E9236B-D5FB-402F-9C08-8917C5806671}" presName="rootConnector" presStyleLbl="node3" presStyleIdx="3" presStyleCnt="9"/>
      <dgm:spPr/>
    </dgm:pt>
    <dgm:pt modelId="{691979FA-4AA7-499E-96E3-2630F7706F7C}" type="pres">
      <dgm:prSet presAssocID="{C4E9236B-D5FB-402F-9C08-8917C5806671}" presName="hierChild4" presStyleCnt="0"/>
      <dgm:spPr/>
    </dgm:pt>
    <dgm:pt modelId="{B2195A48-A994-49B7-AD2C-C016D6FF4D55}" type="pres">
      <dgm:prSet presAssocID="{C4E9236B-D5FB-402F-9C08-8917C5806671}" presName="hierChild5" presStyleCnt="0"/>
      <dgm:spPr/>
    </dgm:pt>
    <dgm:pt modelId="{DE72DF6E-144C-454B-9565-EC52D8FB4D37}" type="pres">
      <dgm:prSet presAssocID="{04B442D8-6F45-4C79-8A4C-6886FDE02F97}" presName="Name37" presStyleLbl="parChTrans1D3" presStyleIdx="4" presStyleCnt="9"/>
      <dgm:spPr/>
    </dgm:pt>
    <dgm:pt modelId="{BB759B9C-E166-4318-8783-39AF6A31B605}" type="pres">
      <dgm:prSet presAssocID="{C5D14313-4718-4BA4-8034-5E4E2ACBCC70}" presName="hierRoot2" presStyleCnt="0">
        <dgm:presLayoutVars>
          <dgm:hierBranch val="init"/>
        </dgm:presLayoutVars>
      </dgm:prSet>
      <dgm:spPr/>
    </dgm:pt>
    <dgm:pt modelId="{BCEFBE32-E840-4B19-88F0-92A0A913E41C}" type="pres">
      <dgm:prSet presAssocID="{C5D14313-4718-4BA4-8034-5E4E2ACBCC70}" presName="rootComposite" presStyleCnt="0"/>
      <dgm:spPr/>
    </dgm:pt>
    <dgm:pt modelId="{425B22CD-323F-4E0B-BEA0-EC7E00D9ABF2}" type="pres">
      <dgm:prSet presAssocID="{C5D14313-4718-4BA4-8034-5E4E2ACBCC70}" presName="rootText" presStyleLbl="node3" presStyleIdx="4" presStyleCnt="9" custScaleX="82877" custScaleY="56225">
        <dgm:presLayoutVars>
          <dgm:chPref val="3"/>
        </dgm:presLayoutVars>
      </dgm:prSet>
      <dgm:spPr/>
    </dgm:pt>
    <dgm:pt modelId="{CFB84857-AF84-4F8B-907E-44B005282350}" type="pres">
      <dgm:prSet presAssocID="{C5D14313-4718-4BA4-8034-5E4E2ACBCC70}" presName="rootConnector" presStyleLbl="node3" presStyleIdx="4" presStyleCnt="9"/>
      <dgm:spPr/>
    </dgm:pt>
    <dgm:pt modelId="{555F9CE5-6B4F-41EE-A503-E2A482DE4442}" type="pres">
      <dgm:prSet presAssocID="{C5D14313-4718-4BA4-8034-5E4E2ACBCC70}" presName="hierChild4" presStyleCnt="0"/>
      <dgm:spPr/>
    </dgm:pt>
    <dgm:pt modelId="{C3278657-5DCC-4AAB-B407-739B9E618D69}" type="pres">
      <dgm:prSet presAssocID="{C5D14313-4718-4BA4-8034-5E4E2ACBCC70}" presName="hierChild5" presStyleCnt="0"/>
      <dgm:spPr/>
    </dgm:pt>
    <dgm:pt modelId="{FB0D67E1-4705-4C5A-A8BE-E373C4C7F8DC}" type="pres">
      <dgm:prSet presAssocID="{D81EE60C-1689-4013-8B94-71E45948E61C}" presName="Name37" presStyleLbl="parChTrans1D3" presStyleIdx="5" presStyleCnt="9"/>
      <dgm:spPr/>
    </dgm:pt>
    <dgm:pt modelId="{12F69B15-CF2E-40D3-8957-9480010322BC}" type="pres">
      <dgm:prSet presAssocID="{9CF9D14A-D997-48A5-ACA0-BD0A85F323A1}" presName="hierRoot2" presStyleCnt="0">
        <dgm:presLayoutVars>
          <dgm:hierBranch val="init"/>
        </dgm:presLayoutVars>
      </dgm:prSet>
      <dgm:spPr/>
    </dgm:pt>
    <dgm:pt modelId="{00B0645B-7068-4CF2-86BC-E71D677EED41}" type="pres">
      <dgm:prSet presAssocID="{9CF9D14A-D997-48A5-ACA0-BD0A85F323A1}" presName="rootComposite" presStyleCnt="0"/>
      <dgm:spPr/>
    </dgm:pt>
    <dgm:pt modelId="{AB7ECE86-F423-469A-804C-9E0A6711CE75}" type="pres">
      <dgm:prSet presAssocID="{9CF9D14A-D997-48A5-ACA0-BD0A85F323A1}" presName="rootText" presStyleLbl="node3" presStyleIdx="5" presStyleCnt="9" custScaleX="82877" custScaleY="56225">
        <dgm:presLayoutVars>
          <dgm:chPref val="3"/>
        </dgm:presLayoutVars>
      </dgm:prSet>
      <dgm:spPr/>
    </dgm:pt>
    <dgm:pt modelId="{37F9F289-47AC-4257-A31F-E2E8F2183DC3}" type="pres">
      <dgm:prSet presAssocID="{9CF9D14A-D997-48A5-ACA0-BD0A85F323A1}" presName="rootConnector" presStyleLbl="node3" presStyleIdx="5" presStyleCnt="9"/>
      <dgm:spPr/>
    </dgm:pt>
    <dgm:pt modelId="{0756DBE1-0E1B-4509-A40C-2596EFA974BD}" type="pres">
      <dgm:prSet presAssocID="{9CF9D14A-D997-48A5-ACA0-BD0A85F323A1}" presName="hierChild4" presStyleCnt="0"/>
      <dgm:spPr/>
    </dgm:pt>
    <dgm:pt modelId="{2CC3C5A6-212A-406C-A47B-1E4C5C93C0F1}" type="pres">
      <dgm:prSet presAssocID="{9CF9D14A-D997-48A5-ACA0-BD0A85F323A1}" presName="hierChild5" presStyleCnt="0"/>
      <dgm:spPr/>
    </dgm:pt>
    <dgm:pt modelId="{6BB70260-FBF6-4FD9-8B99-A7ECE1F53A39}" type="pres">
      <dgm:prSet presAssocID="{C206CBEC-A310-48C5-A1E3-51069AAB7E06}" presName="Name37" presStyleLbl="parChTrans1D3" presStyleIdx="6" presStyleCnt="9"/>
      <dgm:spPr/>
    </dgm:pt>
    <dgm:pt modelId="{CB8079F8-3BBB-455B-A366-62293B5B4128}" type="pres">
      <dgm:prSet presAssocID="{FEF5EF31-1DF3-4F02-8BF5-0FAA9FBF05DF}" presName="hierRoot2" presStyleCnt="0">
        <dgm:presLayoutVars>
          <dgm:hierBranch val="init"/>
        </dgm:presLayoutVars>
      </dgm:prSet>
      <dgm:spPr/>
    </dgm:pt>
    <dgm:pt modelId="{20A941C0-6B5C-4306-BB47-C60AB75805F0}" type="pres">
      <dgm:prSet presAssocID="{FEF5EF31-1DF3-4F02-8BF5-0FAA9FBF05DF}" presName="rootComposite" presStyleCnt="0"/>
      <dgm:spPr/>
    </dgm:pt>
    <dgm:pt modelId="{51735A62-65C8-4B72-BC21-EC0033831CB7}" type="pres">
      <dgm:prSet presAssocID="{FEF5EF31-1DF3-4F02-8BF5-0FAA9FBF05DF}" presName="rootText" presStyleLbl="node3" presStyleIdx="6" presStyleCnt="9" custScaleX="82877" custScaleY="56225">
        <dgm:presLayoutVars>
          <dgm:chPref val="3"/>
        </dgm:presLayoutVars>
      </dgm:prSet>
      <dgm:spPr/>
    </dgm:pt>
    <dgm:pt modelId="{29C82EC9-E8DF-43E5-AE26-7FE69F2FE8E3}" type="pres">
      <dgm:prSet presAssocID="{FEF5EF31-1DF3-4F02-8BF5-0FAA9FBF05DF}" presName="rootConnector" presStyleLbl="node3" presStyleIdx="6" presStyleCnt="9"/>
      <dgm:spPr/>
    </dgm:pt>
    <dgm:pt modelId="{0226FF58-35DD-44DA-8330-812BB9861BAB}" type="pres">
      <dgm:prSet presAssocID="{FEF5EF31-1DF3-4F02-8BF5-0FAA9FBF05DF}" presName="hierChild4" presStyleCnt="0"/>
      <dgm:spPr/>
    </dgm:pt>
    <dgm:pt modelId="{A95144A9-7340-441E-82FD-F72E1E4F2FC1}" type="pres">
      <dgm:prSet presAssocID="{FEF5EF31-1DF3-4F02-8BF5-0FAA9FBF05DF}" presName="hierChild5" presStyleCnt="0"/>
      <dgm:spPr/>
    </dgm:pt>
    <dgm:pt modelId="{1BF37D4C-6B8D-491C-BFA6-EF055187F912}" type="pres">
      <dgm:prSet presAssocID="{AE6AB92A-B651-446C-B90D-191341024DCA}" presName="Name37" presStyleLbl="parChTrans1D3" presStyleIdx="7" presStyleCnt="9"/>
      <dgm:spPr/>
    </dgm:pt>
    <dgm:pt modelId="{86602689-6C9B-46AE-9978-4661220F57E8}" type="pres">
      <dgm:prSet presAssocID="{2FF04469-EC18-4DEF-9211-026033421D7F}" presName="hierRoot2" presStyleCnt="0">
        <dgm:presLayoutVars>
          <dgm:hierBranch val="init"/>
        </dgm:presLayoutVars>
      </dgm:prSet>
      <dgm:spPr/>
    </dgm:pt>
    <dgm:pt modelId="{8113BA05-6646-49AD-88B0-3E36D247C6C9}" type="pres">
      <dgm:prSet presAssocID="{2FF04469-EC18-4DEF-9211-026033421D7F}" presName="rootComposite" presStyleCnt="0"/>
      <dgm:spPr/>
    </dgm:pt>
    <dgm:pt modelId="{BCC10AE4-DC99-4EA0-B027-3C11C8AFFA0B}" type="pres">
      <dgm:prSet presAssocID="{2FF04469-EC18-4DEF-9211-026033421D7F}" presName="rootText" presStyleLbl="node3" presStyleIdx="7" presStyleCnt="9" custScaleX="82877" custScaleY="56225">
        <dgm:presLayoutVars>
          <dgm:chPref val="3"/>
        </dgm:presLayoutVars>
      </dgm:prSet>
      <dgm:spPr/>
    </dgm:pt>
    <dgm:pt modelId="{98EBC135-7D61-4607-8673-88321824B19A}" type="pres">
      <dgm:prSet presAssocID="{2FF04469-EC18-4DEF-9211-026033421D7F}" presName="rootConnector" presStyleLbl="node3" presStyleIdx="7" presStyleCnt="9"/>
      <dgm:spPr/>
    </dgm:pt>
    <dgm:pt modelId="{39D676ED-D687-45A8-BAE2-452B3A691EB1}" type="pres">
      <dgm:prSet presAssocID="{2FF04469-EC18-4DEF-9211-026033421D7F}" presName="hierChild4" presStyleCnt="0"/>
      <dgm:spPr/>
    </dgm:pt>
    <dgm:pt modelId="{C7E5117E-BF0C-4A61-8073-5E57B6BE8C3F}" type="pres">
      <dgm:prSet presAssocID="{2FF04469-EC18-4DEF-9211-026033421D7F}" presName="hierChild5" presStyleCnt="0"/>
      <dgm:spPr/>
    </dgm:pt>
    <dgm:pt modelId="{00416E62-FBAF-4AA7-AE51-74C6003471F9}" type="pres">
      <dgm:prSet presAssocID="{ADCBE1B0-B6AB-4350-9FC6-856DD57E9562}" presName="Name37" presStyleLbl="parChTrans1D3" presStyleIdx="8" presStyleCnt="9"/>
      <dgm:spPr/>
    </dgm:pt>
    <dgm:pt modelId="{63B03767-680D-4D62-96A6-23F74154861A}" type="pres">
      <dgm:prSet presAssocID="{210B0EF3-C281-4060-A271-E34BD8547342}" presName="hierRoot2" presStyleCnt="0">
        <dgm:presLayoutVars>
          <dgm:hierBranch val="init"/>
        </dgm:presLayoutVars>
      </dgm:prSet>
      <dgm:spPr/>
    </dgm:pt>
    <dgm:pt modelId="{49735B28-1F9C-4BE5-847A-BC143641476E}" type="pres">
      <dgm:prSet presAssocID="{210B0EF3-C281-4060-A271-E34BD8547342}" presName="rootComposite" presStyleCnt="0"/>
      <dgm:spPr/>
    </dgm:pt>
    <dgm:pt modelId="{F75D6229-E722-4C5A-8752-308DFF186597}" type="pres">
      <dgm:prSet presAssocID="{210B0EF3-C281-4060-A271-E34BD8547342}" presName="rootText" presStyleLbl="node3" presStyleIdx="8" presStyleCnt="9" custScaleX="82877" custScaleY="56225">
        <dgm:presLayoutVars>
          <dgm:chPref val="3"/>
        </dgm:presLayoutVars>
      </dgm:prSet>
      <dgm:spPr/>
    </dgm:pt>
    <dgm:pt modelId="{D84F31A6-8A16-490F-B798-6B1CCC52D4CD}" type="pres">
      <dgm:prSet presAssocID="{210B0EF3-C281-4060-A271-E34BD8547342}" presName="rootConnector" presStyleLbl="node3" presStyleIdx="8" presStyleCnt="9"/>
      <dgm:spPr/>
    </dgm:pt>
    <dgm:pt modelId="{B7DCC22D-685E-4B67-91EC-8CA4B10F28F1}" type="pres">
      <dgm:prSet presAssocID="{210B0EF3-C281-4060-A271-E34BD8547342}" presName="hierChild4" presStyleCnt="0"/>
      <dgm:spPr/>
    </dgm:pt>
    <dgm:pt modelId="{6AF3560C-5408-4952-8A6A-679FB0CCDFD1}" type="pres">
      <dgm:prSet presAssocID="{210B0EF3-C281-4060-A271-E34BD8547342}" presName="hierChild5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5"/>
      <dgm:spPr/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5">
        <dgm:presLayoutVars>
          <dgm:chPref val="3"/>
        </dgm:presLayoutVars>
      </dgm:prSet>
      <dgm:spPr/>
    </dgm:pt>
    <dgm:pt modelId="{C385DBD7-122C-4C76-95AA-F0EDDD576213}" type="pres">
      <dgm:prSet presAssocID="{CFC8A77C-E037-4F39-89BC-7C46B2FFF6C3}" presName="rootConnector" presStyleLbl="node2" presStyleIdx="3" presStyleCnt="5"/>
      <dgm:spPr/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5"/>
      <dgm:spPr/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5">
        <dgm:presLayoutVars>
          <dgm:chPref val="3"/>
        </dgm:presLayoutVars>
      </dgm:prSet>
      <dgm:spPr/>
    </dgm:pt>
    <dgm:pt modelId="{695C9D34-95FC-428F-873D-B6282BE96811}" type="pres">
      <dgm:prSet presAssocID="{6BCCACC8-297A-434B-B4C0-CBF55E8A799D}" presName="rootConnector" presStyleLbl="node2" presStyleIdx="4" presStyleCnt="5"/>
      <dgm:spPr/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40EC0804-C307-4224-887C-7B85E0BC7A88}" type="presOf" srcId="{9CF9D14A-D997-48A5-ACA0-BD0A85F323A1}" destId="{AB7ECE86-F423-469A-804C-9E0A6711CE75}" srcOrd="0" destOrd="0" presId="urn:microsoft.com/office/officeart/2005/8/layout/orgChart1"/>
    <dgm:cxn modelId="{BA7D9214-91C9-43C5-930D-8662E2D96E9F}" srcId="{D0D5EBBE-C984-451E-A77C-06635B96115A}" destId="{AF9FAEE0-D707-4D4A-BC4E-B00284790C09}" srcOrd="1" destOrd="0" parTransId="{DF2FF718-F2C1-46BD-B3D2-69C34DDD97AC}" sibTransId="{9F96BC34-2F99-4857-9537-755790E34536}"/>
    <dgm:cxn modelId="{3F49F218-3AFF-4BEE-8EF8-270B7EC43323}" type="presOf" srcId="{32A588C2-228D-4B26-9C8B-90CDFD0FC08B}" destId="{6AB2AA11-CB4E-478D-B63B-A0BF5B893B44}" srcOrd="1" destOrd="0" presId="urn:microsoft.com/office/officeart/2005/8/layout/orgChart1"/>
    <dgm:cxn modelId="{F198A21A-96EA-4C82-8C87-6F04C547BD34}" type="presOf" srcId="{C206CBEC-A310-48C5-A1E3-51069AAB7E06}" destId="{6BB70260-FBF6-4FD9-8B99-A7ECE1F53A39}" srcOrd="0" destOrd="0" presId="urn:microsoft.com/office/officeart/2005/8/layout/orgChart1"/>
    <dgm:cxn modelId="{5BE6D81B-EDEC-41FC-9BAD-FD0335C8F068}" type="presOf" srcId="{2FF04469-EC18-4DEF-9211-026033421D7F}" destId="{98EBC135-7D61-4607-8673-88321824B19A}" srcOrd="1" destOrd="0" presId="urn:microsoft.com/office/officeart/2005/8/layout/orgChart1"/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979B3921-65D4-4C21-A108-2DBE1B0AAAE5}" srcId="{D0D5EBBE-C984-451E-A77C-06635B96115A}" destId="{6D859D06-D440-4495-BC38-4B0653417247}" srcOrd="0" destOrd="0" parTransId="{7ABF7F75-BA81-498E-8999-139ABA277B4F}" sibTransId="{F0F770A4-A5C9-424C-93C8-86B63DB8FE87}"/>
    <dgm:cxn modelId="{7D433B21-19E9-4289-9578-6A1C2468181D}" type="presOf" srcId="{5A94BF89-F459-4076-B825-3EF69867B9E6}" destId="{A148AF3D-8225-4C90-9973-D39067016BF1}" srcOrd="0" destOrd="0" presId="urn:microsoft.com/office/officeart/2005/8/layout/orgChart1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B4EA9C2D-7D0F-4B0E-80FC-F0DE89A8BEF8}" type="presOf" srcId="{D81EE60C-1689-4013-8B94-71E45948E61C}" destId="{FB0D67E1-4705-4C5A-A8BE-E373C4C7F8DC}" srcOrd="0" destOrd="0" presId="urn:microsoft.com/office/officeart/2005/8/layout/orgChart1"/>
    <dgm:cxn modelId="{55C3032E-C596-45B0-B0D9-B039ED4AB0B1}" type="presOf" srcId="{188D1000-0E2B-4CE9-B4EC-57DF98E5B370}" destId="{83BFE1B7-4CFE-4414-B2E2-2937D4F9C17F}" srcOrd="0" destOrd="0" presId="urn:microsoft.com/office/officeart/2005/8/layout/orgChart1"/>
    <dgm:cxn modelId="{06FBE830-116F-4E6A-84F0-74346010D695}" type="presOf" srcId="{C5D14313-4718-4BA4-8034-5E4E2ACBCC70}" destId="{CFB84857-AF84-4F8B-907E-44B005282350}" srcOrd="1" destOrd="0" presId="urn:microsoft.com/office/officeart/2005/8/layout/orgChart1"/>
    <dgm:cxn modelId="{56EBC832-43D7-4C7F-AC45-6EAAD364E744}" type="presOf" srcId="{04B442D8-6F45-4C79-8A4C-6886FDE02F97}" destId="{DE72DF6E-144C-454B-9565-EC52D8FB4D37}" srcOrd="0" destOrd="0" presId="urn:microsoft.com/office/officeart/2005/8/layout/orgChart1"/>
    <dgm:cxn modelId="{32B18C39-6753-4BA1-AF98-111738B3CB5D}" type="presOf" srcId="{210B0EF3-C281-4060-A271-E34BD8547342}" destId="{F75D6229-E722-4C5A-8752-308DFF186597}" srcOrd="0" destOrd="0" presId="urn:microsoft.com/office/officeart/2005/8/layout/orgChart1"/>
    <dgm:cxn modelId="{8A65483A-2A4E-4DBB-90B6-1A37CACF6180}" type="presOf" srcId="{AF9FAEE0-D707-4D4A-BC4E-B00284790C09}" destId="{AED2CD70-00FB-4D86-A988-A2B3331A944F}" srcOrd="0" destOrd="0" presId="urn:microsoft.com/office/officeart/2005/8/layout/orgChart1"/>
    <dgm:cxn modelId="{C7117D46-60C1-4AC4-AC2C-CCA51D022C98}" srcId="{3E7D5DE8-38A7-4D01-B3B1-C41B904AFB24}" destId="{210B0EF3-C281-4060-A271-E34BD8547342}" srcOrd="5" destOrd="0" parTransId="{ADCBE1B0-B6AB-4350-9FC6-856DD57E9562}" sibTransId="{074E8F6B-D96B-4628-92A9-FFC917EF6C01}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F4B59A6E-7C30-4166-A4BE-C4CD1FDE9241}" type="presOf" srcId="{FEF5EF31-1DF3-4F02-8BF5-0FAA9FBF05DF}" destId="{29C82EC9-E8DF-43E5-AE26-7FE69F2FE8E3}" srcOrd="1" destOrd="0" presId="urn:microsoft.com/office/officeart/2005/8/layout/orgChart1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C4FB8056-6B24-43C9-A2FD-57AF1D92654B}" srcId="{3E7D5DE8-38A7-4D01-B3B1-C41B904AFB24}" destId="{9CF9D14A-D997-48A5-ACA0-BD0A85F323A1}" srcOrd="2" destOrd="0" parTransId="{D81EE60C-1689-4013-8B94-71E45948E61C}" sibTransId="{B3012D63-2D5D-41AB-A6CD-C3EA8612062C}"/>
    <dgm:cxn modelId="{3F221A57-9855-4F10-8902-29815A14778C}" type="presOf" srcId="{32A588C2-228D-4B26-9C8B-90CDFD0FC08B}" destId="{9C5E7AE7-E733-492C-8D9D-2B4E12574136}" srcOrd="0" destOrd="0" presId="urn:microsoft.com/office/officeart/2005/8/layout/orgChart1"/>
    <dgm:cxn modelId="{820DA17D-D3D3-44FA-8B6F-1B825415906F}" srcId="{3E7D5DE8-38A7-4D01-B3B1-C41B904AFB24}" destId="{FEF5EF31-1DF3-4F02-8BF5-0FAA9FBF05DF}" srcOrd="3" destOrd="0" parTransId="{C206CBEC-A310-48C5-A1E3-51069AAB7E06}" sibTransId="{33829A28-8B69-4310-A9EC-72FF2B43FA31}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C7D94C82-881B-4380-9D07-44A662C49F66}" type="presOf" srcId="{FEF5EF31-1DF3-4F02-8BF5-0FAA9FBF05DF}" destId="{51735A62-65C8-4B72-BC21-EC0033831CB7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88118B8A-E1E2-49A1-95D3-E9EE1A3BBE5B}" type="presOf" srcId="{DF2FF718-F2C1-46BD-B3D2-69C34DDD97AC}" destId="{F5935B02-3EAE-43D8-83D7-0568EA754FE3}" srcOrd="0" destOrd="0" presId="urn:microsoft.com/office/officeart/2005/8/layout/orgChart1"/>
    <dgm:cxn modelId="{9DFF448E-6D0C-4B10-A4BB-C20607216AD2}" type="presOf" srcId="{210B0EF3-C281-4060-A271-E34BD8547342}" destId="{D84F31A6-8A16-490F-B798-6B1CCC52D4CD}" srcOrd="1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7076539E-84DB-49E1-9601-83A88D214CF8}" srcId="{3E7D5DE8-38A7-4D01-B3B1-C41B904AFB24}" destId="{2FF04469-EC18-4DEF-9211-026033421D7F}" srcOrd="4" destOrd="0" parTransId="{AE6AB92A-B651-446C-B90D-191341024DCA}" sibTransId="{0637CF52-D892-464E-A103-0804641290C4}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2BC993A7-1946-496C-9CFE-5831CDB00FFF}" type="presOf" srcId="{7ABF7F75-BA81-498E-8999-139ABA277B4F}" destId="{BCCB5965-B0E0-45CC-8894-BE1731CC57E2}" srcOrd="0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12AA3CBF-1033-48B0-A6F8-A20337FED22A}" srcId="{3E7D5DE8-38A7-4D01-B3B1-C41B904AFB24}" destId="{C5D14313-4718-4BA4-8034-5E4E2ACBCC70}" srcOrd="1" destOrd="0" parTransId="{04B442D8-6F45-4C79-8A4C-6886FDE02F97}" sibTransId="{EA84DB9B-3D31-4D9E-BF2F-E46226EA56AE}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412E2FC4-ADBF-4534-B2F3-8F5B88C8016F}" type="presOf" srcId="{6D859D06-D440-4495-BC38-4B0653417247}" destId="{257BA37D-C7F9-4FC4-8625-2A044432F45E}" srcOrd="1" destOrd="0" presId="urn:microsoft.com/office/officeart/2005/8/layout/orgChart1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97B2F3CE-CC70-404B-8D86-D5992F7D55A1}" type="presOf" srcId="{9CF9D14A-D997-48A5-ACA0-BD0A85F323A1}" destId="{37F9F289-47AC-4257-A31F-E2E8F2183DC3}" srcOrd="1" destOrd="0" presId="urn:microsoft.com/office/officeart/2005/8/layout/orgChart1"/>
    <dgm:cxn modelId="{DDBD15D0-17BD-4B24-A9AF-029F00981379}" type="presOf" srcId="{AE6AB92A-B651-446C-B90D-191341024DCA}" destId="{1BF37D4C-6B8D-491C-BFA6-EF055187F912}" srcOrd="0" destOrd="0" presId="urn:microsoft.com/office/officeart/2005/8/layout/orgChart1"/>
    <dgm:cxn modelId="{C1915FD1-D65F-4FA9-AE30-83FC60FB964B}" type="presOf" srcId="{C5D14313-4718-4BA4-8034-5E4E2ACBCC70}" destId="{425B22CD-323F-4E0B-BEA0-EC7E00D9ABF2}" srcOrd="0" destOrd="0" presId="urn:microsoft.com/office/officeart/2005/8/layout/orgChart1"/>
    <dgm:cxn modelId="{08BF06D3-E920-4C30-A863-1EBFD092C556}" type="presOf" srcId="{6D859D06-D440-4495-BC38-4B0653417247}" destId="{5BD05F6E-C87D-423B-8545-489C3582E9A5}" srcOrd="0" destOrd="0" presId="urn:microsoft.com/office/officeart/2005/8/layout/orgChart1"/>
    <dgm:cxn modelId="{2B7E8BD5-A4C9-447A-8E7F-F81E3739DF41}" type="presOf" srcId="{ADCBE1B0-B6AB-4350-9FC6-856DD57E9562}" destId="{00416E62-FBAF-4AA7-AE51-74C6003471F9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026BB8DD-D4DF-4C7C-AABD-8C8B76A5849F}" type="presOf" srcId="{AF9FAEE0-D707-4D4A-BC4E-B00284790C09}" destId="{7A248573-B914-4159-ACEE-81EFF21A290C}" srcOrd="1" destOrd="0" presId="urn:microsoft.com/office/officeart/2005/8/layout/orgChart1"/>
    <dgm:cxn modelId="{AB73DCE0-4F8F-4E33-A446-8B950BE7F085}" type="presOf" srcId="{2FF04469-EC18-4DEF-9211-026033421D7F}" destId="{BCC10AE4-DC99-4EA0-B027-3C11C8AFFA0B}" srcOrd="0" destOrd="0" presId="urn:microsoft.com/office/officeart/2005/8/layout/orgChart1"/>
    <dgm:cxn modelId="{50574EE2-B791-402B-8982-5F339D14BC2A}" srcId="{D0D5EBBE-C984-451E-A77C-06635B96115A}" destId="{32A588C2-228D-4B26-9C8B-90CDFD0FC08B}" srcOrd="2" destOrd="0" parTransId="{188D1000-0E2B-4CE9-B4EC-57DF98E5B370}" sibTransId="{14B0CDC8-4FDC-419A-B7CE-8BD710F85676}"/>
    <dgm:cxn modelId="{51974BE8-A9E3-4045-8AC0-2BF146D01122}" srcId="{3E7D5DE8-38A7-4D01-B3B1-C41B904AFB24}" destId="{C4E9236B-D5FB-402F-9C08-8917C5806671}" srcOrd="0" destOrd="0" parTransId="{5A94BF89-F459-4076-B825-3EF69867B9E6}" sibTransId="{62DD2125-1C44-478F-B22F-2BED96167201}"/>
    <dgm:cxn modelId="{D824B5F1-95EA-4412-A9BE-634ADCAA4D96}" type="presOf" srcId="{C4E9236B-D5FB-402F-9C08-8917C5806671}" destId="{426BD5C4-6298-4765-92B5-5BE6F449DD28}" srcOrd="0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297E5AFB-69FF-482E-883D-EAFA86EB866E}" type="presOf" srcId="{C4E9236B-D5FB-402F-9C08-8917C5806671}" destId="{1A4D12E3-2EEF-4745-BCD2-3B9AFD0CBE3F}" srcOrd="1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CE9BF3B8-8B66-48C0-AE30-BDB345AED0CF}" type="presParOf" srcId="{1361BC6C-9B0B-4206-827D-3BF0B5B79B98}" destId="{BCCB5965-B0E0-45CC-8894-BE1731CC57E2}" srcOrd="0" destOrd="0" presId="urn:microsoft.com/office/officeart/2005/8/layout/orgChart1"/>
    <dgm:cxn modelId="{D26F35E3-484A-4B8B-BF5F-34093C57CD69}" type="presParOf" srcId="{1361BC6C-9B0B-4206-827D-3BF0B5B79B98}" destId="{1CD8D106-1B91-496C-B3DB-996AC3AD5822}" srcOrd="1" destOrd="0" presId="urn:microsoft.com/office/officeart/2005/8/layout/orgChart1"/>
    <dgm:cxn modelId="{D45CB8FF-A9AB-4B40-AD36-C5369CFFCE48}" type="presParOf" srcId="{1CD8D106-1B91-496C-B3DB-996AC3AD5822}" destId="{1B9CED18-CF7D-4AF9-975C-1844914138B0}" srcOrd="0" destOrd="0" presId="urn:microsoft.com/office/officeart/2005/8/layout/orgChart1"/>
    <dgm:cxn modelId="{B008CA72-0AAB-422D-BF29-2CB53FF5E519}" type="presParOf" srcId="{1B9CED18-CF7D-4AF9-975C-1844914138B0}" destId="{5BD05F6E-C87D-423B-8545-489C3582E9A5}" srcOrd="0" destOrd="0" presId="urn:microsoft.com/office/officeart/2005/8/layout/orgChart1"/>
    <dgm:cxn modelId="{2F4AB609-D9EE-4E26-ADF6-ECBD8E0BA17E}" type="presParOf" srcId="{1B9CED18-CF7D-4AF9-975C-1844914138B0}" destId="{257BA37D-C7F9-4FC4-8625-2A044432F45E}" srcOrd="1" destOrd="0" presId="urn:microsoft.com/office/officeart/2005/8/layout/orgChart1"/>
    <dgm:cxn modelId="{166805EF-FBD8-4422-A6C7-1AB6A3ABDB7A}" type="presParOf" srcId="{1CD8D106-1B91-496C-B3DB-996AC3AD5822}" destId="{21FA8DE6-BE13-427F-B07D-34101809347A}" srcOrd="1" destOrd="0" presId="urn:microsoft.com/office/officeart/2005/8/layout/orgChart1"/>
    <dgm:cxn modelId="{52D99B22-6045-4D2E-9DFE-8A18FFBEAD58}" type="presParOf" srcId="{1CD8D106-1B91-496C-B3DB-996AC3AD5822}" destId="{36C55898-F9BD-4CF0-99A2-28DD2F3C66C5}" srcOrd="2" destOrd="0" presId="urn:microsoft.com/office/officeart/2005/8/layout/orgChart1"/>
    <dgm:cxn modelId="{6499049F-98F3-4AC8-BB29-4FA91F098740}" type="presParOf" srcId="{1361BC6C-9B0B-4206-827D-3BF0B5B79B98}" destId="{F5935B02-3EAE-43D8-83D7-0568EA754FE3}" srcOrd="2" destOrd="0" presId="urn:microsoft.com/office/officeart/2005/8/layout/orgChart1"/>
    <dgm:cxn modelId="{CE980871-A13F-45A6-A976-53D8EB50388C}" type="presParOf" srcId="{1361BC6C-9B0B-4206-827D-3BF0B5B79B98}" destId="{65098B79-47B8-45AD-84EC-59F788BDFBC1}" srcOrd="3" destOrd="0" presId="urn:microsoft.com/office/officeart/2005/8/layout/orgChart1"/>
    <dgm:cxn modelId="{DA37DF07-CB3A-4345-BD10-7E159E011E37}" type="presParOf" srcId="{65098B79-47B8-45AD-84EC-59F788BDFBC1}" destId="{B7D893E0-1D88-4382-B898-4989216383B2}" srcOrd="0" destOrd="0" presId="urn:microsoft.com/office/officeart/2005/8/layout/orgChart1"/>
    <dgm:cxn modelId="{14B75180-A0B7-45E7-AE28-63BE99ED13C5}" type="presParOf" srcId="{B7D893E0-1D88-4382-B898-4989216383B2}" destId="{AED2CD70-00FB-4D86-A988-A2B3331A944F}" srcOrd="0" destOrd="0" presId="urn:microsoft.com/office/officeart/2005/8/layout/orgChart1"/>
    <dgm:cxn modelId="{71730BA8-72D3-4887-9B71-AE7E2717F8A9}" type="presParOf" srcId="{B7D893E0-1D88-4382-B898-4989216383B2}" destId="{7A248573-B914-4159-ACEE-81EFF21A290C}" srcOrd="1" destOrd="0" presId="urn:microsoft.com/office/officeart/2005/8/layout/orgChart1"/>
    <dgm:cxn modelId="{4B2F6CB1-D7AE-40E5-9397-B3B6394A1489}" type="presParOf" srcId="{65098B79-47B8-45AD-84EC-59F788BDFBC1}" destId="{DEA8D9E0-A8CA-48EF-A2A5-7B4EACBDC6EA}" srcOrd="1" destOrd="0" presId="urn:microsoft.com/office/officeart/2005/8/layout/orgChart1"/>
    <dgm:cxn modelId="{0FCC3F55-AA08-440B-9B29-1AA70F0E5222}" type="presParOf" srcId="{65098B79-47B8-45AD-84EC-59F788BDFBC1}" destId="{601F07B1-5063-4BCA-9450-53D749FA758F}" srcOrd="2" destOrd="0" presId="urn:microsoft.com/office/officeart/2005/8/layout/orgChart1"/>
    <dgm:cxn modelId="{0DE09515-B5E9-4327-AD17-C00373309FCF}" type="presParOf" srcId="{1361BC6C-9B0B-4206-827D-3BF0B5B79B98}" destId="{83BFE1B7-4CFE-4414-B2E2-2937D4F9C17F}" srcOrd="4" destOrd="0" presId="urn:microsoft.com/office/officeart/2005/8/layout/orgChart1"/>
    <dgm:cxn modelId="{1B67BA67-8C72-4838-8E41-D054935B9D5C}" type="presParOf" srcId="{1361BC6C-9B0B-4206-827D-3BF0B5B79B98}" destId="{459CC44D-C8B1-4635-A6BE-852CC0735C79}" srcOrd="5" destOrd="0" presId="urn:microsoft.com/office/officeart/2005/8/layout/orgChart1"/>
    <dgm:cxn modelId="{5AE885C0-E5F3-4D8C-B952-6BE0CD17145F}" type="presParOf" srcId="{459CC44D-C8B1-4635-A6BE-852CC0735C79}" destId="{729F2795-3FC9-482D-A6E8-681E4BBC0F27}" srcOrd="0" destOrd="0" presId="urn:microsoft.com/office/officeart/2005/8/layout/orgChart1"/>
    <dgm:cxn modelId="{E3350AB5-7A26-4274-8FDE-6851FA1D5266}" type="presParOf" srcId="{729F2795-3FC9-482D-A6E8-681E4BBC0F27}" destId="{9C5E7AE7-E733-492C-8D9D-2B4E12574136}" srcOrd="0" destOrd="0" presId="urn:microsoft.com/office/officeart/2005/8/layout/orgChart1"/>
    <dgm:cxn modelId="{71F77C9E-5D6B-4DDF-B37E-AA5FCCADE462}" type="presParOf" srcId="{729F2795-3FC9-482D-A6E8-681E4BBC0F27}" destId="{6AB2AA11-CB4E-478D-B63B-A0BF5B893B44}" srcOrd="1" destOrd="0" presId="urn:microsoft.com/office/officeart/2005/8/layout/orgChart1"/>
    <dgm:cxn modelId="{F35088B4-DD34-42E9-AA6D-763B90CDB7F6}" type="presParOf" srcId="{459CC44D-C8B1-4635-A6BE-852CC0735C79}" destId="{CB7BB7FB-F6D9-464D-8147-B1D785A2A656}" srcOrd="1" destOrd="0" presId="urn:microsoft.com/office/officeart/2005/8/layout/orgChart1"/>
    <dgm:cxn modelId="{6D9C1D11-D4B2-4F4A-A07B-25FE48DD0A5B}" type="presParOf" srcId="{459CC44D-C8B1-4635-A6BE-852CC0735C79}" destId="{7D98686E-4B2F-406D-9145-91C4756133B1}" srcOrd="2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6AF647BB-CB2D-4A66-A3BF-59B374BDE896}" type="presParOf" srcId="{0EB07231-3CA0-42A8-AE42-EFF984FC9A65}" destId="{A148AF3D-8225-4C90-9973-D39067016BF1}" srcOrd="0" destOrd="0" presId="urn:microsoft.com/office/officeart/2005/8/layout/orgChart1"/>
    <dgm:cxn modelId="{32CC08DF-A9B9-4905-A352-60DA30DA9555}" type="presParOf" srcId="{0EB07231-3CA0-42A8-AE42-EFF984FC9A65}" destId="{0ACF801A-7B48-49C3-8A6E-CA4C0C45AF98}" srcOrd="1" destOrd="0" presId="urn:microsoft.com/office/officeart/2005/8/layout/orgChart1"/>
    <dgm:cxn modelId="{346D1F91-75F9-4BD7-89FC-95CCBD53321B}" type="presParOf" srcId="{0ACF801A-7B48-49C3-8A6E-CA4C0C45AF98}" destId="{40E4F4C8-F940-4406-A70A-5688CE993E72}" srcOrd="0" destOrd="0" presId="urn:microsoft.com/office/officeart/2005/8/layout/orgChart1"/>
    <dgm:cxn modelId="{009B046A-86E8-4C90-84B7-391D00BD640A}" type="presParOf" srcId="{40E4F4C8-F940-4406-A70A-5688CE993E72}" destId="{426BD5C4-6298-4765-92B5-5BE6F449DD28}" srcOrd="0" destOrd="0" presId="urn:microsoft.com/office/officeart/2005/8/layout/orgChart1"/>
    <dgm:cxn modelId="{81845B69-E370-494D-AE21-678E45597254}" type="presParOf" srcId="{40E4F4C8-F940-4406-A70A-5688CE993E72}" destId="{1A4D12E3-2EEF-4745-BCD2-3B9AFD0CBE3F}" srcOrd="1" destOrd="0" presId="urn:microsoft.com/office/officeart/2005/8/layout/orgChart1"/>
    <dgm:cxn modelId="{CCFA9A58-65E7-495F-88C2-6AF343C2C131}" type="presParOf" srcId="{0ACF801A-7B48-49C3-8A6E-CA4C0C45AF98}" destId="{691979FA-4AA7-499E-96E3-2630F7706F7C}" srcOrd="1" destOrd="0" presId="urn:microsoft.com/office/officeart/2005/8/layout/orgChart1"/>
    <dgm:cxn modelId="{19B8EB99-B827-4680-9785-E9F3F1BE5F2C}" type="presParOf" srcId="{0ACF801A-7B48-49C3-8A6E-CA4C0C45AF98}" destId="{B2195A48-A994-49B7-AD2C-C016D6FF4D55}" srcOrd="2" destOrd="0" presId="urn:microsoft.com/office/officeart/2005/8/layout/orgChart1"/>
    <dgm:cxn modelId="{7F34E3D0-68B9-4248-B796-535241347B03}" type="presParOf" srcId="{0EB07231-3CA0-42A8-AE42-EFF984FC9A65}" destId="{DE72DF6E-144C-454B-9565-EC52D8FB4D37}" srcOrd="2" destOrd="0" presId="urn:microsoft.com/office/officeart/2005/8/layout/orgChart1"/>
    <dgm:cxn modelId="{99D47FA5-45CF-4CA4-AF30-8C0B16E2E021}" type="presParOf" srcId="{0EB07231-3CA0-42A8-AE42-EFF984FC9A65}" destId="{BB759B9C-E166-4318-8783-39AF6A31B605}" srcOrd="3" destOrd="0" presId="urn:microsoft.com/office/officeart/2005/8/layout/orgChart1"/>
    <dgm:cxn modelId="{5A44DABF-99EE-471C-BEF9-52F54954E1FA}" type="presParOf" srcId="{BB759B9C-E166-4318-8783-39AF6A31B605}" destId="{BCEFBE32-E840-4B19-88F0-92A0A913E41C}" srcOrd="0" destOrd="0" presId="urn:microsoft.com/office/officeart/2005/8/layout/orgChart1"/>
    <dgm:cxn modelId="{975D4B96-8DF3-4A74-997D-E3141EFA4D16}" type="presParOf" srcId="{BCEFBE32-E840-4B19-88F0-92A0A913E41C}" destId="{425B22CD-323F-4E0B-BEA0-EC7E00D9ABF2}" srcOrd="0" destOrd="0" presId="urn:microsoft.com/office/officeart/2005/8/layout/orgChart1"/>
    <dgm:cxn modelId="{96491188-1F94-4F49-A479-51CB3E786451}" type="presParOf" srcId="{BCEFBE32-E840-4B19-88F0-92A0A913E41C}" destId="{CFB84857-AF84-4F8B-907E-44B005282350}" srcOrd="1" destOrd="0" presId="urn:microsoft.com/office/officeart/2005/8/layout/orgChart1"/>
    <dgm:cxn modelId="{046FE67D-F2C3-4924-896D-3ED69DDBB60C}" type="presParOf" srcId="{BB759B9C-E166-4318-8783-39AF6A31B605}" destId="{555F9CE5-6B4F-41EE-A503-E2A482DE4442}" srcOrd="1" destOrd="0" presId="urn:microsoft.com/office/officeart/2005/8/layout/orgChart1"/>
    <dgm:cxn modelId="{70361C28-9568-4AC4-AFF0-18B142703824}" type="presParOf" srcId="{BB759B9C-E166-4318-8783-39AF6A31B605}" destId="{C3278657-5DCC-4AAB-B407-739B9E618D69}" srcOrd="2" destOrd="0" presId="urn:microsoft.com/office/officeart/2005/8/layout/orgChart1"/>
    <dgm:cxn modelId="{67C37478-8759-4F21-AF5C-40A67668013A}" type="presParOf" srcId="{0EB07231-3CA0-42A8-AE42-EFF984FC9A65}" destId="{FB0D67E1-4705-4C5A-A8BE-E373C4C7F8DC}" srcOrd="4" destOrd="0" presId="urn:microsoft.com/office/officeart/2005/8/layout/orgChart1"/>
    <dgm:cxn modelId="{DBD9CFCB-0D18-449D-92A8-BF0C4DCC0C9E}" type="presParOf" srcId="{0EB07231-3CA0-42A8-AE42-EFF984FC9A65}" destId="{12F69B15-CF2E-40D3-8957-9480010322BC}" srcOrd="5" destOrd="0" presId="urn:microsoft.com/office/officeart/2005/8/layout/orgChart1"/>
    <dgm:cxn modelId="{294D4424-BB62-4D9F-A578-5078BAA19A5E}" type="presParOf" srcId="{12F69B15-CF2E-40D3-8957-9480010322BC}" destId="{00B0645B-7068-4CF2-86BC-E71D677EED41}" srcOrd="0" destOrd="0" presId="urn:microsoft.com/office/officeart/2005/8/layout/orgChart1"/>
    <dgm:cxn modelId="{5E9E998A-E9C3-4C5B-8341-645178786E0E}" type="presParOf" srcId="{00B0645B-7068-4CF2-86BC-E71D677EED41}" destId="{AB7ECE86-F423-469A-804C-9E0A6711CE75}" srcOrd="0" destOrd="0" presId="urn:microsoft.com/office/officeart/2005/8/layout/orgChart1"/>
    <dgm:cxn modelId="{B02B5661-5009-4ADC-912F-E34AE98F553B}" type="presParOf" srcId="{00B0645B-7068-4CF2-86BC-E71D677EED41}" destId="{37F9F289-47AC-4257-A31F-E2E8F2183DC3}" srcOrd="1" destOrd="0" presId="urn:microsoft.com/office/officeart/2005/8/layout/orgChart1"/>
    <dgm:cxn modelId="{6C65141F-DA4A-48DC-8EAE-7D781FB372AA}" type="presParOf" srcId="{12F69B15-CF2E-40D3-8957-9480010322BC}" destId="{0756DBE1-0E1B-4509-A40C-2596EFA974BD}" srcOrd="1" destOrd="0" presId="urn:microsoft.com/office/officeart/2005/8/layout/orgChart1"/>
    <dgm:cxn modelId="{28565186-9ACD-4A0F-BB2D-C03394042A16}" type="presParOf" srcId="{12F69B15-CF2E-40D3-8957-9480010322BC}" destId="{2CC3C5A6-212A-406C-A47B-1E4C5C93C0F1}" srcOrd="2" destOrd="0" presId="urn:microsoft.com/office/officeart/2005/8/layout/orgChart1"/>
    <dgm:cxn modelId="{976BD8F1-C27F-40AF-AF18-D0F5400311B1}" type="presParOf" srcId="{0EB07231-3CA0-42A8-AE42-EFF984FC9A65}" destId="{6BB70260-FBF6-4FD9-8B99-A7ECE1F53A39}" srcOrd="6" destOrd="0" presId="urn:microsoft.com/office/officeart/2005/8/layout/orgChart1"/>
    <dgm:cxn modelId="{32BADEEA-9B5D-4E35-A1EC-892A82D86AD6}" type="presParOf" srcId="{0EB07231-3CA0-42A8-AE42-EFF984FC9A65}" destId="{CB8079F8-3BBB-455B-A366-62293B5B4128}" srcOrd="7" destOrd="0" presId="urn:microsoft.com/office/officeart/2005/8/layout/orgChart1"/>
    <dgm:cxn modelId="{015113E2-32A4-45CC-BA46-CA84AA4C33CC}" type="presParOf" srcId="{CB8079F8-3BBB-455B-A366-62293B5B4128}" destId="{20A941C0-6B5C-4306-BB47-C60AB75805F0}" srcOrd="0" destOrd="0" presId="urn:microsoft.com/office/officeart/2005/8/layout/orgChart1"/>
    <dgm:cxn modelId="{FB9C4DDF-2025-4A32-999C-61E1211F9CE2}" type="presParOf" srcId="{20A941C0-6B5C-4306-BB47-C60AB75805F0}" destId="{51735A62-65C8-4B72-BC21-EC0033831CB7}" srcOrd="0" destOrd="0" presId="urn:microsoft.com/office/officeart/2005/8/layout/orgChart1"/>
    <dgm:cxn modelId="{43D5D859-106D-4CC2-AAC3-5DD11392AD11}" type="presParOf" srcId="{20A941C0-6B5C-4306-BB47-C60AB75805F0}" destId="{29C82EC9-E8DF-43E5-AE26-7FE69F2FE8E3}" srcOrd="1" destOrd="0" presId="urn:microsoft.com/office/officeart/2005/8/layout/orgChart1"/>
    <dgm:cxn modelId="{E04B6CD8-872F-4FEF-A06C-CD8997B607CA}" type="presParOf" srcId="{CB8079F8-3BBB-455B-A366-62293B5B4128}" destId="{0226FF58-35DD-44DA-8330-812BB9861BAB}" srcOrd="1" destOrd="0" presId="urn:microsoft.com/office/officeart/2005/8/layout/orgChart1"/>
    <dgm:cxn modelId="{A141FC49-77C8-483A-8CBA-EADC5D7C76BC}" type="presParOf" srcId="{CB8079F8-3BBB-455B-A366-62293B5B4128}" destId="{A95144A9-7340-441E-82FD-F72E1E4F2FC1}" srcOrd="2" destOrd="0" presId="urn:microsoft.com/office/officeart/2005/8/layout/orgChart1"/>
    <dgm:cxn modelId="{5871DCC8-6F65-4746-B514-74BE9B07DF68}" type="presParOf" srcId="{0EB07231-3CA0-42A8-AE42-EFF984FC9A65}" destId="{1BF37D4C-6B8D-491C-BFA6-EF055187F912}" srcOrd="8" destOrd="0" presId="urn:microsoft.com/office/officeart/2005/8/layout/orgChart1"/>
    <dgm:cxn modelId="{8DFF5AFA-1CDA-49E8-A79D-C13B62484EA7}" type="presParOf" srcId="{0EB07231-3CA0-42A8-AE42-EFF984FC9A65}" destId="{86602689-6C9B-46AE-9978-4661220F57E8}" srcOrd="9" destOrd="0" presId="urn:microsoft.com/office/officeart/2005/8/layout/orgChart1"/>
    <dgm:cxn modelId="{EA45EF67-20B3-406B-8A7C-5C245A9C30E0}" type="presParOf" srcId="{86602689-6C9B-46AE-9978-4661220F57E8}" destId="{8113BA05-6646-49AD-88B0-3E36D247C6C9}" srcOrd="0" destOrd="0" presId="urn:microsoft.com/office/officeart/2005/8/layout/orgChart1"/>
    <dgm:cxn modelId="{4AE5D132-571D-471E-B42D-B0F5BD5E5EB6}" type="presParOf" srcId="{8113BA05-6646-49AD-88B0-3E36D247C6C9}" destId="{BCC10AE4-DC99-4EA0-B027-3C11C8AFFA0B}" srcOrd="0" destOrd="0" presId="urn:microsoft.com/office/officeart/2005/8/layout/orgChart1"/>
    <dgm:cxn modelId="{E94E57DE-8665-4344-B168-C3C5136E6DC6}" type="presParOf" srcId="{8113BA05-6646-49AD-88B0-3E36D247C6C9}" destId="{98EBC135-7D61-4607-8673-88321824B19A}" srcOrd="1" destOrd="0" presId="urn:microsoft.com/office/officeart/2005/8/layout/orgChart1"/>
    <dgm:cxn modelId="{D54A7335-AF06-4414-A565-A1140BA0CE01}" type="presParOf" srcId="{86602689-6C9B-46AE-9978-4661220F57E8}" destId="{39D676ED-D687-45A8-BAE2-452B3A691EB1}" srcOrd="1" destOrd="0" presId="urn:microsoft.com/office/officeart/2005/8/layout/orgChart1"/>
    <dgm:cxn modelId="{3CA1D451-2D49-46BB-B238-2B346F027A21}" type="presParOf" srcId="{86602689-6C9B-46AE-9978-4661220F57E8}" destId="{C7E5117E-BF0C-4A61-8073-5E57B6BE8C3F}" srcOrd="2" destOrd="0" presId="urn:microsoft.com/office/officeart/2005/8/layout/orgChart1"/>
    <dgm:cxn modelId="{8B06D85A-5E61-46F3-8F93-4FBC2702202A}" type="presParOf" srcId="{0EB07231-3CA0-42A8-AE42-EFF984FC9A65}" destId="{00416E62-FBAF-4AA7-AE51-74C6003471F9}" srcOrd="10" destOrd="0" presId="urn:microsoft.com/office/officeart/2005/8/layout/orgChart1"/>
    <dgm:cxn modelId="{1E389C20-B119-4C51-9CFE-F941978AE9F3}" type="presParOf" srcId="{0EB07231-3CA0-42A8-AE42-EFF984FC9A65}" destId="{63B03767-680D-4D62-96A6-23F74154861A}" srcOrd="11" destOrd="0" presId="urn:microsoft.com/office/officeart/2005/8/layout/orgChart1"/>
    <dgm:cxn modelId="{E20250C1-132A-43A8-8A80-0D5E99D56A48}" type="presParOf" srcId="{63B03767-680D-4D62-96A6-23F74154861A}" destId="{49735B28-1F9C-4BE5-847A-BC143641476E}" srcOrd="0" destOrd="0" presId="urn:microsoft.com/office/officeart/2005/8/layout/orgChart1"/>
    <dgm:cxn modelId="{4E2DD8E2-4155-4DCC-8082-83B47DB01873}" type="presParOf" srcId="{49735B28-1F9C-4BE5-847A-BC143641476E}" destId="{F75D6229-E722-4C5A-8752-308DFF186597}" srcOrd="0" destOrd="0" presId="urn:microsoft.com/office/officeart/2005/8/layout/orgChart1"/>
    <dgm:cxn modelId="{7DBB7CC1-67CC-4DD3-B538-F9042D6B4F05}" type="presParOf" srcId="{49735B28-1F9C-4BE5-847A-BC143641476E}" destId="{D84F31A6-8A16-490F-B798-6B1CCC52D4CD}" srcOrd="1" destOrd="0" presId="urn:microsoft.com/office/officeart/2005/8/layout/orgChart1"/>
    <dgm:cxn modelId="{5941FFDE-9264-429F-BA0A-24A024B8F32A}" type="presParOf" srcId="{63B03767-680D-4D62-96A6-23F74154861A}" destId="{B7DCC22D-685E-4B67-91EC-8CA4B10F28F1}" srcOrd="1" destOrd="0" presId="urn:microsoft.com/office/officeart/2005/8/layout/orgChart1"/>
    <dgm:cxn modelId="{914DE576-63F3-4CE4-A82F-F3910FFE62E9}" type="presParOf" srcId="{63B03767-680D-4D62-96A6-23F74154861A}" destId="{6AF3560C-5408-4952-8A6A-679FB0CCDFD1}" srcOrd="2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550F7-432C-48D7-8A48-619DCE27301E}">
      <dsp:nvSpPr>
        <dsp:cNvPr id="0" name=""/>
        <dsp:cNvSpPr/>
      </dsp:nvSpPr>
      <dsp:spPr>
        <a:xfrm>
          <a:off x="4494793" y="1982648"/>
          <a:ext cx="3774634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3774634" y="112305"/>
              </a:lnTo>
              <a:lnTo>
                <a:pt x="3774634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5EB3-DB60-4F74-8CAB-579081070155}">
      <dsp:nvSpPr>
        <dsp:cNvPr id="0" name=""/>
        <dsp:cNvSpPr/>
      </dsp:nvSpPr>
      <dsp:spPr>
        <a:xfrm>
          <a:off x="4494793" y="1982648"/>
          <a:ext cx="2247520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2247520" y="112305"/>
              </a:lnTo>
              <a:lnTo>
                <a:pt x="224752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494793" y="1982648"/>
          <a:ext cx="720406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720406" y="112305"/>
              </a:lnTo>
              <a:lnTo>
                <a:pt x="720406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3688085" y="1982648"/>
          <a:ext cx="806707" cy="244824"/>
        </a:xfrm>
        <a:custGeom>
          <a:avLst/>
          <a:gdLst/>
          <a:ahLst/>
          <a:cxnLst/>
          <a:rect l="0" t="0" r="0" b="0"/>
          <a:pathLst>
            <a:path>
              <a:moveTo>
                <a:pt x="806707" y="0"/>
              </a:moveTo>
              <a:lnTo>
                <a:pt x="806707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160971" y="1982648"/>
          <a:ext cx="2333821" cy="244824"/>
        </a:xfrm>
        <a:custGeom>
          <a:avLst/>
          <a:gdLst/>
          <a:ahLst/>
          <a:cxnLst/>
          <a:rect l="0" t="0" r="0" b="0"/>
          <a:pathLst>
            <a:path>
              <a:moveTo>
                <a:pt x="2333821" y="0"/>
              </a:moveTo>
              <a:lnTo>
                <a:pt x="2333821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633857" y="1982648"/>
          <a:ext cx="3860935" cy="244824"/>
        </a:xfrm>
        <a:custGeom>
          <a:avLst/>
          <a:gdLst/>
          <a:ahLst/>
          <a:cxnLst/>
          <a:rect l="0" t="0" r="0" b="0"/>
          <a:pathLst>
            <a:path>
              <a:moveTo>
                <a:pt x="3860935" y="0"/>
              </a:moveTo>
              <a:lnTo>
                <a:pt x="3860935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863754" y="1351609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3754" y="1351609"/>
        <a:ext cx="1262077" cy="631038"/>
      </dsp:txXfrm>
    </dsp:sp>
    <dsp:sp modelId="{BB899C3E-7977-48D2-838C-0A0A4E22407E}">
      <dsp:nvSpPr>
        <dsp:cNvPr id="0" name=""/>
        <dsp:cNvSpPr/>
      </dsp:nvSpPr>
      <dsp:spPr>
        <a:xfrm>
          <a:off x="2818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8" y="2227472"/>
        <a:ext cx="1262077" cy="631038"/>
      </dsp:txXfrm>
    </dsp:sp>
    <dsp:sp modelId="{3DCFB508-F20D-419B-97A2-A0EA8AAE62B8}">
      <dsp:nvSpPr>
        <dsp:cNvPr id="0" name=""/>
        <dsp:cNvSpPr/>
      </dsp:nvSpPr>
      <dsp:spPr>
        <a:xfrm>
          <a:off x="1529933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9933" y="2227472"/>
        <a:ext cx="1262077" cy="631038"/>
      </dsp:txXfrm>
    </dsp:sp>
    <dsp:sp modelId="{D0C42A0A-227F-498C-9217-1F2A4E39F4AC}">
      <dsp:nvSpPr>
        <dsp:cNvPr id="0" name=""/>
        <dsp:cNvSpPr/>
      </dsp:nvSpPr>
      <dsp:spPr>
        <a:xfrm>
          <a:off x="3057047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7047" y="2227472"/>
        <a:ext cx="1262077" cy="631038"/>
      </dsp:txXfrm>
    </dsp:sp>
    <dsp:sp modelId="{B512DCC2-F8AD-4A88-8224-BF794CC14E60}">
      <dsp:nvSpPr>
        <dsp:cNvPr id="0" name=""/>
        <dsp:cNvSpPr/>
      </dsp:nvSpPr>
      <dsp:spPr>
        <a:xfrm>
          <a:off x="4584161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4161" y="2227472"/>
        <a:ext cx="1262077" cy="631038"/>
      </dsp:txXfrm>
    </dsp:sp>
    <dsp:sp modelId="{8659CC59-2E2C-408C-A138-42297FB1F7FC}">
      <dsp:nvSpPr>
        <dsp:cNvPr id="0" name=""/>
        <dsp:cNvSpPr/>
      </dsp:nvSpPr>
      <dsp:spPr>
        <a:xfrm>
          <a:off x="6111275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11275" y="2227472"/>
        <a:ext cx="1262077" cy="631038"/>
      </dsp:txXfrm>
    </dsp:sp>
    <dsp:sp modelId="{67726964-64F7-4568-A550-A3840E89588B}">
      <dsp:nvSpPr>
        <dsp:cNvPr id="0" name=""/>
        <dsp:cNvSpPr/>
      </dsp:nvSpPr>
      <dsp:spPr>
        <a:xfrm>
          <a:off x="7638389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38389" y="2227472"/>
        <a:ext cx="1262077" cy="631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E5EB3-DB60-4F74-8CAB-579081070155}">
      <dsp:nvSpPr>
        <dsp:cNvPr id="0" name=""/>
        <dsp:cNvSpPr/>
      </dsp:nvSpPr>
      <dsp:spPr>
        <a:xfrm>
          <a:off x="4503757" y="1047534"/>
          <a:ext cx="3636629" cy="29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7"/>
              </a:lnTo>
              <a:lnTo>
                <a:pt x="3636629" y="135637"/>
              </a:lnTo>
              <a:lnTo>
                <a:pt x="3636629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503757" y="1047534"/>
          <a:ext cx="1792257" cy="29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7"/>
              </a:lnTo>
              <a:lnTo>
                <a:pt x="1792257" y="135637"/>
              </a:lnTo>
              <a:lnTo>
                <a:pt x="1792257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16E62-FBAF-4AA7-AE51-74C6003471F9}">
      <dsp:nvSpPr>
        <dsp:cNvPr id="0" name=""/>
        <dsp:cNvSpPr/>
      </dsp:nvSpPr>
      <dsp:spPr>
        <a:xfrm>
          <a:off x="3841933" y="2105357"/>
          <a:ext cx="228641" cy="4277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400"/>
              </a:lnTo>
              <a:lnTo>
                <a:pt x="228641" y="42774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37D4C-6B8D-491C-BFA6-EF055187F912}">
      <dsp:nvSpPr>
        <dsp:cNvPr id="0" name=""/>
        <dsp:cNvSpPr/>
      </dsp:nvSpPr>
      <dsp:spPr>
        <a:xfrm>
          <a:off x="3841933" y="2105357"/>
          <a:ext cx="228641" cy="35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791"/>
              </a:lnTo>
              <a:lnTo>
                <a:pt x="228641" y="3528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70260-FBF6-4FD9-8B99-A7ECE1F53A39}">
      <dsp:nvSpPr>
        <dsp:cNvPr id="0" name=""/>
        <dsp:cNvSpPr/>
      </dsp:nvSpPr>
      <dsp:spPr>
        <a:xfrm>
          <a:off x="3841933" y="2105357"/>
          <a:ext cx="228641" cy="2780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81"/>
              </a:lnTo>
              <a:lnTo>
                <a:pt x="228641" y="27801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D67E1-4705-4C5A-A8BE-E373C4C7F8DC}">
      <dsp:nvSpPr>
        <dsp:cNvPr id="0" name=""/>
        <dsp:cNvSpPr/>
      </dsp:nvSpPr>
      <dsp:spPr>
        <a:xfrm>
          <a:off x="3841933" y="2105357"/>
          <a:ext cx="228641" cy="2031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572"/>
              </a:lnTo>
              <a:lnTo>
                <a:pt x="228641" y="2031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2DF6E-144C-454B-9565-EC52D8FB4D37}">
      <dsp:nvSpPr>
        <dsp:cNvPr id="0" name=""/>
        <dsp:cNvSpPr/>
      </dsp:nvSpPr>
      <dsp:spPr>
        <a:xfrm>
          <a:off x="3841933" y="2105357"/>
          <a:ext cx="228641" cy="128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962"/>
              </a:lnTo>
              <a:lnTo>
                <a:pt x="228641" y="128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8AF3D-8225-4C90-9973-D39067016BF1}">
      <dsp:nvSpPr>
        <dsp:cNvPr id="0" name=""/>
        <dsp:cNvSpPr/>
      </dsp:nvSpPr>
      <dsp:spPr>
        <a:xfrm>
          <a:off x="3841933" y="2105357"/>
          <a:ext cx="228641" cy="534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353"/>
              </a:lnTo>
              <a:lnTo>
                <a:pt x="228641" y="534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4405923" y="1047534"/>
          <a:ext cx="91440" cy="295686"/>
        </a:xfrm>
        <a:custGeom>
          <a:avLst/>
          <a:gdLst/>
          <a:ahLst/>
          <a:cxnLst/>
          <a:rect l="0" t="0" r="0" b="0"/>
          <a:pathLst>
            <a:path>
              <a:moveTo>
                <a:pt x="97834" y="0"/>
              </a:moveTo>
              <a:lnTo>
                <a:pt x="97834" y="135637"/>
              </a:lnTo>
              <a:lnTo>
                <a:pt x="45720" y="135637"/>
              </a:lnTo>
              <a:lnTo>
                <a:pt x="4572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607270" y="1047534"/>
          <a:ext cx="1896487" cy="295686"/>
        </a:xfrm>
        <a:custGeom>
          <a:avLst/>
          <a:gdLst/>
          <a:ahLst/>
          <a:cxnLst/>
          <a:rect l="0" t="0" r="0" b="0"/>
          <a:pathLst>
            <a:path>
              <a:moveTo>
                <a:pt x="1896487" y="0"/>
              </a:moveTo>
              <a:lnTo>
                <a:pt x="1896487" y="135637"/>
              </a:lnTo>
              <a:lnTo>
                <a:pt x="0" y="135637"/>
              </a:lnTo>
              <a:lnTo>
                <a:pt x="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FE1B7-4CFE-4414-B2E2-2937D4F9C17F}">
      <dsp:nvSpPr>
        <dsp:cNvPr id="0" name=""/>
        <dsp:cNvSpPr/>
      </dsp:nvSpPr>
      <dsp:spPr>
        <a:xfrm>
          <a:off x="107468" y="2105357"/>
          <a:ext cx="91440" cy="2885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513"/>
              </a:lnTo>
              <a:lnTo>
                <a:pt x="95457" y="288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35B02-3EAE-43D8-83D7-0568EA754FE3}">
      <dsp:nvSpPr>
        <dsp:cNvPr id="0" name=""/>
        <dsp:cNvSpPr/>
      </dsp:nvSpPr>
      <dsp:spPr>
        <a:xfrm>
          <a:off x="107468" y="2105357"/>
          <a:ext cx="91440" cy="1803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3277"/>
              </a:lnTo>
              <a:lnTo>
                <a:pt x="95457" y="18032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B5965-B0E0-45CC-8894-BE1731CC57E2}">
      <dsp:nvSpPr>
        <dsp:cNvPr id="0" name=""/>
        <dsp:cNvSpPr/>
      </dsp:nvSpPr>
      <dsp:spPr>
        <a:xfrm>
          <a:off x="107468" y="2105357"/>
          <a:ext cx="91440" cy="7210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1042"/>
              </a:lnTo>
              <a:lnTo>
                <a:pt x="95457" y="721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762898" y="1047534"/>
          <a:ext cx="3740859" cy="295686"/>
        </a:xfrm>
        <a:custGeom>
          <a:avLst/>
          <a:gdLst/>
          <a:ahLst/>
          <a:cxnLst/>
          <a:rect l="0" t="0" r="0" b="0"/>
          <a:pathLst>
            <a:path>
              <a:moveTo>
                <a:pt x="3740859" y="0"/>
              </a:moveTo>
              <a:lnTo>
                <a:pt x="3740859" y="135637"/>
              </a:lnTo>
              <a:lnTo>
                <a:pt x="0" y="135637"/>
              </a:lnTo>
              <a:lnTo>
                <a:pt x="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741620" y="285396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1620" y="285396"/>
        <a:ext cx="1524274" cy="762137"/>
      </dsp:txXfrm>
    </dsp:sp>
    <dsp:sp modelId="{BB899C3E-7977-48D2-838C-0A0A4E22407E}">
      <dsp:nvSpPr>
        <dsp:cNvPr id="0" name=""/>
        <dsp:cNvSpPr/>
      </dsp:nvSpPr>
      <dsp:spPr>
        <a:xfrm>
          <a:off x="760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0" y="1343220"/>
        <a:ext cx="1524274" cy="762137"/>
      </dsp:txXfrm>
    </dsp:sp>
    <dsp:sp modelId="{5BD05F6E-C87D-423B-8545-489C3582E9A5}">
      <dsp:nvSpPr>
        <dsp:cNvPr id="0" name=""/>
        <dsp:cNvSpPr/>
      </dsp:nvSpPr>
      <dsp:spPr>
        <a:xfrm>
          <a:off x="202925" y="2445332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u="none" kern="1200" dirty="0"/>
            <a:t>Porquê Covilhã</a:t>
          </a:r>
        </a:p>
      </dsp:txBody>
      <dsp:txXfrm>
        <a:off x="202925" y="2445332"/>
        <a:ext cx="1524274" cy="762137"/>
      </dsp:txXfrm>
    </dsp:sp>
    <dsp:sp modelId="{AED2CD70-00FB-4D86-A988-A2B3331A944F}">
      <dsp:nvSpPr>
        <dsp:cNvPr id="0" name=""/>
        <dsp:cNvSpPr/>
      </dsp:nvSpPr>
      <dsp:spPr>
        <a:xfrm>
          <a:off x="202925" y="3527567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Chegar à </a:t>
          </a:r>
          <a:r>
            <a:rPr lang="pt-PT" sz="1800" u="none" kern="1200" dirty="0" err="1"/>
            <a:t>covilhã</a:t>
          </a:r>
          <a:endParaRPr lang="pt-PT" sz="1800" u="none" kern="1200" dirty="0"/>
        </a:p>
      </dsp:txBody>
      <dsp:txXfrm>
        <a:off x="202925" y="3527567"/>
        <a:ext cx="1524274" cy="762137"/>
      </dsp:txXfrm>
    </dsp:sp>
    <dsp:sp modelId="{9C5E7AE7-E733-492C-8D9D-2B4E12574136}">
      <dsp:nvSpPr>
        <dsp:cNvPr id="0" name=""/>
        <dsp:cNvSpPr/>
      </dsp:nvSpPr>
      <dsp:spPr>
        <a:xfrm>
          <a:off x="202925" y="4609802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Mapa</a:t>
          </a:r>
        </a:p>
      </dsp:txBody>
      <dsp:txXfrm>
        <a:off x="202925" y="4609802"/>
        <a:ext cx="1524274" cy="762137"/>
      </dsp:txXfrm>
    </dsp:sp>
    <dsp:sp modelId="{3DCFB508-F20D-419B-97A2-A0EA8AAE62B8}">
      <dsp:nvSpPr>
        <dsp:cNvPr id="0" name=""/>
        <dsp:cNvSpPr/>
      </dsp:nvSpPr>
      <dsp:spPr>
        <a:xfrm>
          <a:off x="1845133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5133" y="1343220"/>
        <a:ext cx="1524274" cy="762137"/>
      </dsp:txXfrm>
    </dsp:sp>
    <dsp:sp modelId="{D0C42A0A-227F-498C-9217-1F2A4E39F4AC}">
      <dsp:nvSpPr>
        <dsp:cNvPr id="0" name=""/>
        <dsp:cNvSpPr/>
      </dsp:nvSpPr>
      <dsp:spPr>
        <a:xfrm>
          <a:off x="3689505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9505" y="1343220"/>
        <a:ext cx="1524274" cy="762137"/>
      </dsp:txXfrm>
    </dsp:sp>
    <dsp:sp modelId="{426BD5C4-6298-4765-92B5-5BE6F449DD28}">
      <dsp:nvSpPr>
        <dsp:cNvPr id="0" name=""/>
        <dsp:cNvSpPr/>
      </dsp:nvSpPr>
      <dsp:spPr>
        <a:xfrm>
          <a:off x="4070574" y="2425455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Artes</a:t>
          </a:r>
        </a:p>
      </dsp:txBody>
      <dsp:txXfrm>
        <a:off x="4070574" y="2425455"/>
        <a:ext cx="1263273" cy="428511"/>
      </dsp:txXfrm>
    </dsp:sp>
    <dsp:sp modelId="{425B22CD-323F-4E0B-BEA0-EC7E00D9ABF2}">
      <dsp:nvSpPr>
        <dsp:cNvPr id="0" name=""/>
        <dsp:cNvSpPr/>
      </dsp:nvSpPr>
      <dsp:spPr>
        <a:xfrm>
          <a:off x="4070574" y="3174065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Música</a:t>
          </a:r>
        </a:p>
      </dsp:txBody>
      <dsp:txXfrm>
        <a:off x="4070574" y="3174065"/>
        <a:ext cx="1263273" cy="428511"/>
      </dsp:txXfrm>
    </dsp:sp>
    <dsp:sp modelId="{AB7ECE86-F423-469A-804C-9E0A6711CE75}">
      <dsp:nvSpPr>
        <dsp:cNvPr id="0" name=""/>
        <dsp:cNvSpPr/>
      </dsp:nvSpPr>
      <dsp:spPr>
        <a:xfrm>
          <a:off x="4070574" y="3922674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Noite</a:t>
          </a:r>
        </a:p>
      </dsp:txBody>
      <dsp:txXfrm>
        <a:off x="4070574" y="3922674"/>
        <a:ext cx="1263273" cy="428511"/>
      </dsp:txXfrm>
    </dsp:sp>
    <dsp:sp modelId="{51735A62-65C8-4B72-BC21-EC0033831CB7}">
      <dsp:nvSpPr>
        <dsp:cNvPr id="0" name=""/>
        <dsp:cNvSpPr/>
      </dsp:nvSpPr>
      <dsp:spPr>
        <a:xfrm>
          <a:off x="4070574" y="4671283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Cultura</a:t>
          </a:r>
        </a:p>
      </dsp:txBody>
      <dsp:txXfrm>
        <a:off x="4070574" y="4671283"/>
        <a:ext cx="1263273" cy="428511"/>
      </dsp:txXfrm>
    </dsp:sp>
    <dsp:sp modelId="{BCC10AE4-DC99-4EA0-B027-3C11C8AFFA0B}">
      <dsp:nvSpPr>
        <dsp:cNvPr id="0" name=""/>
        <dsp:cNvSpPr/>
      </dsp:nvSpPr>
      <dsp:spPr>
        <a:xfrm>
          <a:off x="4070574" y="5419893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Desporto</a:t>
          </a:r>
        </a:p>
      </dsp:txBody>
      <dsp:txXfrm>
        <a:off x="4070574" y="5419893"/>
        <a:ext cx="1263273" cy="428511"/>
      </dsp:txXfrm>
    </dsp:sp>
    <dsp:sp modelId="{F75D6229-E722-4C5A-8752-308DFF186597}">
      <dsp:nvSpPr>
        <dsp:cNvPr id="0" name=""/>
        <dsp:cNvSpPr/>
      </dsp:nvSpPr>
      <dsp:spPr>
        <a:xfrm>
          <a:off x="4070574" y="6168502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Em Destaque</a:t>
          </a:r>
        </a:p>
      </dsp:txBody>
      <dsp:txXfrm>
        <a:off x="4070574" y="6168502"/>
        <a:ext cx="1263273" cy="428511"/>
      </dsp:txXfrm>
    </dsp:sp>
    <dsp:sp modelId="{B512DCC2-F8AD-4A88-8224-BF794CC14E60}">
      <dsp:nvSpPr>
        <dsp:cNvPr id="0" name=""/>
        <dsp:cNvSpPr/>
      </dsp:nvSpPr>
      <dsp:spPr>
        <a:xfrm>
          <a:off x="5533878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33878" y="1343220"/>
        <a:ext cx="1524274" cy="762137"/>
      </dsp:txXfrm>
    </dsp:sp>
    <dsp:sp modelId="{8659CC59-2E2C-408C-A138-42297FB1F7FC}">
      <dsp:nvSpPr>
        <dsp:cNvPr id="0" name=""/>
        <dsp:cNvSpPr/>
      </dsp:nvSpPr>
      <dsp:spPr>
        <a:xfrm>
          <a:off x="7378250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8250" y="1343220"/>
        <a:ext cx="1524274" cy="76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6BE1C-E5B9-40EB-B480-3B6CCE635393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31CB-BF3F-4CC3-BE8F-49CE356A2E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2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7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3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9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https://www.timeout.pt/lisboa/pt</a:t>
            </a:r>
            <a:r>
              <a:rPr lang="pt-PT" baseline="0" dirty="0"/>
              <a:t>  ;  </a:t>
            </a:r>
            <a:r>
              <a:rPr lang="pt-PT" dirty="0"/>
              <a:t>https://www.visitlisboa.com/pt-pt/eventos -- Exemplos</a:t>
            </a:r>
            <a:r>
              <a:rPr lang="pt-PT" baseline="0" dirty="0"/>
              <a:t> para o website</a:t>
            </a:r>
            <a:br>
              <a:rPr lang="pt-PT" baseline="0" dirty="0"/>
            </a:br>
            <a:r>
              <a:rPr lang="pt-PT" baseline="0" dirty="0"/>
              <a:t>https://www.visitlisboa.com/pt-pt/lisboa/chegar-a-lisboa</a:t>
            </a:r>
          </a:p>
          <a:p>
            <a:r>
              <a:rPr lang="pt-PT" baseline="0" dirty="0"/>
              <a:t>https://observador.pt/2017/09/17/covilha-6-razoes-para-ir-a-serra-mesmo-sem-neve/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5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206C-CDB6-49DB-A49C-1C74FE4EA3F6}" type="datetime1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A3EE-7AFB-4F73-B39D-FB9AAAE09D70}" type="datetime1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91F8-B1AD-48C8-B450-A9DE8FC9B4BC}" type="datetime1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2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2220" y="683696"/>
            <a:ext cx="2431657" cy="3195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hiperlinks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558436" y="4059070"/>
            <a:ext cx="2431657" cy="256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imagens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utilizar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86033" y="683696"/>
            <a:ext cx="5531172" cy="3195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layout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9058" y="4059070"/>
            <a:ext cx="5538147" cy="2565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existirá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 err="1"/>
              <a:t>Estruture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conteúdos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do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1589" y="143636"/>
            <a:ext cx="8102287" cy="36003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1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207"/>
            <a:ext cx="7886700" cy="808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B6BE-13A3-40C5-BAF7-2CC773D00FB0}" type="datetime1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CEB-FEAA-4C72-9118-04BDF5966FFB}" type="datetime1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555E-071C-48B6-AB80-445E4540AC68}" type="datetime1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195A-F236-4C56-A7B6-A9E3130AE1F9}" type="datetime1">
              <a:rPr lang="en-GB" smtClean="0"/>
              <a:t>12/12/2018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BF01-7E4A-4B0A-98AA-6A611EFD036E}" type="datetime1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66CE-A945-42FA-B1CB-E96DCD998F84}" type="datetime1">
              <a:rPr lang="en-GB" smtClean="0"/>
              <a:t>12/12/2018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1C88-A111-4B14-B38C-BDD24B4F2065}" type="datetime1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B5E6-D2E8-4024-8FEA-9A34E9CC2096}" type="datetime1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4722-C52C-4725-B554-5890676B8B27}" type="datetime1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0"/>
            <a:ext cx="628650" cy="6873984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231231" y="3055253"/>
            <a:ext cx="49958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Web</a:t>
            </a:r>
            <a:endParaRPr lang="en-GB" altLang="pt-P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49213" y="6204059"/>
            <a:ext cx="452437" cy="261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fld id="{8E67D718-4399-40A2-AD22-F2126A2002E3}" type="slidenum">
              <a:rPr lang="en-GB" altLang="pt-PT" sz="110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‹nº›</a:t>
            </a:fld>
            <a:endParaRPr lang="en-GB" altLang="pt-PT" sz="11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50" y="222250"/>
            <a:ext cx="10366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 para </a:t>
            </a:r>
            <a:r>
              <a:rPr lang="en-GB" dirty="0" err="1"/>
              <a:t>relatório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30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132451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340222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401175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394484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32019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EBE6-665F-4846-A148-9D6DDE6E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pt-PT" dirty="0"/>
              <a:t>Utilize o template </a:t>
            </a:r>
            <a:r>
              <a:rPr lang="en-GB" altLang="pt-PT" dirty="0" err="1"/>
              <a:t>em</a:t>
            </a:r>
            <a:r>
              <a:rPr lang="en-GB" altLang="pt-PT" dirty="0"/>
              <a:t> </a:t>
            </a:r>
            <a:r>
              <a:rPr lang="en-GB" altLang="pt-PT" dirty="0" err="1"/>
              <a:t>baixo</a:t>
            </a:r>
            <a:r>
              <a:rPr lang="en-GB" altLang="pt-PT" dirty="0"/>
              <a:t> para </a:t>
            </a:r>
            <a:r>
              <a:rPr lang="en-GB" altLang="pt-PT" dirty="0" err="1"/>
              <a:t>representar</a:t>
            </a:r>
            <a:r>
              <a:rPr lang="en-GB" altLang="pt-PT" dirty="0"/>
              <a:t> a </a:t>
            </a:r>
            <a:r>
              <a:rPr lang="en-GB" altLang="pt-PT" dirty="0" err="1"/>
              <a:t>estutura</a:t>
            </a:r>
            <a:r>
              <a:rPr lang="en-GB" altLang="pt-PT" dirty="0"/>
              <a:t> do </a:t>
            </a:r>
            <a:r>
              <a:rPr lang="en-GB" altLang="pt-PT" dirty="0" err="1"/>
              <a:t>seu</a:t>
            </a:r>
            <a:r>
              <a:rPr lang="en-GB" altLang="pt-PT" dirty="0"/>
              <a:t>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pt-PT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20338344"/>
              </p:ext>
            </p:extLst>
          </p:nvPr>
        </p:nvGraphicFramePr>
        <p:xfrm>
          <a:off x="240714" y="2668092"/>
          <a:ext cx="8903286" cy="418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3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3312CD-3A32-4B92-800D-BCF46629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adicionar um quadrado (shape), clique por cima do “pai” com o botão direito, e selecione </a:t>
            </a:r>
            <a:br>
              <a:rPr lang="pt-PT" dirty="0"/>
            </a:b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Add Shape\Add Shape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7C82E-A7D5-43FA-B0E1-FABD1A26B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21" r="11552" b="17370"/>
          <a:stretch/>
        </p:blipFill>
        <p:spPr>
          <a:xfrm>
            <a:off x="2254469" y="2609994"/>
            <a:ext cx="5013434" cy="4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3ED9-1C44-49AB-9A69-32D9A04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4E5C-F24A-4C41-A632-95938F25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Utilize o slide seguinte para descrever o conteúdo que pretende para cada uma das páginas do seu website.</a:t>
            </a:r>
          </a:p>
          <a:p>
            <a:r>
              <a:rPr lang="pt-PT" dirty="0"/>
              <a:t>Para inserir um novo storyboard, selecione no Menu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Home\New Slide\Storyboard</a:t>
            </a:r>
          </a:p>
          <a:p>
            <a:r>
              <a:rPr lang="pt-PT" dirty="0"/>
              <a:t>Deverá haver um storyboard por cada página identificada na estrutura.</a:t>
            </a:r>
          </a:p>
          <a:p>
            <a:r>
              <a:rPr lang="pt-PT" dirty="0"/>
              <a:t>Todo o texto, links e fotografias deverá estar là descrito.</a:t>
            </a:r>
          </a:p>
          <a:p>
            <a:r>
              <a:rPr lang="pt-PT" dirty="0"/>
              <a:t>Guarde todas as imagens pretendidas numa pasta.</a:t>
            </a:r>
          </a:p>
          <a:p>
            <a:r>
              <a:rPr lang="pt-PT" dirty="0"/>
              <a:t>Os storyborads permitem passar para a fase de design sem se preocupar mais com contúdos e ficheiros.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EC2C-DA39-47EF-81AE-82C02C61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5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4">
            <a:extLst>
              <a:ext uri="{FF2B5EF4-FFF2-40B4-BE49-F238E27FC236}">
                <a16:creationId xmlns:a16="http://schemas.microsoft.com/office/drawing/2014/main" id="{26FDAC6F-257B-4A6D-9996-585B03A41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065881"/>
              </p:ext>
            </p:extLst>
          </p:nvPr>
        </p:nvGraphicFramePr>
        <p:xfrm>
          <a:off x="240714" y="0"/>
          <a:ext cx="890328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90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141701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Porquê Covilhã</a:t>
            </a:r>
          </a:p>
        </p:txBody>
      </p:sp>
    </p:spTree>
    <p:extLst>
      <p:ext uri="{BB962C8B-B14F-4D97-AF65-F5344CB8AC3E}">
        <p14:creationId xmlns:p14="http://schemas.microsoft.com/office/powerpoint/2010/main" val="231672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45239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270109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1078</TotalTime>
  <Words>237</Words>
  <Application>Microsoft Office PowerPoint</Application>
  <PresentationFormat>Apresentação no Ecrã (4:3)</PresentationFormat>
  <Paragraphs>51</Paragraphs>
  <Slides>14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Templates para relatório</vt:lpstr>
      <vt:lpstr>Estrutura do Web site</vt:lpstr>
      <vt:lpstr>Estrutura do Web site</vt:lpstr>
      <vt:lpstr>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guilherme joao bidarra breia lopes</cp:lastModifiedBy>
  <cp:revision>120</cp:revision>
  <dcterms:created xsi:type="dcterms:W3CDTF">2016-11-06T00:00:03Z</dcterms:created>
  <dcterms:modified xsi:type="dcterms:W3CDTF">2018-12-12T17:31:40Z</dcterms:modified>
</cp:coreProperties>
</file>