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89186" autoAdjust="0"/>
  </p:normalViewPr>
  <p:slideViewPr>
    <p:cSldViewPr snapToGrid="0">
      <p:cViewPr varScale="1">
        <p:scale>
          <a:sx n="77" d="100"/>
          <a:sy n="77" d="100"/>
        </p:scale>
        <p:origin x="187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7AA981-A9B4-415F-ADC1-A456EE83320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FF00522-C837-4800-9089-09C6786FA139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Eventos</a:t>
          </a:r>
          <a:r>
            <a:rPr lang="en-GB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Covilhã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3937CD-E1A8-4E5B-BD09-EABAA399CC23}" type="parTrans" cxnId="{67885BAF-5B75-407B-91B2-6F979038E946}">
      <dgm:prSet/>
      <dgm:spPr/>
      <dgm:t>
        <a:bodyPr/>
        <a:lstStyle/>
        <a:p>
          <a:endParaRPr lang="en-GB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9267CB-9490-458C-9394-D74AD204BE1B}" type="sibTrans" cxnId="{67885BAF-5B75-407B-91B2-6F979038E946}">
      <dgm:prSet/>
      <dgm:spPr/>
      <dgm:t>
        <a:bodyPr/>
        <a:lstStyle/>
        <a:p>
          <a:endParaRPr lang="en-GB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D5EBBE-C984-451E-A77C-06635B96115A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Inicio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01EE30-6FB4-47FC-B5CB-44E93082BA16}" type="parTrans" cxnId="{1D58114B-9E7B-4EE9-9BBB-CA2BC1050428}">
      <dgm:prSet/>
      <dgm:spPr/>
      <dgm:t>
        <a:bodyPr/>
        <a:lstStyle/>
        <a:p>
          <a:endParaRPr lang="pt-PT"/>
        </a:p>
      </dgm:t>
    </dgm:pt>
    <dgm:pt modelId="{4794836D-9F6B-4080-8E70-60D729F37A15}" type="sibTrans" cxnId="{1D58114B-9E7B-4EE9-9BBB-CA2BC1050428}">
      <dgm:prSet/>
      <dgm:spPr/>
      <dgm:t>
        <a:bodyPr/>
        <a:lstStyle/>
        <a:p>
          <a:endParaRPr lang="pt-PT"/>
        </a:p>
      </dgm:t>
    </dgm:pt>
    <dgm:pt modelId="{DEB3A288-72B2-4CE3-BA0E-2385DCEA1166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Calendário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15057E-D275-4CBA-BBDA-7AFB5273F6D0}" type="parTrans" cxnId="{8C71F597-48DA-42F5-848B-45FBCBBE231C}">
      <dgm:prSet/>
      <dgm:spPr/>
      <dgm:t>
        <a:bodyPr/>
        <a:lstStyle/>
        <a:p>
          <a:endParaRPr lang="pt-PT"/>
        </a:p>
      </dgm:t>
    </dgm:pt>
    <dgm:pt modelId="{A96C3356-79EF-46AD-95D3-4F7717D0E212}" type="sibTrans" cxnId="{8C71F597-48DA-42F5-848B-45FBCBBE231C}">
      <dgm:prSet/>
      <dgm:spPr/>
      <dgm:t>
        <a:bodyPr/>
        <a:lstStyle/>
        <a:p>
          <a:endParaRPr lang="pt-PT"/>
        </a:p>
      </dgm:t>
    </dgm:pt>
    <dgm:pt modelId="{3E7D5DE8-38A7-4D01-B3B1-C41B904AFB24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Sobre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617AC4-6E9C-47A6-BFAC-93EC82C86111}" type="sibTrans" cxnId="{8C1C42B2-A065-4216-83CB-1050788129D9}">
      <dgm:prSet/>
      <dgm:spPr/>
      <dgm:t>
        <a:bodyPr/>
        <a:lstStyle/>
        <a:p>
          <a:endParaRPr lang="pt-PT"/>
        </a:p>
      </dgm:t>
    </dgm:pt>
    <dgm:pt modelId="{1F891C72-4331-4225-9131-EE90A5156BCC}" type="parTrans" cxnId="{8C1C42B2-A065-4216-83CB-1050788129D9}">
      <dgm:prSet/>
      <dgm:spPr/>
      <dgm:t>
        <a:bodyPr/>
        <a:lstStyle/>
        <a:p>
          <a:endParaRPr lang="pt-PT"/>
        </a:p>
      </dgm:t>
    </dgm:pt>
    <dgm:pt modelId="{CFC8A77C-E037-4F39-89BC-7C46B2FFF6C3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Categorias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A4DF89-C148-4CB0-BC1C-719E15C3A380}" type="parTrans" cxnId="{70CBB2C2-0071-4329-9A38-8AD1E841005D}">
      <dgm:prSet/>
      <dgm:spPr/>
      <dgm:t>
        <a:bodyPr/>
        <a:lstStyle/>
        <a:p>
          <a:endParaRPr lang="pt-PT"/>
        </a:p>
      </dgm:t>
    </dgm:pt>
    <dgm:pt modelId="{B9E8B3FB-6336-44A0-BB31-6CF9D499134C}" type="sibTrans" cxnId="{70CBB2C2-0071-4329-9A38-8AD1E841005D}">
      <dgm:prSet/>
      <dgm:spPr/>
      <dgm:t>
        <a:bodyPr/>
        <a:lstStyle/>
        <a:p>
          <a:endParaRPr lang="pt-PT"/>
        </a:p>
      </dgm:t>
    </dgm:pt>
    <dgm:pt modelId="{6BCCACC8-297A-434B-B4C0-CBF55E8A799D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Contactos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057196-36D4-4297-8DBE-9DF4DC99769E}" type="parTrans" cxnId="{2BA0192D-E091-446B-9562-8E04E2C7A7A9}">
      <dgm:prSet/>
      <dgm:spPr/>
      <dgm:t>
        <a:bodyPr/>
        <a:lstStyle/>
        <a:p>
          <a:endParaRPr lang="pt-PT"/>
        </a:p>
      </dgm:t>
    </dgm:pt>
    <dgm:pt modelId="{E17B637D-8F1E-4395-8504-5FF5013E668B}" type="sibTrans" cxnId="{2BA0192D-E091-446B-9562-8E04E2C7A7A9}">
      <dgm:prSet/>
      <dgm:spPr/>
      <dgm:t>
        <a:bodyPr/>
        <a:lstStyle/>
        <a:p>
          <a:endParaRPr lang="pt-PT"/>
        </a:p>
      </dgm:t>
    </dgm:pt>
    <dgm:pt modelId="{E7C64FD9-0C4A-4F3B-931A-AB7EFC3F18D6}">
      <dgm:prSet phldrT="[Text]" custT="1"/>
      <dgm:spPr/>
      <dgm:t>
        <a:bodyPr/>
        <a:lstStyle/>
        <a:p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47F672-E447-4955-8CC9-5032D36A8B49}" type="parTrans" cxnId="{5D54394D-4C63-4C8A-838B-C69B4A99A8F4}">
      <dgm:prSet/>
      <dgm:spPr/>
      <dgm:t>
        <a:bodyPr/>
        <a:lstStyle/>
        <a:p>
          <a:endParaRPr lang="pt-PT"/>
        </a:p>
      </dgm:t>
    </dgm:pt>
    <dgm:pt modelId="{8A6624D5-3F62-41FA-AF5E-FE463F8CEC8D}" type="sibTrans" cxnId="{5D54394D-4C63-4C8A-838B-C69B4A99A8F4}">
      <dgm:prSet/>
      <dgm:spPr/>
      <dgm:t>
        <a:bodyPr/>
        <a:lstStyle/>
        <a:p>
          <a:endParaRPr lang="pt-PT"/>
        </a:p>
      </dgm:t>
    </dgm:pt>
    <dgm:pt modelId="{E4B09FCC-EACC-4121-8E6E-BD64FF803B59}" type="pres">
      <dgm:prSet presAssocID="{F37AA981-A9B4-415F-ADC1-A456EE8332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7C3974A-1DF5-4BF7-A22B-7D65EF9D0681}" type="pres">
      <dgm:prSet presAssocID="{EFF00522-C837-4800-9089-09C6786FA139}" presName="hierRoot1" presStyleCnt="0">
        <dgm:presLayoutVars>
          <dgm:hierBranch val="init"/>
        </dgm:presLayoutVars>
      </dgm:prSet>
      <dgm:spPr/>
    </dgm:pt>
    <dgm:pt modelId="{D00FF694-389D-4CD3-B5E2-0572615B4DE4}" type="pres">
      <dgm:prSet presAssocID="{EFF00522-C837-4800-9089-09C6786FA139}" presName="rootComposite1" presStyleCnt="0"/>
      <dgm:spPr/>
    </dgm:pt>
    <dgm:pt modelId="{0A79929F-4539-4070-8896-388E4F787335}" type="pres">
      <dgm:prSet presAssocID="{EFF00522-C837-4800-9089-09C6786FA139}" presName="rootText1" presStyleLbl="node0" presStyleIdx="0" presStyleCnt="1" custLinFactNeighborX="3419" custLinFactNeighborY="3203">
        <dgm:presLayoutVars>
          <dgm:chPref val="3"/>
        </dgm:presLayoutVars>
      </dgm:prSet>
      <dgm:spPr/>
    </dgm:pt>
    <dgm:pt modelId="{15AFF27B-B166-47F4-BEA3-A556EF84A1FE}" type="pres">
      <dgm:prSet presAssocID="{EFF00522-C837-4800-9089-09C6786FA139}" presName="rootConnector1" presStyleLbl="node1" presStyleIdx="0" presStyleCnt="0"/>
      <dgm:spPr/>
    </dgm:pt>
    <dgm:pt modelId="{9A71EA88-E86A-4774-A0C2-7A36B7A46C30}" type="pres">
      <dgm:prSet presAssocID="{EFF00522-C837-4800-9089-09C6786FA139}" presName="hierChild2" presStyleCnt="0"/>
      <dgm:spPr/>
    </dgm:pt>
    <dgm:pt modelId="{C79737FA-DA68-4B50-9686-82FBED4993F4}" type="pres">
      <dgm:prSet presAssocID="{2401EE30-6FB4-47FC-B5CB-44E93082BA16}" presName="Name37" presStyleLbl="parChTrans1D2" presStyleIdx="0" presStyleCnt="6"/>
      <dgm:spPr/>
    </dgm:pt>
    <dgm:pt modelId="{3CDACF71-9436-40D9-B554-1B1DAEBD747E}" type="pres">
      <dgm:prSet presAssocID="{D0D5EBBE-C984-451E-A77C-06635B96115A}" presName="hierRoot2" presStyleCnt="0">
        <dgm:presLayoutVars>
          <dgm:hierBranch val="init"/>
        </dgm:presLayoutVars>
      </dgm:prSet>
      <dgm:spPr/>
    </dgm:pt>
    <dgm:pt modelId="{734E25C4-053E-4335-B498-733C9B31BD37}" type="pres">
      <dgm:prSet presAssocID="{D0D5EBBE-C984-451E-A77C-06635B96115A}" presName="rootComposite" presStyleCnt="0"/>
      <dgm:spPr/>
    </dgm:pt>
    <dgm:pt modelId="{BB899C3E-7977-48D2-838C-0A0A4E22407E}" type="pres">
      <dgm:prSet presAssocID="{D0D5EBBE-C984-451E-A77C-06635B96115A}" presName="rootText" presStyleLbl="node2" presStyleIdx="0" presStyleCnt="6">
        <dgm:presLayoutVars>
          <dgm:chPref val="3"/>
        </dgm:presLayoutVars>
      </dgm:prSet>
      <dgm:spPr/>
    </dgm:pt>
    <dgm:pt modelId="{1E59B1F0-1959-43EF-B4BA-5DE950985F11}" type="pres">
      <dgm:prSet presAssocID="{D0D5EBBE-C984-451E-A77C-06635B96115A}" presName="rootConnector" presStyleLbl="node2" presStyleIdx="0" presStyleCnt="6"/>
      <dgm:spPr/>
    </dgm:pt>
    <dgm:pt modelId="{1361BC6C-9B0B-4206-827D-3BF0B5B79B98}" type="pres">
      <dgm:prSet presAssocID="{D0D5EBBE-C984-451E-A77C-06635B96115A}" presName="hierChild4" presStyleCnt="0"/>
      <dgm:spPr/>
    </dgm:pt>
    <dgm:pt modelId="{AFF660C7-7594-4A5C-9B19-EA55042202B5}" type="pres">
      <dgm:prSet presAssocID="{D0D5EBBE-C984-451E-A77C-06635B96115A}" presName="hierChild5" presStyleCnt="0"/>
      <dgm:spPr/>
    </dgm:pt>
    <dgm:pt modelId="{A3C064E1-EB83-4A90-BC9B-363A4369B1D9}" type="pres">
      <dgm:prSet presAssocID="{AE15057E-D275-4CBA-BBDA-7AFB5273F6D0}" presName="Name37" presStyleLbl="parChTrans1D2" presStyleIdx="1" presStyleCnt="6"/>
      <dgm:spPr/>
    </dgm:pt>
    <dgm:pt modelId="{5F49EB11-AF2A-43A7-A5F6-C818A93333A4}" type="pres">
      <dgm:prSet presAssocID="{DEB3A288-72B2-4CE3-BA0E-2385DCEA1166}" presName="hierRoot2" presStyleCnt="0">
        <dgm:presLayoutVars>
          <dgm:hierBranch val="init"/>
        </dgm:presLayoutVars>
      </dgm:prSet>
      <dgm:spPr/>
    </dgm:pt>
    <dgm:pt modelId="{3EA9B75B-9B66-4B39-BB46-6C7E1F816C1E}" type="pres">
      <dgm:prSet presAssocID="{DEB3A288-72B2-4CE3-BA0E-2385DCEA1166}" presName="rootComposite" presStyleCnt="0"/>
      <dgm:spPr/>
    </dgm:pt>
    <dgm:pt modelId="{3DCFB508-F20D-419B-97A2-A0EA8AAE62B8}" type="pres">
      <dgm:prSet presAssocID="{DEB3A288-72B2-4CE3-BA0E-2385DCEA1166}" presName="rootText" presStyleLbl="node2" presStyleIdx="1" presStyleCnt="6">
        <dgm:presLayoutVars>
          <dgm:chPref val="3"/>
        </dgm:presLayoutVars>
      </dgm:prSet>
      <dgm:spPr/>
    </dgm:pt>
    <dgm:pt modelId="{D1586E0D-5339-4871-B373-DE07F6A4B31A}" type="pres">
      <dgm:prSet presAssocID="{DEB3A288-72B2-4CE3-BA0E-2385DCEA1166}" presName="rootConnector" presStyleLbl="node2" presStyleIdx="1" presStyleCnt="6"/>
      <dgm:spPr/>
    </dgm:pt>
    <dgm:pt modelId="{1E188EC2-DBC6-4C65-BECE-BD2803FEF22A}" type="pres">
      <dgm:prSet presAssocID="{DEB3A288-72B2-4CE3-BA0E-2385DCEA1166}" presName="hierChild4" presStyleCnt="0"/>
      <dgm:spPr/>
    </dgm:pt>
    <dgm:pt modelId="{7BDB545F-D926-4F24-ADC0-2F94B2F38341}" type="pres">
      <dgm:prSet presAssocID="{DEB3A288-72B2-4CE3-BA0E-2385DCEA1166}" presName="hierChild5" presStyleCnt="0"/>
      <dgm:spPr/>
    </dgm:pt>
    <dgm:pt modelId="{075DE7FD-AB6D-45A1-88B5-F6DE55537A5C}" type="pres">
      <dgm:prSet presAssocID="{1F891C72-4331-4225-9131-EE90A5156BCC}" presName="Name37" presStyleLbl="parChTrans1D2" presStyleIdx="2" presStyleCnt="6"/>
      <dgm:spPr/>
    </dgm:pt>
    <dgm:pt modelId="{9D85BD58-234E-4F80-9935-D3C313D0B352}" type="pres">
      <dgm:prSet presAssocID="{3E7D5DE8-38A7-4D01-B3B1-C41B904AFB24}" presName="hierRoot2" presStyleCnt="0">
        <dgm:presLayoutVars>
          <dgm:hierBranch val="init"/>
        </dgm:presLayoutVars>
      </dgm:prSet>
      <dgm:spPr/>
    </dgm:pt>
    <dgm:pt modelId="{65E4694B-41D9-4797-84FF-7E0A04BEBBE2}" type="pres">
      <dgm:prSet presAssocID="{3E7D5DE8-38A7-4D01-B3B1-C41B904AFB24}" presName="rootComposite" presStyleCnt="0"/>
      <dgm:spPr/>
    </dgm:pt>
    <dgm:pt modelId="{D0C42A0A-227F-498C-9217-1F2A4E39F4AC}" type="pres">
      <dgm:prSet presAssocID="{3E7D5DE8-38A7-4D01-B3B1-C41B904AFB24}" presName="rootText" presStyleLbl="node2" presStyleIdx="2" presStyleCnt="6">
        <dgm:presLayoutVars>
          <dgm:chPref val="3"/>
        </dgm:presLayoutVars>
      </dgm:prSet>
      <dgm:spPr/>
    </dgm:pt>
    <dgm:pt modelId="{D47F8C64-7351-47DD-ABB9-3A4D5CE04EBC}" type="pres">
      <dgm:prSet presAssocID="{3E7D5DE8-38A7-4D01-B3B1-C41B904AFB24}" presName="rootConnector" presStyleLbl="node2" presStyleIdx="2" presStyleCnt="6"/>
      <dgm:spPr/>
    </dgm:pt>
    <dgm:pt modelId="{0EB07231-3CA0-42A8-AE42-EFF984FC9A65}" type="pres">
      <dgm:prSet presAssocID="{3E7D5DE8-38A7-4D01-B3B1-C41B904AFB24}" presName="hierChild4" presStyleCnt="0"/>
      <dgm:spPr/>
    </dgm:pt>
    <dgm:pt modelId="{9CDF5DD1-7548-4624-9C39-EA2F57F03E6C}" type="pres">
      <dgm:prSet presAssocID="{3E7D5DE8-38A7-4D01-B3B1-C41B904AFB24}" presName="hierChild5" presStyleCnt="0"/>
      <dgm:spPr/>
    </dgm:pt>
    <dgm:pt modelId="{1FD30025-BE06-4C8D-8024-6353A3A86C64}" type="pres">
      <dgm:prSet presAssocID="{06A4DF89-C148-4CB0-BC1C-719E15C3A380}" presName="Name37" presStyleLbl="parChTrans1D2" presStyleIdx="3" presStyleCnt="6"/>
      <dgm:spPr/>
    </dgm:pt>
    <dgm:pt modelId="{031ED071-E8F0-4ADE-BB27-DE25D6F99C8E}" type="pres">
      <dgm:prSet presAssocID="{CFC8A77C-E037-4F39-89BC-7C46B2FFF6C3}" presName="hierRoot2" presStyleCnt="0">
        <dgm:presLayoutVars>
          <dgm:hierBranch val="init"/>
        </dgm:presLayoutVars>
      </dgm:prSet>
      <dgm:spPr/>
    </dgm:pt>
    <dgm:pt modelId="{ED920AE2-8DD7-43C4-A091-03032651C021}" type="pres">
      <dgm:prSet presAssocID="{CFC8A77C-E037-4F39-89BC-7C46B2FFF6C3}" presName="rootComposite" presStyleCnt="0"/>
      <dgm:spPr/>
    </dgm:pt>
    <dgm:pt modelId="{B512DCC2-F8AD-4A88-8224-BF794CC14E60}" type="pres">
      <dgm:prSet presAssocID="{CFC8A77C-E037-4F39-89BC-7C46B2FFF6C3}" presName="rootText" presStyleLbl="node2" presStyleIdx="3" presStyleCnt="6">
        <dgm:presLayoutVars>
          <dgm:chPref val="3"/>
        </dgm:presLayoutVars>
      </dgm:prSet>
      <dgm:spPr/>
    </dgm:pt>
    <dgm:pt modelId="{C385DBD7-122C-4C76-95AA-F0EDDD576213}" type="pres">
      <dgm:prSet presAssocID="{CFC8A77C-E037-4F39-89BC-7C46B2FFF6C3}" presName="rootConnector" presStyleLbl="node2" presStyleIdx="3" presStyleCnt="6"/>
      <dgm:spPr/>
    </dgm:pt>
    <dgm:pt modelId="{DE86AFEF-E43B-4AD5-AF14-454FCFC84E45}" type="pres">
      <dgm:prSet presAssocID="{CFC8A77C-E037-4F39-89BC-7C46B2FFF6C3}" presName="hierChild4" presStyleCnt="0"/>
      <dgm:spPr/>
    </dgm:pt>
    <dgm:pt modelId="{6FF4677D-D383-478C-80F4-343DD5F2C277}" type="pres">
      <dgm:prSet presAssocID="{CFC8A77C-E037-4F39-89BC-7C46B2FFF6C3}" presName="hierChild5" presStyleCnt="0"/>
      <dgm:spPr/>
    </dgm:pt>
    <dgm:pt modelId="{87BE5EB3-DB60-4F74-8CAB-579081070155}" type="pres">
      <dgm:prSet presAssocID="{77057196-36D4-4297-8DBE-9DF4DC99769E}" presName="Name37" presStyleLbl="parChTrans1D2" presStyleIdx="4" presStyleCnt="6"/>
      <dgm:spPr/>
    </dgm:pt>
    <dgm:pt modelId="{B70BC062-C551-4FA6-AA0B-24CA90B943F5}" type="pres">
      <dgm:prSet presAssocID="{6BCCACC8-297A-434B-B4C0-CBF55E8A799D}" presName="hierRoot2" presStyleCnt="0">
        <dgm:presLayoutVars>
          <dgm:hierBranch val="init"/>
        </dgm:presLayoutVars>
      </dgm:prSet>
      <dgm:spPr/>
    </dgm:pt>
    <dgm:pt modelId="{A89E6E14-AB18-41E1-BB47-136AAF17BB47}" type="pres">
      <dgm:prSet presAssocID="{6BCCACC8-297A-434B-B4C0-CBF55E8A799D}" presName="rootComposite" presStyleCnt="0"/>
      <dgm:spPr/>
    </dgm:pt>
    <dgm:pt modelId="{8659CC59-2E2C-408C-A138-42297FB1F7FC}" type="pres">
      <dgm:prSet presAssocID="{6BCCACC8-297A-434B-B4C0-CBF55E8A799D}" presName="rootText" presStyleLbl="node2" presStyleIdx="4" presStyleCnt="6">
        <dgm:presLayoutVars>
          <dgm:chPref val="3"/>
        </dgm:presLayoutVars>
      </dgm:prSet>
      <dgm:spPr/>
    </dgm:pt>
    <dgm:pt modelId="{695C9D34-95FC-428F-873D-B6282BE96811}" type="pres">
      <dgm:prSet presAssocID="{6BCCACC8-297A-434B-B4C0-CBF55E8A799D}" presName="rootConnector" presStyleLbl="node2" presStyleIdx="4" presStyleCnt="6"/>
      <dgm:spPr/>
    </dgm:pt>
    <dgm:pt modelId="{C932BF2B-95E7-43ED-B8E1-90412F9C1BE7}" type="pres">
      <dgm:prSet presAssocID="{6BCCACC8-297A-434B-B4C0-CBF55E8A799D}" presName="hierChild4" presStyleCnt="0"/>
      <dgm:spPr/>
    </dgm:pt>
    <dgm:pt modelId="{84A37CAB-4D2C-4302-B599-182470D820CD}" type="pres">
      <dgm:prSet presAssocID="{6BCCACC8-297A-434B-B4C0-CBF55E8A799D}" presName="hierChild5" presStyleCnt="0"/>
      <dgm:spPr/>
    </dgm:pt>
    <dgm:pt modelId="{F67550F7-432C-48D7-8A48-619DCE27301E}" type="pres">
      <dgm:prSet presAssocID="{F147F672-E447-4955-8CC9-5032D36A8B49}" presName="Name37" presStyleLbl="parChTrans1D2" presStyleIdx="5" presStyleCnt="6"/>
      <dgm:spPr/>
    </dgm:pt>
    <dgm:pt modelId="{5A447CFF-59F3-4408-95EC-27E2E20BD354}" type="pres">
      <dgm:prSet presAssocID="{E7C64FD9-0C4A-4F3B-931A-AB7EFC3F18D6}" presName="hierRoot2" presStyleCnt="0">
        <dgm:presLayoutVars>
          <dgm:hierBranch val="init"/>
        </dgm:presLayoutVars>
      </dgm:prSet>
      <dgm:spPr/>
    </dgm:pt>
    <dgm:pt modelId="{DBDEEE96-7218-4D42-A8BF-95D7ED5E859E}" type="pres">
      <dgm:prSet presAssocID="{E7C64FD9-0C4A-4F3B-931A-AB7EFC3F18D6}" presName="rootComposite" presStyleCnt="0"/>
      <dgm:spPr/>
    </dgm:pt>
    <dgm:pt modelId="{67726964-64F7-4568-A550-A3840E89588B}" type="pres">
      <dgm:prSet presAssocID="{E7C64FD9-0C4A-4F3B-931A-AB7EFC3F18D6}" presName="rootText" presStyleLbl="node2" presStyleIdx="5" presStyleCnt="6">
        <dgm:presLayoutVars>
          <dgm:chPref val="3"/>
        </dgm:presLayoutVars>
      </dgm:prSet>
      <dgm:spPr/>
    </dgm:pt>
    <dgm:pt modelId="{E7DC8D2E-72AE-4E2C-8784-7C0B34907F59}" type="pres">
      <dgm:prSet presAssocID="{E7C64FD9-0C4A-4F3B-931A-AB7EFC3F18D6}" presName="rootConnector" presStyleLbl="node2" presStyleIdx="5" presStyleCnt="6"/>
      <dgm:spPr/>
    </dgm:pt>
    <dgm:pt modelId="{7949B886-9FD6-41C3-A2D3-C7783F0882CF}" type="pres">
      <dgm:prSet presAssocID="{E7C64FD9-0C4A-4F3B-931A-AB7EFC3F18D6}" presName="hierChild4" presStyleCnt="0"/>
      <dgm:spPr/>
    </dgm:pt>
    <dgm:pt modelId="{B3167347-D14B-4E07-9993-438ED309F15C}" type="pres">
      <dgm:prSet presAssocID="{E7C64FD9-0C4A-4F3B-931A-AB7EFC3F18D6}" presName="hierChild5" presStyleCnt="0"/>
      <dgm:spPr/>
    </dgm:pt>
    <dgm:pt modelId="{3D40944F-8A35-4936-92F9-98E4EA2A46EE}" type="pres">
      <dgm:prSet presAssocID="{EFF00522-C837-4800-9089-09C6786FA139}" presName="hierChild3" presStyleCnt="0"/>
      <dgm:spPr/>
    </dgm:pt>
  </dgm:ptLst>
  <dgm:cxnLst>
    <dgm:cxn modelId="{CC89F41C-EC73-4164-B979-1E34F8EC7992}" type="presOf" srcId="{DEB3A288-72B2-4CE3-BA0E-2385DCEA1166}" destId="{D1586E0D-5339-4871-B373-DE07F6A4B31A}" srcOrd="1" destOrd="0" presId="urn:microsoft.com/office/officeart/2005/8/layout/orgChart1"/>
    <dgm:cxn modelId="{59A13B2B-94E3-4E30-B1C8-D4C19B456A98}" type="presOf" srcId="{6BCCACC8-297A-434B-B4C0-CBF55E8A799D}" destId="{695C9D34-95FC-428F-873D-B6282BE96811}" srcOrd="1" destOrd="0" presId="urn:microsoft.com/office/officeart/2005/8/layout/orgChart1"/>
    <dgm:cxn modelId="{A4D9362C-6216-407B-A06C-1540E852B2AC}" type="presOf" srcId="{E7C64FD9-0C4A-4F3B-931A-AB7EFC3F18D6}" destId="{67726964-64F7-4568-A550-A3840E89588B}" srcOrd="0" destOrd="0" presId="urn:microsoft.com/office/officeart/2005/8/layout/orgChart1"/>
    <dgm:cxn modelId="{2BA0192D-E091-446B-9562-8E04E2C7A7A9}" srcId="{EFF00522-C837-4800-9089-09C6786FA139}" destId="{6BCCACC8-297A-434B-B4C0-CBF55E8A799D}" srcOrd="4" destOrd="0" parTransId="{77057196-36D4-4297-8DBE-9DF4DC99769E}" sibTransId="{E17B637D-8F1E-4395-8504-5FF5013E668B}"/>
    <dgm:cxn modelId="{B6F32367-D4A4-4501-A5C5-198502F93225}" type="presOf" srcId="{CFC8A77C-E037-4F39-89BC-7C46B2FFF6C3}" destId="{B512DCC2-F8AD-4A88-8224-BF794CC14E60}" srcOrd="0" destOrd="0" presId="urn:microsoft.com/office/officeart/2005/8/layout/orgChart1"/>
    <dgm:cxn modelId="{76937E49-9A6C-4684-AE0E-E0846D99D250}" type="presOf" srcId="{3E7D5DE8-38A7-4D01-B3B1-C41B904AFB24}" destId="{D0C42A0A-227F-498C-9217-1F2A4E39F4AC}" srcOrd="0" destOrd="0" presId="urn:microsoft.com/office/officeart/2005/8/layout/orgChart1"/>
    <dgm:cxn modelId="{1D58114B-9E7B-4EE9-9BBB-CA2BC1050428}" srcId="{EFF00522-C837-4800-9089-09C6786FA139}" destId="{D0D5EBBE-C984-451E-A77C-06635B96115A}" srcOrd="0" destOrd="0" parTransId="{2401EE30-6FB4-47FC-B5CB-44E93082BA16}" sibTransId="{4794836D-9F6B-4080-8E70-60D729F37A15}"/>
    <dgm:cxn modelId="{B854F34B-ADF2-4C85-AA29-7CC262C2ABC0}" type="presOf" srcId="{F147F672-E447-4955-8CC9-5032D36A8B49}" destId="{F67550F7-432C-48D7-8A48-619DCE27301E}" srcOrd="0" destOrd="0" presId="urn:microsoft.com/office/officeart/2005/8/layout/orgChart1"/>
    <dgm:cxn modelId="{5D54394D-4C63-4C8A-838B-C69B4A99A8F4}" srcId="{EFF00522-C837-4800-9089-09C6786FA139}" destId="{E7C64FD9-0C4A-4F3B-931A-AB7EFC3F18D6}" srcOrd="5" destOrd="0" parTransId="{F147F672-E447-4955-8CC9-5032D36A8B49}" sibTransId="{8A6624D5-3F62-41FA-AF5E-FE463F8CEC8D}"/>
    <dgm:cxn modelId="{F7703852-4B24-419F-8990-8F4642258C5C}" type="presOf" srcId="{DEB3A288-72B2-4CE3-BA0E-2385DCEA1166}" destId="{3DCFB508-F20D-419B-97A2-A0EA8AAE62B8}" srcOrd="0" destOrd="0" presId="urn:microsoft.com/office/officeart/2005/8/layout/orgChart1"/>
    <dgm:cxn modelId="{8C5C1055-60EE-417A-890C-9263B9B0293C}" type="presOf" srcId="{6BCCACC8-297A-434B-B4C0-CBF55E8A799D}" destId="{8659CC59-2E2C-408C-A138-42297FB1F7FC}" srcOrd="0" destOrd="0" presId="urn:microsoft.com/office/officeart/2005/8/layout/orgChart1"/>
    <dgm:cxn modelId="{E75D4180-7278-49C5-A120-3150DE2407B2}" type="presOf" srcId="{1F891C72-4331-4225-9131-EE90A5156BCC}" destId="{075DE7FD-AB6D-45A1-88B5-F6DE55537A5C}" srcOrd="0" destOrd="0" presId="urn:microsoft.com/office/officeart/2005/8/layout/orgChart1"/>
    <dgm:cxn modelId="{8484E588-3BA2-4A2C-A856-2E9A20948E67}" type="presOf" srcId="{D0D5EBBE-C984-451E-A77C-06635B96115A}" destId="{BB899C3E-7977-48D2-838C-0A0A4E22407E}" srcOrd="0" destOrd="0" presId="urn:microsoft.com/office/officeart/2005/8/layout/orgChart1"/>
    <dgm:cxn modelId="{8965F592-C2EF-4A5E-AE72-E3D483E3AC4B}" type="presOf" srcId="{EFF00522-C837-4800-9089-09C6786FA139}" destId="{0A79929F-4539-4070-8896-388E4F787335}" srcOrd="0" destOrd="0" presId="urn:microsoft.com/office/officeart/2005/8/layout/orgChart1"/>
    <dgm:cxn modelId="{C104F494-93EC-4C35-9277-88485A6C79D9}" type="presOf" srcId="{AE15057E-D275-4CBA-BBDA-7AFB5273F6D0}" destId="{A3C064E1-EB83-4A90-BC9B-363A4369B1D9}" srcOrd="0" destOrd="0" presId="urn:microsoft.com/office/officeart/2005/8/layout/orgChart1"/>
    <dgm:cxn modelId="{1A5C9B95-6306-4971-AEB4-0FB6C60D1920}" type="presOf" srcId="{2401EE30-6FB4-47FC-B5CB-44E93082BA16}" destId="{C79737FA-DA68-4B50-9686-82FBED4993F4}" srcOrd="0" destOrd="0" presId="urn:microsoft.com/office/officeart/2005/8/layout/orgChart1"/>
    <dgm:cxn modelId="{8C71F597-48DA-42F5-848B-45FBCBBE231C}" srcId="{EFF00522-C837-4800-9089-09C6786FA139}" destId="{DEB3A288-72B2-4CE3-BA0E-2385DCEA1166}" srcOrd="1" destOrd="0" parTransId="{AE15057E-D275-4CBA-BBDA-7AFB5273F6D0}" sibTransId="{A96C3356-79EF-46AD-95D3-4F7717D0E212}"/>
    <dgm:cxn modelId="{3E0EE4A3-7C9D-4385-92CF-5CA9996AB16B}" type="presOf" srcId="{EFF00522-C837-4800-9089-09C6786FA139}" destId="{15AFF27B-B166-47F4-BEA3-A556EF84A1FE}" srcOrd="1" destOrd="0" presId="urn:microsoft.com/office/officeart/2005/8/layout/orgChart1"/>
    <dgm:cxn modelId="{C36633A6-7AC8-43DF-9EBE-C46C838D14D6}" type="presOf" srcId="{3E7D5DE8-38A7-4D01-B3B1-C41B904AFB24}" destId="{D47F8C64-7351-47DD-ABB9-3A4D5CE04EBC}" srcOrd="1" destOrd="0" presId="urn:microsoft.com/office/officeart/2005/8/layout/orgChart1"/>
    <dgm:cxn modelId="{67885BAF-5B75-407B-91B2-6F979038E946}" srcId="{F37AA981-A9B4-415F-ADC1-A456EE833205}" destId="{EFF00522-C837-4800-9089-09C6786FA139}" srcOrd="0" destOrd="0" parTransId="{DD3937CD-E1A8-4E5B-BD09-EABAA399CC23}" sibTransId="{719267CB-9490-458C-9394-D74AD204BE1B}"/>
    <dgm:cxn modelId="{8C1C42B2-A065-4216-83CB-1050788129D9}" srcId="{EFF00522-C837-4800-9089-09C6786FA139}" destId="{3E7D5DE8-38A7-4D01-B3B1-C41B904AFB24}" srcOrd="2" destOrd="0" parTransId="{1F891C72-4331-4225-9131-EE90A5156BCC}" sibTransId="{2D617AC4-6E9C-47A6-BFAC-93EC82C86111}"/>
    <dgm:cxn modelId="{D57EB3B9-813B-4FB0-A76A-7A85A654C29B}" type="presOf" srcId="{E7C64FD9-0C4A-4F3B-931A-AB7EFC3F18D6}" destId="{E7DC8D2E-72AE-4E2C-8784-7C0B34907F59}" srcOrd="1" destOrd="0" presId="urn:microsoft.com/office/officeart/2005/8/layout/orgChart1"/>
    <dgm:cxn modelId="{F95DC0C1-9339-4066-9285-8FF13264398D}" type="presOf" srcId="{D0D5EBBE-C984-451E-A77C-06635B96115A}" destId="{1E59B1F0-1959-43EF-B4BA-5DE950985F11}" srcOrd="1" destOrd="0" presId="urn:microsoft.com/office/officeart/2005/8/layout/orgChart1"/>
    <dgm:cxn modelId="{70CBB2C2-0071-4329-9A38-8AD1E841005D}" srcId="{EFF00522-C837-4800-9089-09C6786FA139}" destId="{CFC8A77C-E037-4F39-89BC-7C46B2FFF6C3}" srcOrd="3" destOrd="0" parTransId="{06A4DF89-C148-4CB0-BC1C-719E15C3A380}" sibTransId="{B9E8B3FB-6336-44A0-BB31-6CF9D499134C}"/>
    <dgm:cxn modelId="{64B522C9-1881-4836-B21D-A269398ED4E7}" type="presOf" srcId="{06A4DF89-C148-4CB0-BC1C-719E15C3A380}" destId="{1FD30025-BE06-4C8D-8024-6353A3A86C64}" srcOrd="0" destOrd="0" presId="urn:microsoft.com/office/officeart/2005/8/layout/orgChart1"/>
    <dgm:cxn modelId="{6751E3DB-7D1C-4DFF-A50D-2E4D2AA1C036}" type="presOf" srcId="{F37AA981-A9B4-415F-ADC1-A456EE833205}" destId="{E4B09FCC-EACC-4121-8E6E-BD64FF803B59}" srcOrd="0" destOrd="0" presId="urn:microsoft.com/office/officeart/2005/8/layout/orgChart1"/>
    <dgm:cxn modelId="{261826DD-4928-4968-9EE8-8603A4DA75BB}" type="presOf" srcId="{CFC8A77C-E037-4F39-89BC-7C46B2FFF6C3}" destId="{C385DBD7-122C-4C76-95AA-F0EDDD576213}" srcOrd="1" destOrd="0" presId="urn:microsoft.com/office/officeart/2005/8/layout/orgChart1"/>
    <dgm:cxn modelId="{19225BF9-14BF-4A05-BAF0-2E64D97CAC44}" type="presOf" srcId="{77057196-36D4-4297-8DBE-9DF4DC99769E}" destId="{87BE5EB3-DB60-4F74-8CAB-579081070155}" srcOrd="0" destOrd="0" presId="urn:microsoft.com/office/officeart/2005/8/layout/orgChart1"/>
    <dgm:cxn modelId="{007B4A0A-0E4B-42BD-905B-BDF6999023BA}" type="presParOf" srcId="{E4B09FCC-EACC-4121-8E6E-BD64FF803B59}" destId="{C7C3974A-1DF5-4BF7-A22B-7D65EF9D0681}" srcOrd="0" destOrd="0" presId="urn:microsoft.com/office/officeart/2005/8/layout/orgChart1"/>
    <dgm:cxn modelId="{0B8B6F9D-EC93-49D1-AB15-6F71BC6FE182}" type="presParOf" srcId="{C7C3974A-1DF5-4BF7-A22B-7D65EF9D0681}" destId="{D00FF694-389D-4CD3-B5E2-0572615B4DE4}" srcOrd="0" destOrd="0" presId="urn:microsoft.com/office/officeart/2005/8/layout/orgChart1"/>
    <dgm:cxn modelId="{5FC40C6D-C971-40B3-8425-E45FAA9959E4}" type="presParOf" srcId="{D00FF694-389D-4CD3-B5E2-0572615B4DE4}" destId="{0A79929F-4539-4070-8896-388E4F787335}" srcOrd="0" destOrd="0" presId="urn:microsoft.com/office/officeart/2005/8/layout/orgChart1"/>
    <dgm:cxn modelId="{03DEAE24-CF89-423A-9102-0558E65870A7}" type="presParOf" srcId="{D00FF694-389D-4CD3-B5E2-0572615B4DE4}" destId="{15AFF27B-B166-47F4-BEA3-A556EF84A1FE}" srcOrd="1" destOrd="0" presId="urn:microsoft.com/office/officeart/2005/8/layout/orgChart1"/>
    <dgm:cxn modelId="{D89D2A45-6393-4EFD-B8B8-4562A99B2CB0}" type="presParOf" srcId="{C7C3974A-1DF5-4BF7-A22B-7D65EF9D0681}" destId="{9A71EA88-E86A-4774-A0C2-7A36B7A46C30}" srcOrd="1" destOrd="0" presId="urn:microsoft.com/office/officeart/2005/8/layout/orgChart1"/>
    <dgm:cxn modelId="{C495B923-9C3A-4F30-ACD2-F85D7188E7D9}" type="presParOf" srcId="{9A71EA88-E86A-4774-A0C2-7A36B7A46C30}" destId="{C79737FA-DA68-4B50-9686-82FBED4993F4}" srcOrd="0" destOrd="0" presId="urn:microsoft.com/office/officeart/2005/8/layout/orgChart1"/>
    <dgm:cxn modelId="{64A99838-0F66-4DBE-92F6-227B0E7C5F24}" type="presParOf" srcId="{9A71EA88-E86A-4774-A0C2-7A36B7A46C30}" destId="{3CDACF71-9436-40D9-B554-1B1DAEBD747E}" srcOrd="1" destOrd="0" presId="urn:microsoft.com/office/officeart/2005/8/layout/orgChart1"/>
    <dgm:cxn modelId="{6879E8DE-633F-4954-8DB3-4E94692930D5}" type="presParOf" srcId="{3CDACF71-9436-40D9-B554-1B1DAEBD747E}" destId="{734E25C4-053E-4335-B498-733C9B31BD37}" srcOrd="0" destOrd="0" presId="urn:microsoft.com/office/officeart/2005/8/layout/orgChart1"/>
    <dgm:cxn modelId="{7D6360DF-D72C-4D78-A574-2C25F3CE62FA}" type="presParOf" srcId="{734E25C4-053E-4335-B498-733C9B31BD37}" destId="{BB899C3E-7977-48D2-838C-0A0A4E22407E}" srcOrd="0" destOrd="0" presId="urn:microsoft.com/office/officeart/2005/8/layout/orgChart1"/>
    <dgm:cxn modelId="{E2037559-A7C1-4533-A17B-CE18F2A02195}" type="presParOf" srcId="{734E25C4-053E-4335-B498-733C9B31BD37}" destId="{1E59B1F0-1959-43EF-B4BA-5DE950985F11}" srcOrd="1" destOrd="0" presId="urn:microsoft.com/office/officeart/2005/8/layout/orgChart1"/>
    <dgm:cxn modelId="{A67FD4E7-AF0F-4E6D-A577-11481AFA90BE}" type="presParOf" srcId="{3CDACF71-9436-40D9-B554-1B1DAEBD747E}" destId="{1361BC6C-9B0B-4206-827D-3BF0B5B79B98}" srcOrd="1" destOrd="0" presId="urn:microsoft.com/office/officeart/2005/8/layout/orgChart1"/>
    <dgm:cxn modelId="{B18CDD17-1833-42ED-B035-047FC65517AA}" type="presParOf" srcId="{3CDACF71-9436-40D9-B554-1B1DAEBD747E}" destId="{AFF660C7-7594-4A5C-9B19-EA55042202B5}" srcOrd="2" destOrd="0" presId="urn:microsoft.com/office/officeart/2005/8/layout/orgChart1"/>
    <dgm:cxn modelId="{BE848EAE-4A9C-408C-8AB0-D574FD68C4BE}" type="presParOf" srcId="{9A71EA88-E86A-4774-A0C2-7A36B7A46C30}" destId="{A3C064E1-EB83-4A90-BC9B-363A4369B1D9}" srcOrd="2" destOrd="0" presId="urn:microsoft.com/office/officeart/2005/8/layout/orgChart1"/>
    <dgm:cxn modelId="{A4546BE2-FF1F-46D3-8652-F2971A86158C}" type="presParOf" srcId="{9A71EA88-E86A-4774-A0C2-7A36B7A46C30}" destId="{5F49EB11-AF2A-43A7-A5F6-C818A93333A4}" srcOrd="3" destOrd="0" presId="urn:microsoft.com/office/officeart/2005/8/layout/orgChart1"/>
    <dgm:cxn modelId="{F873CDBB-6ACC-4A40-A1FD-927B9DF8C568}" type="presParOf" srcId="{5F49EB11-AF2A-43A7-A5F6-C818A93333A4}" destId="{3EA9B75B-9B66-4B39-BB46-6C7E1F816C1E}" srcOrd="0" destOrd="0" presId="urn:microsoft.com/office/officeart/2005/8/layout/orgChart1"/>
    <dgm:cxn modelId="{0DBC96F1-79EF-45FE-83D5-222FCA092D7C}" type="presParOf" srcId="{3EA9B75B-9B66-4B39-BB46-6C7E1F816C1E}" destId="{3DCFB508-F20D-419B-97A2-A0EA8AAE62B8}" srcOrd="0" destOrd="0" presId="urn:microsoft.com/office/officeart/2005/8/layout/orgChart1"/>
    <dgm:cxn modelId="{8F57B326-3461-43EE-9CEE-9B55C81C0F53}" type="presParOf" srcId="{3EA9B75B-9B66-4B39-BB46-6C7E1F816C1E}" destId="{D1586E0D-5339-4871-B373-DE07F6A4B31A}" srcOrd="1" destOrd="0" presId="urn:microsoft.com/office/officeart/2005/8/layout/orgChart1"/>
    <dgm:cxn modelId="{F3DA9343-3544-457E-B014-345B3F7CF4A1}" type="presParOf" srcId="{5F49EB11-AF2A-43A7-A5F6-C818A93333A4}" destId="{1E188EC2-DBC6-4C65-BECE-BD2803FEF22A}" srcOrd="1" destOrd="0" presId="urn:microsoft.com/office/officeart/2005/8/layout/orgChart1"/>
    <dgm:cxn modelId="{2FB1B8A9-8D66-4935-B8FB-BC60CE3418B9}" type="presParOf" srcId="{5F49EB11-AF2A-43A7-A5F6-C818A93333A4}" destId="{7BDB545F-D926-4F24-ADC0-2F94B2F38341}" srcOrd="2" destOrd="0" presId="urn:microsoft.com/office/officeart/2005/8/layout/orgChart1"/>
    <dgm:cxn modelId="{E9542779-A9B2-46D1-8ED0-17CA5632F470}" type="presParOf" srcId="{9A71EA88-E86A-4774-A0C2-7A36B7A46C30}" destId="{075DE7FD-AB6D-45A1-88B5-F6DE55537A5C}" srcOrd="4" destOrd="0" presId="urn:microsoft.com/office/officeart/2005/8/layout/orgChart1"/>
    <dgm:cxn modelId="{68D0117E-FC89-4D8A-ACBC-CFF94407E3E4}" type="presParOf" srcId="{9A71EA88-E86A-4774-A0C2-7A36B7A46C30}" destId="{9D85BD58-234E-4F80-9935-D3C313D0B352}" srcOrd="5" destOrd="0" presId="urn:microsoft.com/office/officeart/2005/8/layout/orgChart1"/>
    <dgm:cxn modelId="{220612F1-D09B-43D1-B2D0-66411B9D06EF}" type="presParOf" srcId="{9D85BD58-234E-4F80-9935-D3C313D0B352}" destId="{65E4694B-41D9-4797-84FF-7E0A04BEBBE2}" srcOrd="0" destOrd="0" presId="urn:microsoft.com/office/officeart/2005/8/layout/orgChart1"/>
    <dgm:cxn modelId="{4A938AC4-C704-4CC3-8078-0D23D571604C}" type="presParOf" srcId="{65E4694B-41D9-4797-84FF-7E0A04BEBBE2}" destId="{D0C42A0A-227F-498C-9217-1F2A4E39F4AC}" srcOrd="0" destOrd="0" presId="urn:microsoft.com/office/officeart/2005/8/layout/orgChart1"/>
    <dgm:cxn modelId="{3D79F545-5B45-4F45-9F59-F37CBA90CE0F}" type="presParOf" srcId="{65E4694B-41D9-4797-84FF-7E0A04BEBBE2}" destId="{D47F8C64-7351-47DD-ABB9-3A4D5CE04EBC}" srcOrd="1" destOrd="0" presId="urn:microsoft.com/office/officeart/2005/8/layout/orgChart1"/>
    <dgm:cxn modelId="{DBE56C7B-2FF5-443B-B9B9-DA0C32052C6E}" type="presParOf" srcId="{9D85BD58-234E-4F80-9935-D3C313D0B352}" destId="{0EB07231-3CA0-42A8-AE42-EFF984FC9A65}" srcOrd="1" destOrd="0" presId="urn:microsoft.com/office/officeart/2005/8/layout/orgChart1"/>
    <dgm:cxn modelId="{D9CF9052-BBB8-4B63-8744-A3463F810755}" type="presParOf" srcId="{9D85BD58-234E-4F80-9935-D3C313D0B352}" destId="{9CDF5DD1-7548-4624-9C39-EA2F57F03E6C}" srcOrd="2" destOrd="0" presId="urn:microsoft.com/office/officeart/2005/8/layout/orgChart1"/>
    <dgm:cxn modelId="{9FAB7D21-D8CF-4CA0-B6D1-5B1537A60C6D}" type="presParOf" srcId="{9A71EA88-E86A-4774-A0C2-7A36B7A46C30}" destId="{1FD30025-BE06-4C8D-8024-6353A3A86C64}" srcOrd="6" destOrd="0" presId="urn:microsoft.com/office/officeart/2005/8/layout/orgChart1"/>
    <dgm:cxn modelId="{79BAE1C7-BB3C-41CC-B5B7-500A983AB71F}" type="presParOf" srcId="{9A71EA88-E86A-4774-A0C2-7A36B7A46C30}" destId="{031ED071-E8F0-4ADE-BB27-DE25D6F99C8E}" srcOrd="7" destOrd="0" presId="urn:microsoft.com/office/officeart/2005/8/layout/orgChart1"/>
    <dgm:cxn modelId="{1285ADFC-18D7-4CEE-B5AD-76037EEFDA33}" type="presParOf" srcId="{031ED071-E8F0-4ADE-BB27-DE25D6F99C8E}" destId="{ED920AE2-8DD7-43C4-A091-03032651C021}" srcOrd="0" destOrd="0" presId="urn:microsoft.com/office/officeart/2005/8/layout/orgChart1"/>
    <dgm:cxn modelId="{53D0044E-633F-4AE6-9942-C5A96A5EB6D4}" type="presParOf" srcId="{ED920AE2-8DD7-43C4-A091-03032651C021}" destId="{B512DCC2-F8AD-4A88-8224-BF794CC14E60}" srcOrd="0" destOrd="0" presId="urn:microsoft.com/office/officeart/2005/8/layout/orgChart1"/>
    <dgm:cxn modelId="{38556E6C-46EF-4767-88E4-FBA6B50FD61D}" type="presParOf" srcId="{ED920AE2-8DD7-43C4-A091-03032651C021}" destId="{C385DBD7-122C-4C76-95AA-F0EDDD576213}" srcOrd="1" destOrd="0" presId="urn:microsoft.com/office/officeart/2005/8/layout/orgChart1"/>
    <dgm:cxn modelId="{907E7645-4DCD-4D8C-8CB4-4E3297D85AF3}" type="presParOf" srcId="{031ED071-E8F0-4ADE-BB27-DE25D6F99C8E}" destId="{DE86AFEF-E43B-4AD5-AF14-454FCFC84E45}" srcOrd="1" destOrd="0" presId="urn:microsoft.com/office/officeart/2005/8/layout/orgChart1"/>
    <dgm:cxn modelId="{A01E8861-98C9-465A-A164-30D3C8E9B7F5}" type="presParOf" srcId="{031ED071-E8F0-4ADE-BB27-DE25D6F99C8E}" destId="{6FF4677D-D383-478C-80F4-343DD5F2C277}" srcOrd="2" destOrd="0" presId="urn:microsoft.com/office/officeart/2005/8/layout/orgChart1"/>
    <dgm:cxn modelId="{95F405FF-F18F-429B-90B2-531F6F099428}" type="presParOf" srcId="{9A71EA88-E86A-4774-A0C2-7A36B7A46C30}" destId="{87BE5EB3-DB60-4F74-8CAB-579081070155}" srcOrd="8" destOrd="0" presId="urn:microsoft.com/office/officeart/2005/8/layout/orgChart1"/>
    <dgm:cxn modelId="{1E3D946F-45A2-4399-A331-BA19B25E13A6}" type="presParOf" srcId="{9A71EA88-E86A-4774-A0C2-7A36B7A46C30}" destId="{B70BC062-C551-4FA6-AA0B-24CA90B943F5}" srcOrd="9" destOrd="0" presId="urn:microsoft.com/office/officeart/2005/8/layout/orgChart1"/>
    <dgm:cxn modelId="{AE0F644B-A255-484C-9B16-1A791B439E03}" type="presParOf" srcId="{B70BC062-C551-4FA6-AA0B-24CA90B943F5}" destId="{A89E6E14-AB18-41E1-BB47-136AAF17BB47}" srcOrd="0" destOrd="0" presId="urn:microsoft.com/office/officeart/2005/8/layout/orgChart1"/>
    <dgm:cxn modelId="{D6DD7344-0D67-46BF-BACD-D7C5EA8558C3}" type="presParOf" srcId="{A89E6E14-AB18-41E1-BB47-136AAF17BB47}" destId="{8659CC59-2E2C-408C-A138-42297FB1F7FC}" srcOrd="0" destOrd="0" presId="urn:microsoft.com/office/officeart/2005/8/layout/orgChart1"/>
    <dgm:cxn modelId="{6C4EC33E-0F69-43FD-B52C-67AB263976FD}" type="presParOf" srcId="{A89E6E14-AB18-41E1-BB47-136AAF17BB47}" destId="{695C9D34-95FC-428F-873D-B6282BE96811}" srcOrd="1" destOrd="0" presId="urn:microsoft.com/office/officeart/2005/8/layout/orgChart1"/>
    <dgm:cxn modelId="{2CE2485B-EF65-4D65-9FB6-8E530EF5C380}" type="presParOf" srcId="{B70BC062-C551-4FA6-AA0B-24CA90B943F5}" destId="{C932BF2B-95E7-43ED-B8E1-90412F9C1BE7}" srcOrd="1" destOrd="0" presId="urn:microsoft.com/office/officeart/2005/8/layout/orgChart1"/>
    <dgm:cxn modelId="{03F736F7-8F22-4583-BD30-FB6C1A49F99E}" type="presParOf" srcId="{B70BC062-C551-4FA6-AA0B-24CA90B943F5}" destId="{84A37CAB-4D2C-4302-B599-182470D820CD}" srcOrd="2" destOrd="0" presId="urn:microsoft.com/office/officeart/2005/8/layout/orgChart1"/>
    <dgm:cxn modelId="{8B9EA75E-100B-4B81-800A-43EC8AA4BBF5}" type="presParOf" srcId="{9A71EA88-E86A-4774-A0C2-7A36B7A46C30}" destId="{F67550F7-432C-48D7-8A48-619DCE27301E}" srcOrd="10" destOrd="0" presId="urn:microsoft.com/office/officeart/2005/8/layout/orgChart1"/>
    <dgm:cxn modelId="{742E6A5D-1085-452F-B4CC-6D7C83F0153A}" type="presParOf" srcId="{9A71EA88-E86A-4774-A0C2-7A36B7A46C30}" destId="{5A447CFF-59F3-4408-95EC-27E2E20BD354}" srcOrd="11" destOrd="0" presId="urn:microsoft.com/office/officeart/2005/8/layout/orgChart1"/>
    <dgm:cxn modelId="{39803C1C-1821-4404-B44C-5E3F3A0E6712}" type="presParOf" srcId="{5A447CFF-59F3-4408-95EC-27E2E20BD354}" destId="{DBDEEE96-7218-4D42-A8BF-95D7ED5E859E}" srcOrd="0" destOrd="0" presId="urn:microsoft.com/office/officeart/2005/8/layout/orgChart1"/>
    <dgm:cxn modelId="{AAC25778-17EE-49F6-AFBD-FEA1A5B7965A}" type="presParOf" srcId="{DBDEEE96-7218-4D42-A8BF-95D7ED5E859E}" destId="{67726964-64F7-4568-A550-A3840E89588B}" srcOrd="0" destOrd="0" presId="urn:microsoft.com/office/officeart/2005/8/layout/orgChart1"/>
    <dgm:cxn modelId="{705B7EC4-A27C-4679-A857-4A5A68F83AC8}" type="presParOf" srcId="{DBDEEE96-7218-4D42-A8BF-95D7ED5E859E}" destId="{E7DC8D2E-72AE-4E2C-8784-7C0B34907F59}" srcOrd="1" destOrd="0" presId="urn:microsoft.com/office/officeart/2005/8/layout/orgChart1"/>
    <dgm:cxn modelId="{575913C6-5CE4-4BFE-ADC6-FDBD081CA919}" type="presParOf" srcId="{5A447CFF-59F3-4408-95EC-27E2E20BD354}" destId="{7949B886-9FD6-41C3-A2D3-C7783F0882CF}" srcOrd="1" destOrd="0" presId="urn:microsoft.com/office/officeart/2005/8/layout/orgChart1"/>
    <dgm:cxn modelId="{2BB830CA-150C-4AA5-B0CE-5B5EC9C8761B}" type="presParOf" srcId="{5A447CFF-59F3-4408-95EC-27E2E20BD354}" destId="{B3167347-D14B-4E07-9993-438ED309F15C}" srcOrd="2" destOrd="0" presId="urn:microsoft.com/office/officeart/2005/8/layout/orgChart1"/>
    <dgm:cxn modelId="{A5721858-300C-4B61-BE76-BE81D14E1EDB}" type="presParOf" srcId="{C7C3974A-1DF5-4BF7-A22B-7D65EF9D0681}" destId="{3D40944F-8A35-4936-92F9-98E4EA2A46E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7AA981-A9B4-415F-ADC1-A456EE83320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FF00522-C837-4800-9089-09C6786FA139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Eventos</a:t>
          </a:r>
          <a:r>
            <a:rPr lang="en-GB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Covilhã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3937CD-E1A8-4E5B-BD09-EABAA399CC23}" type="parTrans" cxnId="{67885BAF-5B75-407B-91B2-6F979038E946}">
      <dgm:prSet/>
      <dgm:spPr/>
      <dgm:t>
        <a:bodyPr/>
        <a:lstStyle/>
        <a:p>
          <a:endParaRPr lang="en-GB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9267CB-9490-458C-9394-D74AD204BE1B}" type="sibTrans" cxnId="{67885BAF-5B75-407B-91B2-6F979038E946}">
      <dgm:prSet/>
      <dgm:spPr/>
      <dgm:t>
        <a:bodyPr/>
        <a:lstStyle/>
        <a:p>
          <a:endParaRPr lang="en-GB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D5EBBE-C984-451E-A77C-06635B96115A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Inicio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01EE30-6FB4-47FC-B5CB-44E93082BA16}" type="parTrans" cxnId="{1D58114B-9E7B-4EE9-9BBB-CA2BC1050428}">
      <dgm:prSet/>
      <dgm:spPr/>
      <dgm:t>
        <a:bodyPr/>
        <a:lstStyle/>
        <a:p>
          <a:endParaRPr lang="pt-PT"/>
        </a:p>
      </dgm:t>
    </dgm:pt>
    <dgm:pt modelId="{4794836D-9F6B-4080-8E70-60D729F37A15}" type="sibTrans" cxnId="{1D58114B-9E7B-4EE9-9BBB-CA2BC1050428}">
      <dgm:prSet/>
      <dgm:spPr/>
      <dgm:t>
        <a:bodyPr/>
        <a:lstStyle/>
        <a:p>
          <a:endParaRPr lang="pt-PT"/>
        </a:p>
      </dgm:t>
    </dgm:pt>
    <dgm:pt modelId="{DEB3A288-72B2-4CE3-BA0E-2385DCEA1166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Calendário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15057E-D275-4CBA-BBDA-7AFB5273F6D0}" type="parTrans" cxnId="{8C71F597-48DA-42F5-848B-45FBCBBE231C}">
      <dgm:prSet/>
      <dgm:spPr/>
      <dgm:t>
        <a:bodyPr/>
        <a:lstStyle/>
        <a:p>
          <a:endParaRPr lang="pt-PT"/>
        </a:p>
      </dgm:t>
    </dgm:pt>
    <dgm:pt modelId="{A96C3356-79EF-46AD-95D3-4F7717D0E212}" type="sibTrans" cxnId="{8C71F597-48DA-42F5-848B-45FBCBBE231C}">
      <dgm:prSet/>
      <dgm:spPr/>
      <dgm:t>
        <a:bodyPr/>
        <a:lstStyle/>
        <a:p>
          <a:endParaRPr lang="pt-PT"/>
        </a:p>
      </dgm:t>
    </dgm:pt>
    <dgm:pt modelId="{3E7D5DE8-38A7-4D01-B3B1-C41B904AFB24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Sobre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617AC4-6E9C-47A6-BFAC-93EC82C86111}" type="sibTrans" cxnId="{8C1C42B2-A065-4216-83CB-1050788129D9}">
      <dgm:prSet/>
      <dgm:spPr/>
      <dgm:t>
        <a:bodyPr/>
        <a:lstStyle/>
        <a:p>
          <a:endParaRPr lang="pt-PT"/>
        </a:p>
      </dgm:t>
    </dgm:pt>
    <dgm:pt modelId="{1F891C72-4331-4225-9131-EE90A5156BCC}" type="parTrans" cxnId="{8C1C42B2-A065-4216-83CB-1050788129D9}">
      <dgm:prSet/>
      <dgm:spPr/>
      <dgm:t>
        <a:bodyPr/>
        <a:lstStyle/>
        <a:p>
          <a:endParaRPr lang="pt-PT"/>
        </a:p>
      </dgm:t>
    </dgm:pt>
    <dgm:pt modelId="{CFC8A77C-E037-4F39-89BC-7C46B2FFF6C3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Categorias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A4DF89-C148-4CB0-BC1C-719E15C3A380}" type="parTrans" cxnId="{70CBB2C2-0071-4329-9A38-8AD1E841005D}">
      <dgm:prSet/>
      <dgm:spPr/>
      <dgm:t>
        <a:bodyPr/>
        <a:lstStyle/>
        <a:p>
          <a:endParaRPr lang="pt-PT"/>
        </a:p>
      </dgm:t>
    </dgm:pt>
    <dgm:pt modelId="{B9E8B3FB-6336-44A0-BB31-6CF9D499134C}" type="sibTrans" cxnId="{70CBB2C2-0071-4329-9A38-8AD1E841005D}">
      <dgm:prSet/>
      <dgm:spPr/>
      <dgm:t>
        <a:bodyPr/>
        <a:lstStyle/>
        <a:p>
          <a:endParaRPr lang="pt-PT"/>
        </a:p>
      </dgm:t>
    </dgm:pt>
    <dgm:pt modelId="{6BCCACC8-297A-434B-B4C0-CBF55E8A799D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Contactos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057196-36D4-4297-8DBE-9DF4DC99769E}" type="parTrans" cxnId="{2BA0192D-E091-446B-9562-8E04E2C7A7A9}">
      <dgm:prSet/>
      <dgm:spPr/>
      <dgm:t>
        <a:bodyPr/>
        <a:lstStyle/>
        <a:p>
          <a:endParaRPr lang="pt-PT"/>
        </a:p>
      </dgm:t>
    </dgm:pt>
    <dgm:pt modelId="{E17B637D-8F1E-4395-8504-5FF5013E668B}" type="sibTrans" cxnId="{2BA0192D-E091-446B-9562-8E04E2C7A7A9}">
      <dgm:prSet/>
      <dgm:spPr/>
      <dgm:t>
        <a:bodyPr/>
        <a:lstStyle/>
        <a:p>
          <a:endParaRPr lang="pt-PT"/>
        </a:p>
      </dgm:t>
    </dgm:pt>
    <dgm:pt modelId="{E7C64FD9-0C4A-4F3B-931A-AB7EFC3F18D6}">
      <dgm:prSet phldrT="[Text]" custT="1"/>
      <dgm:spPr/>
      <dgm:t>
        <a:bodyPr/>
        <a:lstStyle/>
        <a:p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47F672-E447-4955-8CC9-5032D36A8B49}" type="parTrans" cxnId="{5D54394D-4C63-4C8A-838B-C69B4A99A8F4}">
      <dgm:prSet/>
      <dgm:spPr/>
      <dgm:t>
        <a:bodyPr/>
        <a:lstStyle/>
        <a:p>
          <a:endParaRPr lang="pt-PT"/>
        </a:p>
      </dgm:t>
    </dgm:pt>
    <dgm:pt modelId="{8A6624D5-3F62-41FA-AF5E-FE463F8CEC8D}" type="sibTrans" cxnId="{5D54394D-4C63-4C8A-838B-C69B4A99A8F4}">
      <dgm:prSet/>
      <dgm:spPr/>
      <dgm:t>
        <a:bodyPr/>
        <a:lstStyle/>
        <a:p>
          <a:endParaRPr lang="pt-PT"/>
        </a:p>
      </dgm:t>
    </dgm:pt>
    <dgm:pt modelId="{E4B09FCC-EACC-4121-8E6E-BD64FF803B59}" type="pres">
      <dgm:prSet presAssocID="{F37AA981-A9B4-415F-ADC1-A456EE8332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7C3974A-1DF5-4BF7-A22B-7D65EF9D0681}" type="pres">
      <dgm:prSet presAssocID="{EFF00522-C837-4800-9089-09C6786FA139}" presName="hierRoot1" presStyleCnt="0">
        <dgm:presLayoutVars>
          <dgm:hierBranch val="init"/>
        </dgm:presLayoutVars>
      </dgm:prSet>
      <dgm:spPr/>
    </dgm:pt>
    <dgm:pt modelId="{D00FF694-389D-4CD3-B5E2-0572615B4DE4}" type="pres">
      <dgm:prSet presAssocID="{EFF00522-C837-4800-9089-09C6786FA139}" presName="rootComposite1" presStyleCnt="0"/>
      <dgm:spPr/>
    </dgm:pt>
    <dgm:pt modelId="{0A79929F-4539-4070-8896-388E4F787335}" type="pres">
      <dgm:prSet presAssocID="{EFF00522-C837-4800-9089-09C6786FA139}" presName="rootText1" presStyleLbl="node0" presStyleIdx="0" presStyleCnt="1" custLinFactNeighborX="3419" custLinFactNeighborY="3203">
        <dgm:presLayoutVars>
          <dgm:chPref val="3"/>
        </dgm:presLayoutVars>
      </dgm:prSet>
      <dgm:spPr/>
    </dgm:pt>
    <dgm:pt modelId="{15AFF27B-B166-47F4-BEA3-A556EF84A1FE}" type="pres">
      <dgm:prSet presAssocID="{EFF00522-C837-4800-9089-09C6786FA139}" presName="rootConnector1" presStyleLbl="node1" presStyleIdx="0" presStyleCnt="0"/>
      <dgm:spPr/>
    </dgm:pt>
    <dgm:pt modelId="{9A71EA88-E86A-4774-A0C2-7A36B7A46C30}" type="pres">
      <dgm:prSet presAssocID="{EFF00522-C837-4800-9089-09C6786FA139}" presName="hierChild2" presStyleCnt="0"/>
      <dgm:spPr/>
    </dgm:pt>
    <dgm:pt modelId="{C79737FA-DA68-4B50-9686-82FBED4993F4}" type="pres">
      <dgm:prSet presAssocID="{2401EE30-6FB4-47FC-B5CB-44E93082BA16}" presName="Name37" presStyleLbl="parChTrans1D2" presStyleIdx="0" presStyleCnt="6"/>
      <dgm:spPr/>
    </dgm:pt>
    <dgm:pt modelId="{3CDACF71-9436-40D9-B554-1B1DAEBD747E}" type="pres">
      <dgm:prSet presAssocID="{D0D5EBBE-C984-451E-A77C-06635B96115A}" presName="hierRoot2" presStyleCnt="0">
        <dgm:presLayoutVars>
          <dgm:hierBranch val="init"/>
        </dgm:presLayoutVars>
      </dgm:prSet>
      <dgm:spPr/>
    </dgm:pt>
    <dgm:pt modelId="{734E25C4-053E-4335-B498-733C9B31BD37}" type="pres">
      <dgm:prSet presAssocID="{D0D5EBBE-C984-451E-A77C-06635B96115A}" presName="rootComposite" presStyleCnt="0"/>
      <dgm:spPr/>
    </dgm:pt>
    <dgm:pt modelId="{BB899C3E-7977-48D2-838C-0A0A4E22407E}" type="pres">
      <dgm:prSet presAssocID="{D0D5EBBE-C984-451E-A77C-06635B96115A}" presName="rootText" presStyleLbl="node2" presStyleIdx="0" presStyleCnt="6">
        <dgm:presLayoutVars>
          <dgm:chPref val="3"/>
        </dgm:presLayoutVars>
      </dgm:prSet>
      <dgm:spPr/>
    </dgm:pt>
    <dgm:pt modelId="{1E59B1F0-1959-43EF-B4BA-5DE950985F11}" type="pres">
      <dgm:prSet presAssocID="{D0D5EBBE-C984-451E-A77C-06635B96115A}" presName="rootConnector" presStyleLbl="node2" presStyleIdx="0" presStyleCnt="6"/>
      <dgm:spPr/>
    </dgm:pt>
    <dgm:pt modelId="{1361BC6C-9B0B-4206-827D-3BF0B5B79B98}" type="pres">
      <dgm:prSet presAssocID="{D0D5EBBE-C984-451E-A77C-06635B96115A}" presName="hierChild4" presStyleCnt="0"/>
      <dgm:spPr/>
    </dgm:pt>
    <dgm:pt modelId="{AFF660C7-7594-4A5C-9B19-EA55042202B5}" type="pres">
      <dgm:prSet presAssocID="{D0D5EBBE-C984-451E-A77C-06635B96115A}" presName="hierChild5" presStyleCnt="0"/>
      <dgm:spPr/>
    </dgm:pt>
    <dgm:pt modelId="{A3C064E1-EB83-4A90-BC9B-363A4369B1D9}" type="pres">
      <dgm:prSet presAssocID="{AE15057E-D275-4CBA-BBDA-7AFB5273F6D0}" presName="Name37" presStyleLbl="parChTrans1D2" presStyleIdx="1" presStyleCnt="6"/>
      <dgm:spPr/>
    </dgm:pt>
    <dgm:pt modelId="{5F49EB11-AF2A-43A7-A5F6-C818A93333A4}" type="pres">
      <dgm:prSet presAssocID="{DEB3A288-72B2-4CE3-BA0E-2385DCEA1166}" presName="hierRoot2" presStyleCnt="0">
        <dgm:presLayoutVars>
          <dgm:hierBranch val="init"/>
        </dgm:presLayoutVars>
      </dgm:prSet>
      <dgm:spPr/>
    </dgm:pt>
    <dgm:pt modelId="{3EA9B75B-9B66-4B39-BB46-6C7E1F816C1E}" type="pres">
      <dgm:prSet presAssocID="{DEB3A288-72B2-4CE3-BA0E-2385DCEA1166}" presName="rootComposite" presStyleCnt="0"/>
      <dgm:spPr/>
    </dgm:pt>
    <dgm:pt modelId="{3DCFB508-F20D-419B-97A2-A0EA8AAE62B8}" type="pres">
      <dgm:prSet presAssocID="{DEB3A288-72B2-4CE3-BA0E-2385DCEA1166}" presName="rootText" presStyleLbl="node2" presStyleIdx="1" presStyleCnt="6">
        <dgm:presLayoutVars>
          <dgm:chPref val="3"/>
        </dgm:presLayoutVars>
      </dgm:prSet>
      <dgm:spPr/>
    </dgm:pt>
    <dgm:pt modelId="{D1586E0D-5339-4871-B373-DE07F6A4B31A}" type="pres">
      <dgm:prSet presAssocID="{DEB3A288-72B2-4CE3-BA0E-2385DCEA1166}" presName="rootConnector" presStyleLbl="node2" presStyleIdx="1" presStyleCnt="6"/>
      <dgm:spPr/>
    </dgm:pt>
    <dgm:pt modelId="{1E188EC2-DBC6-4C65-BECE-BD2803FEF22A}" type="pres">
      <dgm:prSet presAssocID="{DEB3A288-72B2-4CE3-BA0E-2385DCEA1166}" presName="hierChild4" presStyleCnt="0"/>
      <dgm:spPr/>
    </dgm:pt>
    <dgm:pt modelId="{7BDB545F-D926-4F24-ADC0-2F94B2F38341}" type="pres">
      <dgm:prSet presAssocID="{DEB3A288-72B2-4CE3-BA0E-2385DCEA1166}" presName="hierChild5" presStyleCnt="0"/>
      <dgm:spPr/>
    </dgm:pt>
    <dgm:pt modelId="{075DE7FD-AB6D-45A1-88B5-F6DE55537A5C}" type="pres">
      <dgm:prSet presAssocID="{1F891C72-4331-4225-9131-EE90A5156BCC}" presName="Name37" presStyleLbl="parChTrans1D2" presStyleIdx="2" presStyleCnt="6"/>
      <dgm:spPr/>
    </dgm:pt>
    <dgm:pt modelId="{9D85BD58-234E-4F80-9935-D3C313D0B352}" type="pres">
      <dgm:prSet presAssocID="{3E7D5DE8-38A7-4D01-B3B1-C41B904AFB24}" presName="hierRoot2" presStyleCnt="0">
        <dgm:presLayoutVars>
          <dgm:hierBranch val="init"/>
        </dgm:presLayoutVars>
      </dgm:prSet>
      <dgm:spPr/>
    </dgm:pt>
    <dgm:pt modelId="{65E4694B-41D9-4797-84FF-7E0A04BEBBE2}" type="pres">
      <dgm:prSet presAssocID="{3E7D5DE8-38A7-4D01-B3B1-C41B904AFB24}" presName="rootComposite" presStyleCnt="0"/>
      <dgm:spPr/>
    </dgm:pt>
    <dgm:pt modelId="{D0C42A0A-227F-498C-9217-1F2A4E39F4AC}" type="pres">
      <dgm:prSet presAssocID="{3E7D5DE8-38A7-4D01-B3B1-C41B904AFB24}" presName="rootText" presStyleLbl="node2" presStyleIdx="2" presStyleCnt="6">
        <dgm:presLayoutVars>
          <dgm:chPref val="3"/>
        </dgm:presLayoutVars>
      </dgm:prSet>
      <dgm:spPr/>
    </dgm:pt>
    <dgm:pt modelId="{D47F8C64-7351-47DD-ABB9-3A4D5CE04EBC}" type="pres">
      <dgm:prSet presAssocID="{3E7D5DE8-38A7-4D01-B3B1-C41B904AFB24}" presName="rootConnector" presStyleLbl="node2" presStyleIdx="2" presStyleCnt="6"/>
      <dgm:spPr/>
    </dgm:pt>
    <dgm:pt modelId="{0EB07231-3CA0-42A8-AE42-EFF984FC9A65}" type="pres">
      <dgm:prSet presAssocID="{3E7D5DE8-38A7-4D01-B3B1-C41B904AFB24}" presName="hierChild4" presStyleCnt="0"/>
      <dgm:spPr/>
    </dgm:pt>
    <dgm:pt modelId="{9CDF5DD1-7548-4624-9C39-EA2F57F03E6C}" type="pres">
      <dgm:prSet presAssocID="{3E7D5DE8-38A7-4D01-B3B1-C41B904AFB24}" presName="hierChild5" presStyleCnt="0"/>
      <dgm:spPr/>
    </dgm:pt>
    <dgm:pt modelId="{1FD30025-BE06-4C8D-8024-6353A3A86C64}" type="pres">
      <dgm:prSet presAssocID="{06A4DF89-C148-4CB0-BC1C-719E15C3A380}" presName="Name37" presStyleLbl="parChTrans1D2" presStyleIdx="3" presStyleCnt="6"/>
      <dgm:spPr/>
    </dgm:pt>
    <dgm:pt modelId="{031ED071-E8F0-4ADE-BB27-DE25D6F99C8E}" type="pres">
      <dgm:prSet presAssocID="{CFC8A77C-E037-4F39-89BC-7C46B2FFF6C3}" presName="hierRoot2" presStyleCnt="0">
        <dgm:presLayoutVars>
          <dgm:hierBranch val="init"/>
        </dgm:presLayoutVars>
      </dgm:prSet>
      <dgm:spPr/>
    </dgm:pt>
    <dgm:pt modelId="{ED920AE2-8DD7-43C4-A091-03032651C021}" type="pres">
      <dgm:prSet presAssocID="{CFC8A77C-E037-4F39-89BC-7C46B2FFF6C3}" presName="rootComposite" presStyleCnt="0"/>
      <dgm:spPr/>
    </dgm:pt>
    <dgm:pt modelId="{B512DCC2-F8AD-4A88-8224-BF794CC14E60}" type="pres">
      <dgm:prSet presAssocID="{CFC8A77C-E037-4F39-89BC-7C46B2FFF6C3}" presName="rootText" presStyleLbl="node2" presStyleIdx="3" presStyleCnt="6">
        <dgm:presLayoutVars>
          <dgm:chPref val="3"/>
        </dgm:presLayoutVars>
      </dgm:prSet>
      <dgm:spPr/>
    </dgm:pt>
    <dgm:pt modelId="{C385DBD7-122C-4C76-95AA-F0EDDD576213}" type="pres">
      <dgm:prSet presAssocID="{CFC8A77C-E037-4F39-89BC-7C46B2FFF6C3}" presName="rootConnector" presStyleLbl="node2" presStyleIdx="3" presStyleCnt="6"/>
      <dgm:spPr/>
    </dgm:pt>
    <dgm:pt modelId="{DE86AFEF-E43B-4AD5-AF14-454FCFC84E45}" type="pres">
      <dgm:prSet presAssocID="{CFC8A77C-E037-4F39-89BC-7C46B2FFF6C3}" presName="hierChild4" presStyleCnt="0"/>
      <dgm:spPr/>
    </dgm:pt>
    <dgm:pt modelId="{6FF4677D-D383-478C-80F4-343DD5F2C277}" type="pres">
      <dgm:prSet presAssocID="{CFC8A77C-E037-4F39-89BC-7C46B2FFF6C3}" presName="hierChild5" presStyleCnt="0"/>
      <dgm:spPr/>
    </dgm:pt>
    <dgm:pt modelId="{87BE5EB3-DB60-4F74-8CAB-579081070155}" type="pres">
      <dgm:prSet presAssocID="{77057196-36D4-4297-8DBE-9DF4DC99769E}" presName="Name37" presStyleLbl="parChTrans1D2" presStyleIdx="4" presStyleCnt="6"/>
      <dgm:spPr/>
    </dgm:pt>
    <dgm:pt modelId="{B70BC062-C551-4FA6-AA0B-24CA90B943F5}" type="pres">
      <dgm:prSet presAssocID="{6BCCACC8-297A-434B-B4C0-CBF55E8A799D}" presName="hierRoot2" presStyleCnt="0">
        <dgm:presLayoutVars>
          <dgm:hierBranch val="init"/>
        </dgm:presLayoutVars>
      </dgm:prSet>
      <dgm:spPr/>
    </dgm:pt>
    <dgm:pt modelId="{A89E6E14-AB18-41E1-BB47-136AAF17BB47}" type="pres">
      <dgm:prSet presAssocID="{6BCCACC8-297A-434B-B4C0-CBF55E8A799D}" presName="rootComposite" presStyleCnt="0"/>
      <dgm:spPr/>
    </dgm:pt>
    <dgm:pt modelId="{8659CC59-2E2C-408C-A138-42297FB1F7FC}" type="pres">
      <dgm:prSet presAssocID="{6BCCACC8-297A-434B-B4C0-CBF55E8A799D}" presName="rootText" presStyleLbl="node2" presStyleIdx="4" presStyleCnt="6">
        <dgm:presLayoutVars>
          <dgm:chPref val="3"/>
        </dgm:presLayoutVars>
      </dgm:prSet>
      <dgm:spPr/>
    </dgm:pt>
    <dgm:pt modelId="{695C9D34-95FC-428F-873D-B6282BE96811}" type="pres">
      <dgm:prSet presAssocID="{6BCCACC8-297A-434B-B4C0-CBF55E8A799D}" presName="rootConnector" presStyleLbl="node2" presStyleIdx="4" presStyleCnt="6"/>
      <dgm:spPr/>
    </dgm:pt>
    <dgm:pt modelId="{C932BF2B-95E7-43ED-B8E1-90412F9C1BE7}" type="pres">
      <dgm:prSet presAssocID="{6BCCACC8-297A-434B-B4C0-CBF55E8A799D}" presName="hierChild4" presStyleCnt="0"/>
      <dgm:spPr/>
    </dgm:pt>
    <dgm:pt modelId="{84A37CAB-4D2C-4302-B599-182470D820CD}" type="pres">
      <dgm:prSet presAssocID="{6BCCACC8-297A-434B-B4C0-CBF55E8A799D}" presName="hierChild5" presStyleCnt="0"/>
      <dgm:spPr/>
    </dgm:pt>
    <dgm:pt modelId="{F67550F7-432C-48D7-8A48-619DCE27301E}" type="pres">
      <dgm:prSet presAssocID="{F147F672-E447-4955-8CC9-5032D36A8B49}" presName="Name37" presStyleLbl="parChTrans1D2" presStyleIdx="5" presStyleCnt="6"/>
      <dgm:spPr/>
    </dgm:pt>
    <dgm:pt modelId="{5A447CFF-59F3-4408-95EC-27E2E20BD354}" type="pres">
      <dgm:prSet presAssocID="{E7C64FD9-0C4A-4F3B-931A-AB7EFC3F18D6}" presName="hierRoot2" presStyleCnt="0">
        <dgm:presLayoutVars>
          <dgm:hierBranch val="init"/>
        </dgm:presLayoutVars>
      </dgm:prSet>
      <dgm:spPr/>
    </dgm:pt>
    <dgm:pt modelId="{DBDEEE96-7218-4D42-A8BF-95D7ED5E859E}" type="pres">
      <dgm:prSet presAssocID="{E7C64FD9-0C4A-4F3B-931A-AB7EFC3F18D6}" presName="rootComposite" presStyleCnt="0"/>
      <dgm:spPr/>
    </dgm:pt>
    <dgm:pt modelId="{67726964-64F7-4568-A550-A3840E89588B}" type="pres">
      <dgm:prSet presAssocID="{E7C64FD9-0C4A-4F3B-931A-AB7EFC3F18D6}" presName="rootText" presStyleLbl="node2" presStyleIdx="5" presStyleCnt="6">
        <dgm:presLayoutVars>
          <dgm:chPref val="3"/>
        </dgm:presLayoutVars>
      </dgm:prSet>
      <dgm:spPr/>
    </dgm:pt>
    <dgm:pt modelId="{E7DC8D2E-72AE-4E2C-8784-7C0B34907F59}" type="pres">
      <dgm:prSet presAssocID="{E7C64FD9-0C4A-4F3B-931A-AB7EFC3F18D6}" presName="rootConnector" presStyleLbl="node2" presStyleIdx="5" presStyleCnt="6"/>
      <dgm:spPr/>
    </dgm:pt>
    <dgm:pt modelId="{7949B886-9FD6-41C3-A2D3-C7783F0882CF}" type="pres">
      <dgm:prSet presAssocID="{E7C64FD9-0C4A-4F3B-931A-AB7EFC3F18D6}" presName="hierChild4" presStyleCnt="0"/>
      <dgm:spPr/>
    </dgm:pt>
    <dgm:pt modelId="{B3167347-D14B-4E07-9993-438ED309F15C}" type="pres">
      <dgm:prSet presAssocID="{E7C64FD9-0C4A-4F3B-931A-AB7EFC3F18D6}" presName="hierChild5" presStyleCnt="0"/>
      <dgm:spPr/>
    </dgm:pt>
    <dgm:pt modelId="{3D40944F-8A35-4936-92F9-98E4EA2A46EE}" type="pres">
      <dgm:prSet presAssocID="{EFF00522-C837-4800-9089-09C6786FA139}" presName="hierChild3" presStyleCnt="0"/>
      <dgm:spPr/>
    </dgm:pt>
  </dgm:ptLst>
  <dgm:cxnLst>
    <dgm:cxn modelId="{CC89F41C-EC73-4164-B979-1E34F8EC7992}" type="presOf" srcId="{DEB3A288-72B2-4CE3-BA0E-2385DCEA1166}" destId="{D1586E0D-5339-4871-B373-DE07F6A4B31A}" srcOrd="1" destOrd="0" presId="urn:microsoft.com/office/officeart/2005/8/layout/orgChart1"/>
    <dgm:cxn modelId="{59A13B2B-94E3-4E30-B1C8-D4C19B456A98}" type="presOf" srcId="{6BCCACC8-297A-434B-B4C0-CBF55E8A799D}" destId="{695C9D34-95FC-428F-873D-B6282BE96811}" srcOrd="1" destOrd="0" presId="urn:microsoft.com/office/officeart/2005/8/layout/orgChart1"/>
    <dgm:cxn modelId="{A4D9362C-6216-407B-A06C-1540E852B2AC}" type="presOf" srcId="{E7C64FD9-0C4A-4F3B-931A-AB7EFC3F18D6}" destId="{67726964-64F7-4568-A550-A3840E89588B}" srcOrd="0" destOrd="0" presId="urn:microsoft.com/office/officeart/2005/8/layout/orgChart1"/>
    <dgm:cxn modelId="{2BA0192D-E091-446B-9562-8E04E2C7A7A9}" srcId="{EFF00522-C837-4800-9089-09C6786FA139}" destId="{6BCCACC8-297A-434B-B4C0-CBF55E8A799D}" srcOrd="4" destOrd="0" parTransId="{77057196-36D4-4297-8DBE-9DF4DC99769E}" sibTransId="{E17B637D-8F1E-4395-8504-5FF5013E668B}"/>
    <dgm:cxn modelId="{B6F32367-D4A4-4501-A5C5-198502F93225}" type="presOf" srcId="{CFC8A77C-E037-4F39-89BC-7C46B2FFF6C3}" destId="{B512DCC2-F8AD-4A88-8224-BF794CC14E60}" srcOrd="0" destOrd="0" presId="urn:microsoft.com/office/officeart/2005/8/layout/orgChart1"/>
    <dgm:cxn modelId="{76937E49-9A6C-4684-AE0E-E0846D99D250}" type="presOf" srcId="{3E7D5DE8-38A7-4D01-B3B1-C41B904AFB24}" destId="{D0C42A0A-227F-498C-9217-1F2A4E39F4AC}" srcOrd="0" destOrd="0" presId="urn:microsoft.com/office/officeart/2005/8/layout/orgChart1"/>
    <dgm:cxn modelId="{1D58114B-9E7B-4EE9-9BBB-CA2BC1050428}" srcId="{EFF00522-C837-4800-9089-09C6786FA139}" destId="{D0D5EBBE-C984-451E-A77C-06635B96115A}" srcOrd="0" destOrd="0" parTransId="{2401EE30-6FB4-47FC-B5CB-44E93082BA16}" sibTransId="{4794836D-9F6B-4080-8E70-60D729F37A15}"/>
    <dgm:cxn modelId="{B854F34B-ADF2-4C85-AA29-7CC262C2ABC0}" type="presOf" srcId="{F147F672-E447-4955-8CC9-5032D36A8B49}" destId="{F67550F7-432C-48D7-8A48-619DCE27301E}" srcOrd="0" destOrd="0" presId="urn:microsoft.com/office/officeart/2005/8/layout/orgChart1"/>
    <dgm:cxn modelId="{5D54394D-4C63-4C8A-838B-C69B4A99A8F4}" srcId="{EFF00522-C837-4800-9089-09C6786FA139}" destId="{E7C64FD9-0C4A-4F3B-931A-AB7EFC3F18D6}" srcOrd="5" destOrd="0" parTransId="{F147F672-E447-4955-8CC9-5032D36A8B49}" sibTransId="{8A6624D5-3F62-41FA-AF5E-FE463F8CEC8D}"/>
    <dgm:cxn modelId="{F7703852-4B24-419F-8990-8F4642258C5C}" type="presOf" srcId="{DEB3A288-72B2-4CE3-BA0E-2385DCEA1166}" destId="{3DCFB508-F20D-419B-97A2-A0EA8AAE62B8}" srcOrd="0" destOrd="0" presId="urn:microsoft.com/office/officeart/2005/8/layout/orgChart1"/>
    <dgm:cxn modelId="{8C5C1055-60EE-417A-890C-9263B9B0293C}" type="presOf" srcId="{6BCCACC8-297A-434B-B4C0-CBF55E8A799D}" destId="{8659CC59-2E2C-408C-A138-42297FB1F7FC}" srcOrd="0" destOrd="0" presId="urn:microsoft.com/office/officeart/2005/8/layout/orgChart1"/>
    <dgm:cxn modelId="{E75D4180-7278-49C5-A120-3150DE2407B2}" type="presOf" srcId="{1F891C72-4331-4225-9131-EE90A5156BCC}" destId="{075DE7FD-AB6D-45A1-88B5-F6DE55537A5C}" srcOrd="0" destOrd="0" presId="urn:microsoft.com/office/officeart/2005/8/layout/orgChart1"/>
    <dgm:cxn modelId="{8484E588-3BA2-4A2C-A856-2E9A20948E67}" type="presOf" srcId="{D0D5EBBE-C984-451E-A77C-06635B96115A}" destId="{BB899C3E-7977-48D2-838C-0A0A4E22407E}" srcOrd="0" destOrd="0" presId="urn:microsoft.com/office/officeart/2005/8/layout/orgChart1"/>
    <dgm:cxn modelId="{8965F592-C2EF-4A5E-AE72-E3D483E3AC4B}" type="presOf" srcId="{EFF00522-C837-4800-9089-09C6786FA139}" destId="{0A79929F-4539-4070-8896-388E4F787335}" srcOrd="0" destOrd="0" presId="urn:microsoft.com/office/officeart/2005/8/layout/orgChart1"/>
    <dgm:cxn modelId="{C104F494-93EC-4C35-9277-88485A6C79D9}" type="presOf" srcId="{AE15057E-D275-4CBA-BBDA-7AFB5273F6D0}" destId="{A3C064E1-EB83-4A90-BC9B-363A4369B1D9}" srcOrd="0" destOrd="0" presId="urn:microsoft.com/office/officeart/2005/8/layout/orgChart1"/>
    <dgm:cxn modelId="{1A5C9B95-6306-4971-AEB4-0FB6C60D1920}" type="presOf" srcId="{2401EE30-6FB4-47FC-B5CB-44E93082BA16}" destId="{C79737FA-DA68-4B50-9686-82FBED4993F4}" srcOrd="0" destOrd="0" presId="urn:microsoft.com/office/officeart/2005/8/layout/orgChart1"/>
    <dgm:cxn modelId="{8C71F597-48DA-42F5-848B-45FBCBBE231C}" srcId="{EFF00522-C837-4800-9089-09C6786FA139}" destId="{DEB3A288-72B2-4CE3-BA0E-2385DCEA1166}" srcOrd="1" destOrd="0" parTransId="{AE15057E-D275-4CBA-BBDA-7AFB5273F6D0}" sibTransId="{A96C3356-79EF-46AD-95D3-4F7717D0E212}"/>
    <dgm:cxn modelId="{3E0EE4A3-7C9D-4385-92CF-5CA9996AB16B}" type="presOf" srcId="{EFF00522-C837-4800-9089-09C6786FA139}" destId="{15AFF27B-B166-47F4-BEA3-A556EF84A1FE}" srcOrd="1" destOrd="0" presId="urn:microsoft.com/office/officeart/2005/8/layout/orgChart1"/>
    <dgm:cxn modelId="{C36633A6-7AC8-43DF-9EBE-C46C838D14D6}" type="presOf" srcId="{3E7D5DE8-38A7-4D01-B3B1-C41B904AFB24}" destId="{D47F8C64-7351-47DD-ABB9-3A4D5CE04EBC}" srcOrd="1" destOrd="0" presId="urn:microsoft.com/office/officeart/2005/8/layout/orgChart1"/>
    <dgm:cxn modelId="{67885BAF-5B75-407B-91B2-6F979038E946}" srcId="{F37AA981-A9B4-415F-ADC1-A456EE833205}" destId="{EFF00522-C837-4800-9089-09C6786FA139}" srcOrd="0" destOrd="0" parTransId="{DD3937CD-E1A8-4E5B-BD09-EABAA399CC23}" sibTransId="{719267CB-9490-458C-9394-D74AD204BE1B}"/>
    <dgm:cxn modelId="{8C1C42B2-A065-4216-83CB-1050788129D9}" srcId="{EFF00522-C837-4800-9089-09C6786FA139}" destId="{3E7D5DE8-38A7-4D01-B3B1-C41B904AFB24}" srcOrd="2" destOrd="0" parTransId="{1F891C72-4331-4225-9131-EE90A5156BCC}" sibTransId="{2D617AC4-6E9C-47A6-BFAC-93EC82C86111}"/>
    <dgm:cxn modelId="{D57EB3B9-813B-4FB0-A76A-7A85A654C29B}" type="presOf" srcId="{E7C64FD9-0C4A-4F3B-931A-AB7EFC3F18D6}" destId="{E7DC8D2E-72AE-4E2C-8784-7C0B34907F59}" srcOrd="1" destOrd="0" presId="urn:microsoft.com/office/officeart/2005/8/layout/orgChart1"/>
    <dgm:cxn modelId="{F95DC0C1-9339-4066-9285-8FF13264398D}" type="presOf" srcId="{D0D5EBBE-C984-451E-A77C-06635B96115A}" destId="{1E59B1F0-1959-43EF-B4BA-5DE950985F11}" srcOrd="1" destOrd="0" presId="urn:microsoft.com/office/officeart/2005/8/layout/orgChart1"/>
    <dgm:cxn modelId="{70CBB2C2-0071-4329-9A38-8AD1E841005D}" srcId="{EFF00522-C837-4800-9089-09C6786FA139}" destId="{CFC8A77C-E037-4F39-89BC-7C46B2FFF6C3}" srcOrd="3" destOrd="0" parTransId="{06A4DF89-C148-4CB0-BC1C-719E15C3A380}" sibTransId="{B9E8B3FB-6336-44A0-BB31-6CF9D499134C}"/>
    <dgm:cxn modelId="{64B522C9-1881-4836-B21D-A269398ED4E7}" type="presOf" srcId="{06A4DF89-C148-4CB0-BC1C-719E15C3A380}" destId="{1FD30025-BE06-4C8D-8024-6353A3A86C64}" srcOrd="0" destOrd="0" presId="urn:microsoft.com/office/officeart/2005/8/layout/orgChart1"/>
    <dgm:cxn modelId="{6751E3DB-7D1C-4DFF-A50D-2E4D2AA1C036}" type="presOf" srcId="{F37AA981-A9B4-415F-ADC1-A456EE833205}" destId="{E4B09FCC-EACC-4121-8E6E-BD64FF803B59}" srcOrd="0" destOrd="0" presId="urn:microsoft.com/office/officeart/2005/8/layout/orgChart1"/>
    <dgm:cxn modelId="{261826DD-4928-4968-9EE8-8603A4DA75BB}" type="presOf" srcId="{CFC8A77C-E037-4F39-89BC-7C46B2FFF6C3}" destId="{C385DBD7-122C-4C76-95AA-F0EDDD576213}" srcOrd="1" destOrd="0" presId="urn:microsoft.com/office/officeart/2005/8/layout/orgChart1"/>
    <dgm:cxn modelId="{19225BF9-14BF-4A05-BAF0-2E64D97CAC44}" type="presOf" srcId="{77057196-36D4-4297-8DBE-9DF4DC99769E}" destId="{87BE5EB3-DB60-4F74-8CAB-579081070155}" srcOrd="0" destOrd="0" presId="urn:microsoft.com/office/officeart/2005/8/layout/orgChart1"/>
    <dgm:cxn modelId="{007B4A0A-0E4B-42BD-905B-BDF6999023BA}" type="presParOf" srcId="{E4B09FCC-EACC-4121-8E6E-BD64FF803B59}" destId="{C7C3974A-1DF5-4BF7-A22B-7D65EF9D0681}" srcOrd="0" destOrd="0" presId="urn:microsoft.com/office/officeart/2005/8/layout/orgChart1"/>
    <dgm:cxn modelId="{0B8B6F9D-EC93-49D1-AB15-6F71BC6FE182}" type="presParOf" srcId="{C7C3974A-1DF5-4BF7-A22B-7D65EF9D0681}" destId="{D00FF694-389D-4CD3-B5E2-0572615B4DE4}" srcOrd="0" destOrd="0" presId="urn:microsoft.com/office/officeart/2005/8/layout/orgChart1"/>
    <dgm:cxn modelId="{5FC40C6D-C971-40B3-8425-E45FAA9959E4}" type="presParOf" srcId="{D00FF694-389D-4CD3-B5E2-0572615B4DE4}" destId="{0A79929F-4539-4070-8896-388E4F787335}" srcOrd="0" destOrd="0" presId="urn:microsoft.com/office/officeart/2005/8/layout/orgChart1"/>
    <dgm:cxn modelId="{03DEAE24-CF89-423A-9102-0558E65870A7}" type="presParOf" srcId="{D00FF694-389D-4CD3-B5E2-0572615B4DE4}" destId="{15AFF27B-B166-47F4-BEA3-A556EF84A1FE}" srcOrd="1" destOrd="0" presId="urn:microsoft.com/office/officeart/2005/8/layout/orgChart1"/>
    <dgm:cxn modelId="{D89D2A45-6393-4EFD-B8B8-4562A99B2CB0}" type="presParOf" srcId="{C7C3974A-1DF5-4BF7-A22B-7D65EF9D0681}" destId="{9A71EA88-E86A-4774-A0C2-7A36B7A46C30}" srcOrd="1" destOrd="0" presId="urn:microsoft.com/office/officeart/2005/8/layout/orgChart1"/>
    <dgm:cxn modelId="{C495B923-9C3A-4F30-ACD2-F85D7188E7D9}" type="presParOf" srcId="{9A71EA88-E86A-4774-A0C2-7A36B7A46C30}" destId="{C79737FA-DA68-4B50-9686-82FBED4993F4}" srcOrd="0" destOrd="0" presId="urn:microsoft.com/office/officeart/2005/8/layout/orgChart1"/>
    <dgm:cxn modelId="{64A99838-0F66-4DBE-92F6-227B0E7C5F24}" type="presParOf" srcId="{9A71EA88-E86A-4774-A0C2-7A36B7A46C30}" destId="{3CDACF71-9436-40D9-B554-1B1DAEBD747E}" srcOrd="1" destOrd="0" presId="urn:microsoft.com/office/officeart/2005/8/layout/orgChart1"/>
    <dgm:cxn modelId="{6879E8DE-633F-4954-8DB3-4E94692930D5}" type="presParOf" srcId="{3CDACF71-9436-40D9-B554-1B1DAEBD747E}" destId="{734E25C4-053E-4335-B498-733C9B31BD37}" srcOrd="0" destOrd="0" presId="urn:microsoft.com/office/officeart/2005/8/layout/orgChart1"/>
    <dgm:cxn modelId="{7D6360DF-D72C-4D78-A574-2C25F3CE62FA}" type="presParOf" srcId="{734E25C4-053E-4335-B498-733C9B31BD37}" destId="{BB899C3E-7977-48D2-838C-0A0A4E22407E}" srcOrd="0" destOrd="0" presId="urn:microsoft.com/office/officeart/2005/8/layout/orgChart1"/>
    <dgm:cxn modelId="{E2037559-A7C1-4533-A17B-CE18F2A02195}" type="presParOf" srcId="{734E25C4-053E-4335-B498-733C9B31BD37}" destId="{1E59B1F0-1959-43EF-B4BA-5DE950985F11}" srcOrd="1" destOrd="0" presId="urn:microsoft.com/office/officeart/2005/8/layout/orgChart1"/>
    <dgm:cxn modelId="{A67FD4E7-AF0F-4E6D-A577-11481AFA90BE}" type="presParOf" srcId="{3CDACF71-9436-40D9-B554-1B1DAEBD747E}" destId="{1361BC6C-9B0B-4206-827D-3BF0B5B79B98}" srcOrd="1" destOrd="0" presId="urn:microsoft.com/office/officeart/2005/8/layout/orgChart1"/>
    <dgm:cxn modelId="{B18CDD17-1833-42ED-B035-047FC65517AA}" type="presParOf" srcId="{3CDACF71-9436-40D9-B554-1B1DAEBD747E}" destId="{AFF660C7-7594-4A5C-9B19-EA55042202B5}" srcOrd="2" destOrd="0" presId="urn:microsoft.com/office/officeart/2005/8/layout/orgChart1"/>
    <dgm:cxn modelId="{BE848EAE-4A9C-408C-8AB0-D574FD68C4BE}" type="presParOf" srcId="{9A71EA88-E86A-4774-A0C2-7A36B7A46C30}" destId="{A3C064E1-EB83-4A90-BC9B-363A4369B1D9}" srcOrd="2" destOrd="0" presId="urn:microsoft.com/office/officeart/2005/8/layout/orgChart1"/>
    <dgm:cxn modelId="{A4546BE2-FF1F-46D3-8652-F2971A86158C}" type="presParOf" srcId="{9A71EA88-E86A-4774-A0C2-7A36B7A46C30}" destId="{5F49EB11-AF2A-43A7-A5F6-C818A93333A4}" srcOrd="3" destOrd="0" presId="urn:microsoft.com/office/officeart/2005/8/layout/orgChart1"/>
    <dgm:cxn modelId="{F873CDBB-6ACC-4A40-A1FD-927B9DF8C568}" type="presParOf" srcId="{5F49EB11-AF2A-43A7-A5F6-C818A93333A4}" destId="{3EA9B75B-9B66-4B39-BB46-6C7E1F816C1E}" srcOrd="0" destOrd="0" presId="urn:microsoft.com/office/officeart/2005/8/layout/orgChart1"/>
    <dgm:cxn modelId="{0DBC96F1-79EF-45FE-83D5-222FCA092D7C}" type="presParOf" srcId="{3EA9B75B-9B66-4B39-BB46-6C7E1F816C1E}" destId="{3DCFB508-F20D-419B-97A2-A0EA8AAE62B8}" srcOrd="0" destOrd="0" presId="urn:microsoft.com/office/officeart/2005/8/layout/orgChart1"/>
    <dgm:cxn modelId="{8F57B326-3461-43EE-9CEE-9B55C81C0F53}" type="presParOf" srcId="{3EA9B75B-9B66-4B39-BB46-6C7E1F816C1E}" destId="{D1586E0D-5339-4871-B373-DE07F6A4B31A}" srcOrd="1" destOrd="0" presId="urn:microsoft.com/office/officeart/2005/8/layout/orgChart1"/>
    <dgm:cxn modelId="{F3DA9343-3544-457E-B014-345B3F7CF4A1}" type="presParOf" srcId="{5F49EB11-AF2A-43A7-A5F6-C818A93333A4}" destId="{1E188EC2-DBC6-4C65-BECE-BD2803FEF22A}" srcOrd="1" destOrd="0" presId="urn:microsoft.com/office/officeart/2005/8/layout/orgChart1"/>
    <dgm:cxn modelId="{2FB1B8A9-8D66-4935-B8FB-BC60CE3418B9}" type="presParOf" srcId="{5F49EB11-AF2A-43A7-A5F6-C818A93333A4}" destId="{7BDB545F-D926-4F24-ADC0-2F94B2F38341}" srcOrd="2" destOrd="0" presId="urn:microsoft.com/office/officeart/2005/8/layout/orgChart1"/>
    <dgm:cxn modelId="{E9542779-A9B2-46D1-8ED0-17CA5632F470}" type="presParOf" srcId="{9A71EA88-E86A-4774-A0C2-7A36B7A46C30}" destId="{075DE7FD-AB6D-45A1-88B5-F6DE55537A5C}" srcOrd="4" destOrd="0" presId="urn:microsoft.com/office/officeart/2005/8/layout/orgChart1"/>
    <dgm:cxn modelId="{68D0117E-FC89-4D8A-ACBC-CFF94407E3E4}" type="presParOf" srcId="{9A71EA88-E86A-4774-A0C2-7A36B7A46C30}" destId="{9D85BD58-234E-4F80-9935-D3C313D0B352}" srcOrd="5" destOrd="0" presId="urn:microsoft.com/office/officeart/2005/8/layout/orgChart1"/>
    <dgm:cxn modelId="{220612F1-D09B-43D1-B2D0-66411B9D06EF}" type="presParOf" srcId="{9D85BD58-234E-4F80-9935-D3C313D0B352}" destId="{65E4694B-41D9-4797-84FF-7E0A04BEBBE2}" srcOrd="0" destOrd="0" presId="urn:microsoft.com/office/officeart/2005/8/layout/orgChart1"/>
    <dgm:cxn modelId="{4A938AC4-C704-4CC3-8078-0D23D571604C}" type="presParOf" srcId="{65E4694B-41D9-4797-84FF-7E0A04BEBBE2}" destId="{D0C42A0A-227F-498C-9217-1F2A4E39F4AC}" srcOrd="0" destOrd="0" presId="urn:microsoft.com/office/officeart/2005/8/layout/orgChart1"/>
    <dgm:cxn modelId="{3D79F545-5B45-4F45-9F59-F37CBA90CE0F}" type="presParOf" srcId="{65E4694B-41D9-4797-84FF-7E0A04BEBBE2}" destId="{D47F8C64-7351-47DD-ABB9-3A4D5CE04EBC}" srcOrd="1" destOrd="0" presId="urn:microsoft.com/office/officeart/2005/8/layout/orgChart1"/>
    <dgm:cxn modelId="{DBE56C7B-2FF5-443B-B9B9-DA0C32052C6E}" type="presParOf" srcId="{9D85BD58-234E-4F80-9935-D3C313D0B352}" destId="{0EB07231-3CA0-42A8-AE42-EFF984FC9A65}" srcOrd="1" destOrd="0" presId="urn:microsoft.com/office/officeart/2005/8/layout/orgChart1"/>
    <dgm:cxn modelId="{D9CF9052-BBB8-4B63-8744-A3463F810755}" type="presParOf" srcId="{9D85BD58-234E-4F80-9935-D3C313D0B352}" destId="{9CDF5DD1-7548-4624-9C39-EA2F57F03E6C}" srcOrd="2" destOrd="0" presId="urn:microsoft.com/office/officeart/2005/8/layout/orgChart1"/>
    <dgm:cxn modelId="{9FAB7D21-D8CF-4CA0-B6D1-5B1537A60C6D}" type="presParOf" srcId="{9A71EA88-E86A-4774-A0C2-7A36B7A46C30}" destId="{1FD30025-BE06-4C8D-8024-6353A3A86C64}" srcOrd="6" destOrd="0" presId="urn:microsoft.com/office/officeart/2005/8/layout/orgChart1"/>
    <dgm:cxn modelId="{79BAE1C7-BB3C-41CC-B5B7-500A983AB71F}" type="presParOf" srcId="{9A71EA88-E86A-4774-A0C2-7A36B7A46C30}" destId="{031ED071-E8F0-4ADE-BB27-DE25D6F99C8E}" srcOrd="7" destOrd="0" presId="urn:microsoft.com/office/officeart/2005/8/layout/orgChart1"/>
    <dgm:cxn modelId="{1285ADFC-18D7-4CEE-B5AD-76037EEFDA33}" type="presParOf" srcId="{031ED071-E8F0-4ADE-BB27-DE25D6F99C8E}" destId="{ED920AE2-8DD7-43C4-A091-03032651C021}" srcOrd="0" destOrd="0" presId="urn:microsoft.com/office/officeart/2005/8/layout/orgChart1"/>
    <dgm:cxn modelId="{53D0044E-633F-4AE6-9942-C5A96A5EB6D4}" type="presParOf" srcId="{ED920AE2-8DD7-43C4-A091-03032651C021}" destId="{B512DCC2-F8AD-4A88-8224-BF794CC14E60}" srcOrd="0" destOrd="0" presId="urn:microsoft.com/office/officeart/2005/8/layout/orgChart1"/>
    <dgm:cxn modelId="{38556E6C-46EF-4767-88E4-FBA6B50FD61D}" type="presParOf" srcId="{ED920AE2-8DD7-43C4-A091-03032651C021}" destId="{C385DBD7-122C-4C76-95AA-F0EDDD576213}" srcOrd="1" destOrd="0" presId="urn:microsoft.com/office/officeart/2005/8/layout/orgChart1"/>
    <dgm:cxn modelId="{907E7645-4DCD-4D8C-8CB4-4E3297D85AF3}" type="presParOf" srcId="{031ED071-E8F0-4ADE-BB27-DE25D6F99C8E}" destId="{DE86AFEF-E43B-4AD5-AF14-454FCFC84E45}" srcOrd="1" destOrd="0" presId="urn:microsoft.com/office/officeart/2005/8/layout/orgChart1"/>
    <dgm:cxn modelId="{A01E8861-98C9-465A-A164-30D3C8E9B7F5}" type="presParOf" srcId="{031ED071-E8F0-4ADE-BB27-DE25D6F99C8E}" destId="{6FF4677D-D383-478C-80F4-343DD5F2C277}" srcOrd="2" destOrd="0" presId="urn:microsoft.com/office/officeart/2005/8/layout/orgChart1"/>
    <dgm:cxn modelId="{95F405FF-F18F-429B-90B2-531F6F099428}" type="presParOf" srcId="{9A71EA88-E86A-4774-A0C2-7A36B7A46C30}" destId="{87BE5EB3-DB60-4F74-8CAB-579081070155}" srcOrd="8" destOrd="0" presId="urn:microsoft.com/office/officeart/2005/8/layout/orgChart1"/>
    <dgm:cxn modelId="{1E3D946F-45A2-4399-A331-BA19B25E13A6}" type="presParOf" srcId="{9A71EA88-E86A-4774-A0C2-7A36B7A46C30}" destId="{B70BC062-C551-4FA6-AA0B-24CA90B943F5}" srcOrd="9" destOrd="0" presId="urn:microsoft.com/office/officeart/2005/8/layout/orgChart1"/>
    <dgm:cxn modelId="{AE0F644B-A255-484C-9B16-1A791B439E03}" type="presParOf" srcId="{B70BC062-C551-4FA6-AA0B-24CA90B943F5}" destId="{A89E6E14-AB18-41E1-BB47-136AAF17BB47}" srcOrd="0" destOrd="0" presId="urn:microsoft.com/office/officeart/2005/8/layout/orgChart1"/>
    <dgm:cxn modelId="{D6DD7344-0D67-46BF-BACD-D7C5EA8558C3}" type="presParOf" srcId="{A89E6E14-AB18-41E1-BB47-136AAF17BB47}" destId="{8659CC59-2E2C-408C-A138-42297FB1F7FC}" srcOrd="0" destOrd="0" presId="urn:microsoft.com/office/officeart/2005/8/layout/orgChart1"/>
    <dgm:cxn modelId="{6C4EC33E-0F69-43FD-B52C-67AB263976FD}" type="presParOf" srcId="{A89E6E14-AB18-41E1-BB47-136AAF17BB47}" destId="{695C9D34-95FC-428F-873D-B6282BE96811}" srcOrd="1" destOrd="0" presId="urn:microsoft.com/office/officeart/2005/8/layout/orgChart1"/>
    <dgm:cxn modelId="{2CE2485B-EF65-4D65-9FB6-8E530EF5C380}" type="presParOf" srcId="{B70BC062-C551-4FA6-AA0B-24CA90B943F5}" destId="{C932BF2B-95E7-43ED-B8E1-90412F9C1BE7}" srcOrd="1" destOrd="0" presId="urn:microsoft.com/office/officeart/2005/8/layout/orgChart1"/>
    <dgm:cxn modelId="{03F736F7-8F22-4583-BD30-FB6C1A49F99E}" type="presParOf" srcId="{B70BC062-C551-4FA6-AA0B-24CA90B943F5}" destId="{84A37CAB-4D2C-4302-B599-182470D820CD}" srcOrd="2" destOrd="0" presId="urn:microsoft.com/office/officeart/2005/8/layout/orgChart1"/>
    <dgm:cxn modelId="{8B9EA75E-100B-4B81-800A-43EC8AA4BBF5}" type="presParOf" srcId="{9A71EA88-E86A-4774-A0C2-7A36B7A46C30}" destId="{F67550F7-432C-48D7-8A48-619DCE27301E}" srcOrd="10" destOrd="0" presId="urn:microsoft.com/office/officeart/2005/8/layout/orgChart1"/>
    <dgm:cxn modelId="{742E6A5D-1085-452F-B4CC-6D7C83F0153A}" type="presParOf" srcId="{9A71EA88-E86A-4774-A0C2-7A36B7A46C30}" destId="{5A447CFF-59F3-4408-95EC-27E2E20BD354}" srcOrd="11" destOrd="0" presId="urn:microsoft.com/office/officeart/2005/8/layout/orgChart1"/>
    <dgm:cxn modelId="{39803C1C-1821-4404-B44C-5E3F3A0E6712}" type="presParOf" srcId="{5A447CFF-59F3-4408-95EC-27E2E20BD354}" destId="{DBDEEE96-7218-4D42-A8BF-95D7ED5E859E}" srcOrd="0" destOrd="0" presId="urn:microsoft.com/office/officeart/2005/8/layout/orgChart1"/>
    <dgm:cxn modelId="{AAC25778-17EE-49F6-AFBD-FEA1A5B7965A}" type="presParOf" srcId="{DBDEEE96-7218-4D42-A8BF-95D7ED5E859E}" destId="{67726964-64F7-4568-A550-A3840E89588B}" srcOrd="0" destOrd="0" presId="urn:microsoft.com/office/officeart/2005/8/layout/orgChart1"/>
    <dgm:cxn modelId="{705B7EC4-A27C-4679-A857-4A5A68F83AC8}" type="presParOf" srcId="{DBDEEE96-7218-4D42-A8BF-95D7ED5E859E}" destId="{E7DC8D2E-72AE-4E2C-8784-7C0B34907F59}" srcOrd="1" destOrd="0" presId="urn:microsoft.com/office/officeart/2005/8/layout/orgChart1"/>
    <dgm:cxn modelId="{575913C6-5CE4-4BFE-ADC6-FDBD081CA919}" type="presParOf" srcId="{5A447CFF-59F3-4408-95EC-27E2E20BD354}" destId="{7949B886-9FD6-41C3-A2D3-C7783F0882CF}" srcOrd="1" destOrd="0" presId="urn:microsoft.com/office/officeart/2005/8/layout/orgChart1"/>
    <dgm:cxn modelId="{2BB830CA-150C-4AA5-B0CE-5B5EC9C8761B}" type="presParOf" srcId="{5A447CFF-59F3-4408-95EC-27E2E20BD354}" destId="{B3167347-D14B-4E07-9993-438ED309F15C}" srcOrd="2" destOrd="0" presId="urn:microsoft.com/office/officeart/2005/8/layout/orgChart1"/>
    <dgm:cxn modelId="{A5721858-300C-4B61-BE76-BE81D14E1EDB}" type="presParOf" srcId="{C7C3974A-1DF5-4BF7-A22B-7D65EF9D0681}" destId="{3D40944F-8A35-4936-92F9-98E4EA2A46E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550F7-432C-48D7-8A48-619DCE27301E}">
      <dsp:nvSpPr>
        <dsp:cNvPr id="0" name=""/>
        <dsp:cNvSpPr/>
      </dsp:nvSpPr>
      <dsp:spPr>
        <a:xfrm>
          <a:off x="4494793" y="1982648"/>
          <a:ext cx="3774634" cy="244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305"/>
              </a:lnTo>
              <a:lnTo>
                <a:pt x="3774634" y="112305"/>
              </a:lnTo>
              <a:lnTo>
                <a:pt x="3774634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E5EB3-DB60-4F74-8CAB-579081070155}">
      <dsp:nvSpPr>
        <dsp:cNvPr id="0" name=""/>
        <dsp:cNvSpPr/>
      </dsp:nvSpPr>
      <dsp:spPr>
        <a:xfrm>
          <a:off x="4494793" y="1982648"/>
          <a:ext cx="2247520" cy="244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305"/>
              </a:lnTo>
              <a:lnTo>
                <a:pt x="2247520" y="112305"/>
              </a:lnTo>
              <a:lnTo>
                <a:pt x="2247520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30025-BE06-4C8D-8024-6353A3A86C64}">
      <dsp:nvSpPr>
        <dsp:cNvPr id="0" name=""/>
        <dsp:cNvSpPr/>
      </dsp:nvSpPr>
      <dsp:spPr>
        <a:xfrm>
          <a:off x="4494793" y="1982648"/>
          <a:ext cx="720406" cy="244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305"/>
              </a:lnTo>
              <a:lnTo>
                <a:pt x="720406" y="112305"/>
              </a:lnTo>
              <a:lnTo>
                <a:pt x="720406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DE7FD-AB6D-45A1-88B5-F6DE55537A5C}">
      <dsp:nvSpPr>
        <dsp:cNvPr id="0" name=""/>
        <dsp:cNvSpPr/>
      </dsp:nvSpPr>
      <dsp:spPr>
        <a:xfrm>
          <a:off x="3688085" y="1982648"/>
          <a:ext cx="806707" cy="244824"/>
        </a:xfrm>
        <a:custGeom>
          <a:avLst/>
          <a:gdLst/>
          <a:ahLst/>
          <a:cxnLst/>
          <a:rect l="0" t="0" r="0" b="0"/>
          <a:pathLst>
            <a:path>
              <a:moveTo>
                <a:pt x="806707" y="0"/>
              </a:moveTo>
              <a:lnTo>
                <a:pt x="806707" y="112305"/>
              </a:lnTo>
              <a:lnTo>
                <a:pt x="0" y="112305"/>
              </a:lnTo>
              <a:lnTo>
                <a:pt x="0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064E1-EB83-4A90-BC9B-363A4369B1D9}">
      <dsp:nvSpPr>
        <dsp:cNvPr id="0" name=""/>
        <dsp:cNvSpPr/>
      </dsp:nvSpPr>
      <dsp:spPr>
        <a:xfrm>
          <a:off x="2160971" y="1982648"/>
          <a:ext cx="2333821" cy="244824"/>
        </a:xfrm>
        <a:custGeom>
          <a:avLst/>
          <a:gdLst/>
          <a:ahLst/>
          <a:cxnLst/>
          <a:rect l="0" t="0" r="0" b="0"/>
          <a:pathLst>
            <a:path>
              <a:moveTo>
                <a:pt x="2333821" y="0"/>
              </a:moveTo>
              <a:lnTo>
                <a:pt x="2333821" y="112305"/>
              </a:lnTo>
              <a:lnTo>
                <a:pt x="0" y="112305"/>
              </a:lnTo>
              <a:lnTo>
                <a:pt x="0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737FA-DA68-4B50-9686-82FBED4993F4}">
      <dsp:nvSpPr>
        <dsp:cNvPr id="0" name=""/>
        <dsp:cNvSpPr/>
      </dsp:nvSpPr>
      <dsp:spPr>
        <a:xfrm>
          <a:off x="633857" y="1982648"/>
          <a:ext cx="3860935" cy="244824"/>
        </a:xfrm>
        <a:custGeom>
          <a:avLst/>
          <a:gdLst/>
          <a:ahLst/>
          <a:cxnLst/>
          <a:rect l="0" t="0" r="0" b="0"/>
          <a:pathLst>
            <a:path>
              <a:moveTo>
                <a:pt x="3860935" y="0"/>
              </a:moveTo>
              <a:lnTo>
                <a:pt x="3860935" y="112305"/>
              </a:lnTo>
              <a:lnTo>
                <a:pt x="0" y="112305"/>
              </a:lnTo>
              <a:lnTo>
                <a:pt x="0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9929F-4539-4070-8896-388E4F787335}">
      <dsp:nvSpPr>
        <dsp:cNvPr id="0" name=""/>
        <dsp:cNvSpPr/>
      </dsp:nvSpPr>
      <dsp:spPr>
        <a:xfrm>
          <a:off x="3863754" y="1351609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Eventos</a:t>
          </a:r>
          <a:r>
            <a:rPr lang="en-GB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Covilhã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63754" y="1351609"/>
        <a:ext cx="1262077" cy="631038"/>
      </dsp:txXfrm>
    </dsp:sp>
    <dsp:sp modelId="{BB899C3E-7977-48D2-838C-0A0A4E22407E}">
      <dsp:nvSpPr>
        <dsp:cNvPr id="0" name=""/>
        <dsp:cNvSpPr/>
      </dsp:nvSpPr>
      <dsp:spPr>
        <a:xfrm>
          <a:off x="2818" y="2227472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Inicio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18" y="2227472"/>
        <a:ext cx="1262077" cy="631038"/>
      </dsp:txXfrm>
    </dsp:sp>
    <dsp:sp modelId="{3DCFB508-F20D-419B-97A2-A0EA8AAE62B8}">
      <dsp:nvSpPr>
        <dsp:cNvPr id="0" name=""/>
        <dsp:cNvSpPr/>
      </dsp:nvSpPr>
      <dsp:spPr>
        <a:xfrm>
          <a:off x="1529933" y="2227472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Calendário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29933" y="2227472"/>
        <a:ext cx="1262077" cy="631038"/>
      </dsp:txXfrm>
    </dsp:sp>
    <dsp:sp modelId="{D0C42A0A-227F-498C-9217-1F2A4E39F4AC}">
      <dsp:nvSpPr>
        <dsp:cNvPr id="0" name=""/>
        <dsp:cNvSpPr/>
      </dsp:nvSpPr>
      <dsp:spPr>
        <a:xfrm>
          <a:off x="3057047" y="2227472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Sobre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57047" y="2227472"/>
        <a:ext cx="1262077" cy="631038"/>
      </dsp:txXfrm>
    </dsp:sp>
    <dsp:sp modelId="{B512DCC2-F8AD-4A88-8224-BF794CC14E60}">
      <dsp:nvSpPr>
        <dsp:cNvPr id="0" name=""/>
        <dsp:cNvSpPr/>
      </dsp:nvSpPr>
      <dsp:spPr>
        <a:xfrm>
          <a:off x="4584161" y="2227472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Categorias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84161" y="2227472"/>
        <a:ext cx="1262077" cy="631038"/>
      </dsp:txXfrm>
    </dsp:sp>
    <dsp:sp modelId="{8659CC59-2E2C-408C-A138-42297FB1F7FC}">
      <dsp:nvSpPr>
        <dsp:cNvPr id="0" name=""/>
        <dsp:cNvSpPr/>
      </dsp:nvSpPr>
      <dsp:spPr>
        <a:xfrm>
          <a:off x="6111275" y="2227472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Contactos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111275" y="2227472"/>
        <a:ext cx="1262077" cy="631038"/>
      </dsp:txXfrm>
    </dsp:sp>
    <dsp:sp modelId="{67726964-64F7-4568-A550-A3840E89588B}">
      <dsp:nvSpPr>
        <dsp:cNvPr id="0" name=""/>
        <dsp:cNvSpPr/>
      </dsp:nvSpPr>
      <dsp:spPr>
        <a:xfrm>
          <a:off x="7638389" y="2227472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638389" y="2227472"/>
        <a:ext cx="1262077" cy="6310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550F7-432C-48D7-8A48-619DCE27301E}">
      <dsp:nvSpPr>
        <dsp:cNvPr id="0" name=""/>
        <dsp:cNvSpPr/>
      </dsp:nvSpPr>
      <dsp:spPr>
        <a:xfrm>
          <a:off x="4494793" y="3316694"/>
          <a:ext cx="3774634" cy="244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305"/>
              </a:lnTo>
              <a:lnTo>
                <a:pt x="3774634" y="112305"/>
              </a:lnTo>
              <a:lnTo>
                <a:pt x="3774634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E5EB3-DB60-4F74-8CAB-579081070155}">
      <dsp:nvSpPr>
        <dsp:cNvPr id="0" name=""/>
        <dsp:cNvSpPr/>
      </dsp:nvSpPr>
      <dsp:spPr>
        <a:xfrm>
          <a:off x="4494793" y="3316694"/>
          <a:ext cx="2247520" cy="244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305"/>
              </a:lnTo>
              <a:lnTo>
                <a:pt x="2247520" y="112305"/>
              </a:lnTo>
              <a:lnTo>
                <a:pt x="2247520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30025-BE06-4C8D-8024-6353A3A86C64}">
      <dsp:nvSpPr>
        <dsp:cNvPr id="0" name=""/>
        <dsp:cNvSpPr/>
      </dsp:nvSpPr>
      <dsp:spPr>
        <a:xfrm>
          <a:off x="4494793" y="3316694"/>
          <a:ext cx="720406" cy="244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305"/>
              </a:lnTo>
              <a:lnTo>
                <a:pt x="720406" y="112305"/>
              </a:lnTo>
              <a:lnTo>
                <a:pt x="720406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DE7FD-AB6D-45A1-88B5-F6DE55537A5C}">
      <dsp:nvSpPr>
        <dsp:cNvPr id="0" name=""/>
        <dsp:cNvSpPr/>
      </dsp:nvSpPr>
      <dsp:spPr>
        <a:xfrm>
          <a:off x="3688085" y="3316694"/>
          <a:ext cx="806707" cy="244824"/>
        </a:xfrm>
        <a:custGeom>
          <a:avLst/>
          <a:gdLst/>
          <a:ahLst/>
          <a:cxnLst/>
          <a:rect l="0" t="0" r="0" b="0"/>
          <a:pathLst>
            <a:path>
              <a:moveTo>
                <a:pt x="806707" y="0"/>
              </a:moveTo>
              <a:lnTo>
                <a:pt x="806707" y="112305"/>
              </a:lnTo>
              <a:lnTo>
                <a:pt x="0" y="112305"/>
              </a:lnTo>
              <a:lnTo>
                <a:pt x="0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064E1-EB83-4A90-BC9B-363A4369B1D9}">
      <dsp:nvSpPr>
        <dsp:cNvPr id="0" name=""/>
        <dsp:cNvSpPr/>
      </dsp:nvSpPr>
      <dsp:spPr>
        <a:xfrm>
          <a:off x="2160971" y="3316694"/>
          <a:ext cx="2333821" cy="244824"/>
        </a:xfrm>
        <a:custGeom>
          <a:avLst/>
          <a:gdLst/>
          <a:ahLst/>
          <a:cxnLst/>
          <a:rect l="0" t="0" r="0" b="0"/>
          <a:pathLst>
            <a:path>
              <a:moveTo>
                <a:pt x="2333821" y="0"/>
              </a:moveTo>
              <a:lnTo>
                <a:pt x="2333821" y="112305"/>
              </a:lnTo>
              <a:lnTo>
                <a:pt x="0" y="112305"/>
              </a:lnTo>
              <a:lnTo>
                <a:pt x="0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737FA-DA68-4B50-9686-82FBED4993F4}">
      <dsp:nvSpPr>
        <dsp:cNvPr id="0" name=""/>
        <dsp:cNvSpPr/>
      </dsp:nvSpPr>
      <dsp:spPr>
        <a:xfrm>
          <a:off x="633857" y="3316694"/>
          <a:ext cx="3860935" cy="244824"/>
        </a:xfrm>
        <a:custGeom>
          <a:avLst/>
          <a:gdLst/>
          <a:ahLst/>
          <a:cxnLst/>
          <a:rect l="0" t="0" r="0" b="0"/>
          <a:pathLst>
            <a:path>
              <a:moveTo>
                <a:pt x="3860935" y="0"/>
              </a:moveTo>
              <a:lnTo>
                <a:pt x="3860935" y="112305"/>
              </a:lnTo>
              <a:lnTo>
                <a:pt x="0" y="112305"/>
              </a:lnTo>
              <a:lnTo>
                <a:pt x="0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9929F-4539-4070-8896-388E4F787335}">
      <dsp:nvSpPr>
        <dsp:cNvPr id="0" name=""/>
        <dsp:cNvSpPr/>
      </dsp:nvSpPr>
      <dsp:spPr>
        <a:xfrm>
          <a:off x="3863754" y="2685655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Eventos</a:t>
          </a:r>
          <a:r>
            <a:rPr lang="en-GB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Covilhã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63754" y="2685655"/>
        <a:ext cx="1262077" cy="631038"/>
      </dsp:txXfrm>
    </dsp:sp>
    <dsp:sp modelId="{BB899C3E-7977-48D2-838C-0A0A4E22407E}">
      <dsp:nvSpPr>
        <dsp:cNvPr id="0" name=""/>
        <dsp:cNvSpPr/>
      </dsp:nvSpPr>
      <dsp:spPr>
        <a:xfrm>
          <a:off x="2818" y="3561518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Inicio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18" y="3561518"/>
        <a:ext cx="1262077" cy="631038"/>
      </dsp:txXfrm>
    </dsp:sp>
    <dsp:sp modelId="{3DCFB508-F20D-419B-97A2-A0EA8AAE62B8}">
      <dsp:nvSpPr>
        <dsp:cNvPr id="0" name=""/>
        <dsp:cNvSpPr/>
      </dsp:nvSpPr>
      <dsp:spPr>
        <a:xfrm>
          <a:off x="1529933" y="3561518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Calendário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29933" y="3561518"/>
        <a:ext cx="1262077" cy="631038"/>
      </dsp:txXfrm>
    </dsp:sp>
    <dsp:sp modelId="{D0C42A0A-227F-498C-9217-1F2A4E39F4AC}">
      <dsp:nvSpPr>
        <dsp:cNvPr id="0" name=""/>
        <dsp:cNvSpPr/>
      </dsp:nvSpPr>
      <dsp:spPr>
        <a:xfrm>
          <a:off x="3057047" y="3561518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Sobre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57047" y="3561518"/>
        <a:ext cx="1262077" cy="631038"/>
      </dsp:txXfrm>
    </dsp:sp>
    <dsp:sp modelId="{B512DCC2-F8AD-4A88-8224-BF794CC14E60}">
      <dsp:nvSpPr>
        <dsp:cNvPr id="0" name=""/>
        <dsp:cNvSpPr/>
      </dsp:nvSpPr>
      <dsp:spPr>
        <a:xfrm>
          <a:off x="4584161" y="3561518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Categorias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84161" y="3561518"/>
        <a:ext cx="1262077" cy="631038"/>
      </dsp:txXfrm>
    </dsp:sp>
    <dsp:sp modelId="{8659CC59-2E2C-408C-A138-42297FB1F7FC}">
      <dsp:nvSpPr>
        <dsp:cNvPr id="0" name=""/>
        <dsp:cNvSpPr/>
      </dsp:nvSpPr>
      <dsp:spPr>
        <a:xfrm>
          <a:off x="6111275" y="3561518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Contactos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111275" y="3561518"/>
        <a:ext cx="1262077" cy="631038"/>
      </dsp:txXfrm>
    </dsp:sp>
    <dsp:sp modelId="{67726964-64F7-4568-A550-A3840E89588B}">
      <dsp:nvSpPr>
        <dsp:cNvPr id="0" name=""/>
        <dsp:cNvSpPr/>
      </dsp:nvSpPr>
      <dsp:spPr>
        <a:xfrm>
          <a:off x="7638389" y="3561518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638389" y="3561518"/>
        <a:ext cx="1262077" cy="631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6BE1C-E5B9-40EB-B480-3B6CCE635393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131CB-BF3F-4CC3-BE8F-49CE356A2E1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42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pt-PT" dirty="0" err="1"/>
              <a:t>Estrutura</a:t>
            </a:r>
            <a:r>
              <a:rPr lang="en-GB" altLang="pt-PT" dirty="0"/>
              <a:t> do website, </a:t>
            </a:r>
            <a:r>
              <a:rPr lang="en-GB" altLang="pt-PT" dirty="0" err="1"/>
              <a:t>mostrando</a:t>
            </a:r>
            <a:r>
              <a:rPr lang="en-GB" altLang="pt-PT" dirty="0"/>
              <a:t> </a:t>
            </a:r>
            <a:r>
              <a:rPr lang="en-GB" altLang="pt-PT" dirty="0" err="1"/>
              <a:t>como</a:t>
            </a:r>
            <a:r>
              <a:rPr lang="en-GB" altLang="pt-PT" dirty="0"/>
              <a:t> as </a:t>
            </a:r>
            <a:r>
              <a:rPr lang="en-GB" altLang="pt-PT" dirty="0" err="1"/>
              <a:t>páginas</a:t>
            </a:r>
            <a:r>
              <a:rPr lang="en-GB" altLang="pt-PT" dirty="0"/>
              <a:t> </a:t>
            </a:r>
            <a:r>
              <a:rPr lang="en-GB" altLang="pt-PT" dirty="0" err="1"/>
              <a:t>estão</a:t>
            </a:r>
            <a:r>
              <a:rPr lang="en-GB" altLang="pt-PT" dirty="0"/>
              <a:t> </a:t>
            </a:r>
            <a:r>
              <a:rPr lang="en-GB" altLang="pt-PT" dirty="0" err="1"/>
              <a:t>ligadas</a:t>
            </a:r>
            <a:r>
              <a:rPr lang="en-GB" altLang="pt-PT" dirty="0"/>
              <a:t> </a:t>
            </a:r>
            <a:r>
              <a:rPr lang="en-GB" altLang="pt-PT" dirty="0" err="1"/>
              <a:t>umas</a:t>
            </a:r>
            <a:r>
              <a:rPr lang="en-GB" altLang="pt-PT" dirty="0"/>
              <a:t> </a:t>
            </a:r>
            <a:r>
              <a:rPr lang="en-GB" altLang="pt-PT" dirty="0" err="1"/>
              <a:t>às</a:t>
            </a:r>
            <a:r>
              <a:rPr lang="en-GB" altLang="pt-PT" dirty="0"/>
              <a:t> </a:t>
            </a:r>
            <a:r>
              <a:rPr lang="en-GB" altLang="pt-PT" dirty="0" err="1"/>
              <a:t>outras</a:t>
            </a:r>
            <a:r>
              <a:rPr lang="en-GB" altLang="pt-PT" dirty="0"/>
              <a:t>.</a:t>
            </a:r>
          </a:p>
          <a:p>
            <a:endParaRPr lang="en-GB" altLang="pt-PT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1pPr>
            <a:lvl2pPr marL="685669" indent="-263719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2pPr>
            <a:lvl3pPr marL="1054875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3pPr>
            <a:lvl4pPr marL="1476825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4pPr>
            <a:lvl5pPr marL="1898774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5pPr>
            <a:lvl6pPr marL="232072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6pPr>
            <a:lvl7pPr marL="274267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7pPr>
            <a:lvl8pPr marL="316462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8pPr>
            <a:lvl9pPr marL="358657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6EAC3399-FE21-4A40-84FF-DC2CA7EB71B9}" type="slidenum">
              <a:rPr lang="pt-PT" altLang="pt-PT" sz="1100">
                <a:solidFill>
                  <a:schemeClr val="tx1"/>
                </a:solidFill>
              </a:rPr>
              <a:pPr/>
              <a:t>2</a:t>
            </a:fld>
            <a:endParaRPr lang="pt-PT" altLang="pt-PT" sz="11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pt-PT" dirty="0" err="1"/>
              <a:t>Estrutura</a:t>
            </a:r>
            <a:r>
              <a:rPr lang="en-GB" altLang="pt-PT" dirty="0"/>
              <a:t> do website, </a:t>
            </a:r>
            <a:r>
              <a:rPr lang="en-GB" altLang="pt-PT" dirty="0" err="1"/>
              <a:t>mostrando</a:t>
            </a:r>
            <a:r>
              <a:rPr lang="en-GB" altLang="pt-PT" dirty="0"/>
              <a:t> </a:t>
            </a:r>
            <a:r>
              <a:rPr lang="en-GB" altLang="pt-PT" dirty="0" err="1"/>
              <a:t>como</a:t>
            </a:r>
            <a:r>
              <a:rPr lang="en-GB" altLang="pt-PT" dirty="0"/>
              <a:t> as </a:t>
            </a:r>
            <a:r>
              <a:rPr lang="en-GB" altLang="pt-PT" dirty="0" err="1"/>
              <a:t>páginas</a:t>
            </a:r>
            <a:r>
              <a:rPr lang="en-GB" altLang="pt-PT" dirty="0"/>
              <a:t> </a:t>
            </a:r>
            <a:r>
              <a:rPr lang="en-GB" altLang="pt-PT" dirty="0" err="1"/>
              <a:t>estão</a:t>
            </a:r>
            <a:r>
              <a:rPr lang="en-GB" altLang="pt-PT" dirty="0"/>
              <a:t> </a:t>
            </a:r>
            <a:r>
              <a:rPr lang="en-GB" altLang="pt-PT" dirty="0" err="1"/>
              <a:t>ligadas</a:t>
            </a:r>
            <a:r>
              <a:rPr lang="en-GB" altLang="pt-PT" dirty="0"/>
              <a:t> </a:t>
            </a:r>
            <a:r>
              <a:rPr lang="en-GB" altLang="pt-PT" dirty="0" err="1"/>
              <a:t>umas</a:t>
            </a:r>
            <a:r>
              <a:rPr lang="en-GB" altLang="pt-PT" dirty="0"/>
              <a:t> </a:t>
            </a:r>
            <a:r>
              <a:rPr lang="en-GB" altLang="pt-PT" dirty="0" err="1"/>
              <a:t>às</a:t>
            </a:r>
            <a:r>
              <a:rPr lang="en-GB" altLang="pt-PT" dirty="0"/>
              <a:t> </a:t>
            </a:r>
            <a:r>
              <a:rPr lang="en-GB" altLang="pt-PT" dirty="0" err="1"/>
              <a:t>outras</a:t>
            </a:r>
            <a:r>
              <a:rPr lang="en-GB" altLang="pt-PT" dirty="0"/>
              <a:t>.</a:t>
            </a:r>
          </a:p>
          <a:p>
            <a:endParaRPr lang="en-GB" altLang="pt-PT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1pPr>
            <a:lvl2pPr marL="685669" indent="-263719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2pPr>
            <a:lvl3pPr marL="1054875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3pPr>
            <a:lvl4pPr marL="1476825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4pPr>
            <a:lvl5pPr marL="1898774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5pPr>
            <a:lvl6pPr marL="232072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6pPr>
            <a:lvl7pPr marL="274267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7pPr>
            <a:lvl8pPr marL="316462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8pPr>
            <a:lvl9pPr marL="358657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6EAC3399-FE21-4A40-84FF-DC2CA7EB71B9}" type="slidenum">
              <a:rPr lang="pt-PT" altLang="pt-PT" sz="1100">
                <a:solidFill>
                  <a:schemeClr val="tx1"/>
                </a:solidFill>
              </a:rPr>
              <a:pPr/>
              <a:t>3</a:t>
            </a:fld>
            <a:endParaRPr lang="pt-PT" altLang="pt-PT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698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206C-CDB6-49DB-A49C-1C74FE4EA3F6}" type="datetime1">
              <a:rPr lang="en-GB" smtClean="0"/>
              <a:t>06/12/2018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76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A3EE-7AFB-4F73-B39D-FB9AAAE09D70}" type="datetime1">
              <a:rPr lang="en-GB" smtClean="0"/>
              <a:t>06/12/2018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77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91F8-B1AD-48C8-B450-A9DE8FC9B4BC}" type="datetime1">
              <a:rPr lang="en-GB" smtClean="0"/>
              <a:t>06/12/2018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424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52220" y="683696"/>
            <a:ext cx="2431657" cy="31953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0" kern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hiperlinks</a:t>
            </a:r>
            <a:r>
              <a:rPr lang="en-US" dirty="0"/>
              <a:t> que </a:t>
            </a:r>
            <a:r>
              <a:rPr lang="en-US" dirty="0" err="1"/>
              <a:t>terá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página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558436" y="4059070"/>
            <a:ext cx="2431657" cy="2565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nomes</a:t>
            </a:r>
            <a:r>
              <a:rPr lang="en-US" dirty="0"/>
              <a:t> das imagens que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utilizar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886033" y="683696"/>
            <a:ext cx="5531172" cy="31953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0" baseline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o layout </a:t>
            </a:r>
            <a:r>
              <a:rPr lang="en-US" dirty="0" err="1"/>
              <a:t>desta</a:t>
            </a:r>
            <a:r>
              <a:rPr lang="en-US" dirty="0"/>
              <a:t> </a:t>
            </a:r>
            <a:r>
              <a:rPr lang="en-US" dirty="0" err="1"/>
              <a:t>página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 hasCustomPrompt="1"/>
          </p:nvPr>
        </p:nvSpPr>
        <p:spPr>
          <a:xfrm>
            <a:off x="879058" y="4059070"/>
            <a:ext cx="5538147" cy="25652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0" kern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o </a:t>
            </a:r>
            <a:r>
              <a:rPr lang="en-US" dirty="0" err="1"/>
              <a:t>texto</a:t>
            </a:r>
            <a:r>
              <a:rPr lang="en-US" dirty="0"/>
              <a:t> que </a:t>
            </a:r>
            <a:r>
              <a:rPr lang="en-US" dirty="0" err="1"/>
              <a:t>existirá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página</a:t>
            </a:r>
            <a:endParaRPr lang="en-US" dirty="0"/>
          </a:p>
          <a:p>
            <a:pPr lvl="1"/>
            <a:r>
              <a:rPr lang="en-US" dirty="0" err="1"/>
              <a:t>Estruture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conteúdos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blocos</a:t>
            </a:r>
            <a:r>
              <a:rPr lang="en-US" dirty="0"/>
              <a:t> do layout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81589" y="143636"/>
            <a:ext cx="8102287" cy="360039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1" baseline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 da </a:t>
            </a:r>
            <a:r>
              <a:rPr lang="en-US" dirty="0" err="1"/>
              <a:t>página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9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207"/>
            <a:ext cx="7886700" cy="8083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B6BE-13A3-40C5-BAF7-2CC773D00FB0}" type="datetime1">
              <a:rPr lang="en-GB" smtClean="0"/>
              <a:t>06/12/2018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31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CEB-FEAA-4C72-9118-04BDF5966FFB}" type="datetime1">
              <a:rPr lang="en-GB" smtClean="0"/>
              <a:t>06/12/2018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64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555E-071C-48B6-AB80-445E4540AC68}" type="datetime1">
              <a:rPr lang="en-GB" smtClean="0"/>
              <a:t>06/12/2018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38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195A-F236-4C56-A7B6-A9E3130AE1F9}" type="datetime1">
              <a:rPr lang="en-GB" smtClean="0"/>
              <a:t>06/12/2018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63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BF01-7E4A-4B0A-98AA-6A611EFD036E}" type="datetime1">
              <a:rPr lang="en-GB" smtClean="0"/>
              <a:t>06/12/2018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40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66CE-A945-42FA-B1CB-E96DCD998F84}" type="datetime1">
              <a:rPr lang="en-GB" smtClean="0"/>
              <a:t>06/12/2018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1C88-A111-4B14-B38C-BDD24B4F2065}" type="datetime1">
              <a:rPr lang="en-GB" smtClean="0"/>
              <a:t>06/12/2018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90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B5E6-D2E8-4024-8FEA-9A34E9CC2096}" type="datetime1">
              <a:rPr lang="en-GB" smtClean="0"/>
              <a:t>06/12/2018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0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24722-C52C-4725-B554-5890676B8B27}" type="datetime1">
              <a:rPr lang="en-GB" smtClean="0"/>
              <a:t>06/12/2018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  <p:sp>
        <p:nvSpPr>
          <p:cNvPr id="7" name="AutoShape 37"/>
          <p:cNvSpPr>
            <a:spLocks noChangeArrowheads="1"/>
          </p:cNvSpPr>
          <p:nvPr userDrawn="1"/>
        </p:nvSpPr>
        <p:spPr bwMode="auto">
          <a:xfrm>
            <a:off x="0" y="0"/>
            <a:ext cx="628650" cy="6873984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PT" altLang="pt-PT"/>
          </a:p>
        </p:txBody>
      </p:sp>
      <p:sp>
        <p:nvSpPr>
          <p:cNvPr id="8" name="Text Box 38"/>
          <p:cNvSpPr txBox="1">
            <a:spLocks noChangeArrowheads="1"/>
          </p:cNvSpPr>
          <p:nvPr userDrawn="1"/>
        </p:nvSpPr>
        <p:spPr bwMode="auto">
          <a:xfrm rot="5400000" flipH="1" flipV="1">
            <a:off x="-2231231" y="3055253"/>
            <a:ext cx="49958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PT" altLang="pt-PT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Composição Web</a:t>
            </a:r>
            <a:endParaRPr lang="en-GB" altLang="pt-PT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42"/>
          <p:cNvSpPr txBox="1">
            <a:spLocks noChangeArrowheads="1"/>
          </p:cNvSpPr>
          <p:nvPr userDrawn="1"/>
        </p:nvSpPr>
        <p:spPr bwMode="auto">
          <a:xfrm>
            <a:off x="49213" y="6204059"/>
            <a:ext cx="452437" cy="2619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fld id="{8E67D718-4399-40A2-AD22-F2126A2002E3}" type="slidenum">
              <a:rPr lang="en-GB" altLang="pt-PT" sz="1100">
                <a:solidFill>
                  <a:schemeClr val="bg1"/>
                </a:solidFill>
                <a:latin typeface="Arial" charset="0"/>
                <a:cs typeface="Arial" charset="0"/>
              </a:rPr>
              <a:pPr algn="ctr" eaLnBrk="1" hangingPunct="1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charset="0"/>
                <a:buNone/>
              </a:pPr>
              <a:t>‹nº›</a:t>
            </a:fld>
            <a:endParaRPr lang="en-GB" altLang="pt-PT" sz="11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550" y="222250"/>
            <a:ext cx="103663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0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Templates para </a:t>
            </a:r>
            <a:r>
              <a:rPr lang="en-GB" dirty="0" err="1"/>
              <a:t>relatório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1</a:t>
            </a:fld>
            <a:endParaRPr lang="en-GB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1303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Estrutura</a:t>
            </a:r>
            <a:r>
              <a:rPr lang="en-GB"/>
              <a:t> do Web site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8EBE6-665F-4846-A148-9D6DDE6E6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pt-PT" dirty="0"/>
              <a:t>Utilize o template </a:t>
            </a:r>
            <a:r>
              <a:rPr lang="en-GB" altLang="pt-PT" dirty="0" err="1"/>
              <a:t>em</a:t>
            </a:r>
            <a:r>
              <a:rPr lang="en-GB" altLang="pt-PT" dirty="0"/>
              <a:t> </a:t>
            </a:r>
            <a:r>
              <a:rPr lang="en-GB" altLang="pt-PT" dirty="0" err="1"/>
              <a:t>baixo</a:t>
            </a:r>
            <a:r>
              <a:rPr lang="en-GB" altLang="pt-PT" dirty="0"/>
              <a:t> para </a:t>
            </a:r>
            <a:r>
              <a:rPr lang="en-GB" altLang="pt-PT" dirty="0" err="1"/>
              <a:t>representar</a:t>
            </a:r>
            <a:r>
              <a:rPr lang="en-GB" altLang="pt-PT" dirty="0"/>
              <a:t> a </a:t>
            </a:r>
            <a:r>
              <a:rPr lang="en-GB" altLang="pt-PT" dirty="0" err="1"/>
              <a:t>estutura</a:t>
            </a:r>
            <a:r>
              <a:rPr lang="en-GB" altLang="pt-PT" dirty="0"/>
              <a:t> do </a:t>
            </a:r>
            <a:r>
              <a:rPr lang="en-GB" altLang="pt-PT" dirty="0" err="1"/>
              <a:t>seu</a:t>
            </a:r>
            <a:r>
              <a:rPr lang="en-GB" altLang="pt-PT" dirty="0"/>
              <a:t> website, </a:t>
            </a:r>
            <a:r>
              <a:rPr lang="en-GB" altLang="pt-PT" dirty="0" err="1"/>
              <a:t>mostrando</a:t>
            </a:r>
            <a:r>
              <a:rPr lang="en-GB" altLang="pt-PT" dirty="0"/>
              <a:t> </a:t>
            </a:r>
            <a:r>
              <a:rPr lang="en-GB" altLang="pt-PT" dirty="0" err="1"/>
              <a:t>como</a:t>
            </a:r>
            <a:r>
              <a:rPr lang="en-GB" altLang="pt-PT" dirty="0"/>
              <a:t> as </a:t>
            </a:r>
            <a:r>
              <a:rPr lang="en-GB" altLang="pt-PT" dirty="0" err="1"/>
              <a:t>páginas</a:t>
            </a:r>
            <a:r>
              <a:rPr lang="en-GB" altLang="pt-PT" dirty="0"/>
              <a:t> </a:t>
            </a:r>
            <a:r>
              <a:rPr lang="en-GB" altLang="pt-PT" dirty="0" err="1"/>
              <a:t>estão</a:t>
            </a:r>
            <a:r>
              <a:rPr lang="en-GB" altLang="pt-PT" dirty="0"/>
              <a:t> </a:t>
            </a:r>
            <a:r>
              <a:rPr lang="en-GB" altLang="pt-PT" dirty="0" err="1"/>
              <a:t>ligadas</a:t>
            </a:r>
            <a:r>
              <a:rPr lang="en-GB" altLang="pt-PT" dirty="0"/>
              <a:t> </a:t>
            </a:r>
            <a:r>
              <a:rPr lang="en-GB" altLang="pt-PT" dirty="0" err="1"/>
              <a:t>umas</a:t>
            </a:r>
            <a:r>
              <a:rPr lang="en-GB" altLang="pt-PT" dirty="0"/>
              <a:t> </a:t>
            </a:r>
            <a:r>
              <a:rPr lang="en-GB" altLang="pt-PT" dirty="0" err="1"/>
              <a:t>às</a:t>
            </a:r>
            <a:r>
              <a:rPr lang="en-GB" altLang="pt-PT" dirty="0"/>
              <a:t> </a:t>
            </a:r>
            <a:r>
              <a:rPr lang="en-GB" altLang="pt-PT" dirty="0" err="1"/>
              <a:t>outras</a:t>
            </a:r>
            <a:r>
              <a:rPr lang="en-GB" altLang="pt-PT" dirty="0"/>
              <a:t>.</a:t>
            </a:r>
          </a:p>
          <a:p>
            <a:endParaRPr lang="pt-PT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25979277"/>
              </p:ext>
            </p:extLst>
          </p:nvPr>
        </p:nvGraphicFramePr>
        <p:xfrm>
          <a:off x="240714" y="2668092"/>
          <a:ext cx="8903286" cy="4189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433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Estrutura</a:t>
            </a:r>
            <a:r>
              <a:rPr lang="en-GB"/>
              <a:t> do Web site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3312CD-3A32-4B92-800D-BCF46629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Para adicionar um quadrado (shape), clique por cima do “pai” com o botão direito, e selecione </a:t>
            </a:r>
            <a:br>
              <a:rPr lang="pt-PT" dirty="0"/>
            </a:b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Add Shape\Add Shape Below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7C82E-A7D5-43FA-B0E1-FABD1A26BE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21" r="11552" b="17370"/>
          <a:stretch/>
        </p:blipFill>
        <p:spPr>
          <a:xfrm>
            <a:off x="2254469" y="2609994"/>
            <a:ext cx="5013434" cy="42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1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3ED9-1C44-49AB-9A69-32D9A044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Storyboard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A4E5C-F24A-4C41-A632-95938F25B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dirty="0"/>
              <a:t>Utilize o slide seguinte para descrever o conteúdo que pretende para cada uma das páginas do seu website.</a:t>
            </a:r>
          </a:p>
          <a:p>
            <a:r>
              <a:rPr lang="pt-PT" dirty="0"/>
              <a:t>Para inserir um novo storyboard, selecione no Menu 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Home\New Slide\Storyboard</a:t>
            </a:r>
          </a:p>
          <a:p>
            <a:r>
              <a:rPr lang="pt-PT" dirty="0"/>
              <a:t>Deverá haver um storyboard por cada página identificada na estrutura.</a:t>
            </a:r>
          </a:p>
          <a:p>
            <a:r>
              <a:rPr lang="pt-PT" dirty="0"/>
              <a:t>Todo o texto, links e fotografias deverá estar là descrito.</a:t>
            </a:r>
          </a:p>
          <a:p>
            <a:r>
              <a:rPr lang="pt-PT" dirty="0"/>
              <a:t>Guarde todas as imagens pretendidas numa pasta.</a:t>
            </a:r>
          </a:p>
          <a:p>
            <a:r>
              <a:rPr lang="pt-PT" dirty="0"/>
              <a:t>Os storyborads permitem passar para a fase de design sem se preocupar mais com contúdos e ficheiros.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5EC2C-DA39-47EF-81AE-82C02C61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65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84A3C-35C7-47BB-B5EF-3A5AFD39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2007-2099-491F-B9CC-679828859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3A8A9-0BDE-4B35-955D-A5C9FAFE675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F0B0E7-9DC5-4E64-84FC-E41A42350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76EA7-FFDD-4221-8BFA-2CF2F90A53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/>
              <a:t>Início</a:t>
            </a:r>
          </a:p>
        </p:txBody>
      </p:sp>
    </p:spTree>
    <p:extLst>
      <p:ext uri="{BB962C8B-B14F-4D97-AF65-F5344CB8AC3E}">
        <p14:creationId xmlns:p14="http://schemas.microsoft.com/office/powerpoint/2010/main" val="141701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4">
            <a:extLst>
              <a:ext uri="{FF2B5EF4-FFF2-40B4-BE49-F238E27FC236}">
                <a16:creationId xmlns:a16="http://schemas.microsoft.com/office/drawing/2014/main" id="{26FDAC6F-257B-4A6D-9996-585B03A417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787778"/>
              </p:ext>
            </p:extLst>
          </p:nvPr>
        </p:nvGraphicFramePr>
        <p:xfrm>
          <a:off x="240714" y="0"/>
          <a:ext cx="8903286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9045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1028</TotalTime>
  <Words>186</Words>
  <Application>Microsoft Office PowerPoint</Application>
  <PresentationFormat>Apresentação no Ecrã (4:3)</PresentationFormat>
  <Paragraphs>31</Paragraphs>
  <Slides>6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Times New Roman</vt:lpstr>
      <vt:lpstr>Office Theme</vt:lpstr>
      <vt:lpstr>Templates para relatório</vt:lpstr>
      <vt:lpstr>Estrutura do Web site</vt:lpstr>
      <vt:lpstr>Estrutura do Web site</vt:lpstr>
      <vt:lpstr>Storyboard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Studer Ferreira Lucio</dc:creator>
  <cp:lastModifiedBy>guilherme joao bidarra breia lopes</cp:lastModifiedBy>
  <cp:revision>114</cp:revision>
  <dcterms:created xsi:type="dcterms:W3CDTF">2016-11-06T00:00:03Z</dcterms:created>
  <dcterms:modified xsi:type="dcterms:W3CDTF">2018-12-06T18:11:23Z</dcterms:modified>
</cp:coreProperties>
</file>