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9186" autoAdjust="0"/>
  </p:normalViewPr>
  <p:slideViewPr>
    <p:cSldViewPr snapToGrid="0">
      <p:cViewPr varScale="1">
        <p:scale>
          <a:sx n="66" d="100"/>
          <a:sy n="66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/>
        </a:p>
      </dgm:t>
    </dgm:pt>
    <dgm:pt modelId="{E7C64FD9-0C4A-4F3B-931A-AB7EFC3F18D6}">
      <dgm:prSet phldrT="[Text]" custT="1"/>
      <dgm:spPr/>
      <dgm:t>
        <a:bodyPr/>
        <a:lstStyle/>
        <a:p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7F672-E447-4955-8CC9-5032D36A8B49}" type="parTrans" cxnId="{5D54394D-4C63-4C8A-838B-C69B4A99A8F4}">
      <dgm:prSet/>
      <dgm:spPr/>
      <dgm:t>
        <a:bodyPr/>
        <a:lstStyle/>
        <a:p>
          <a:endParaRPr lang="pt-PT"/>
        </a:p>
      </dgm:t>
    </dgm:pt>
    <dgm:pt modelId="{8A6624D5-3F62-41FA-AF5E-FE463F8CEC8D}" type="sibTrans" cxnId="{5D54394D-4C63-4C8A-838B-C69B4A99A8F4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5AFF27B-B166-47F4-BEA3-A556EF84A1FE}" type="pres">
      <dgm:prSet presAssocID="{EFF00522-C837-4800-9089-09C6786FA139}" presName="rootConnector1" presStyleLbl="node1" presStyleIdx="0" presStyleCnt="0"/>
      <dgm:spPr/>
      <dgm:t>
        <a:bodyPr/>
        <a:lstStyle/>
        <a:p>
          <a:endParaRPr lang="pt-PT"/>
        </a:p>
      </dgm:t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6"/>
      <dgm:spPr/>
      <dgm:t>
        <a:bodyPr/>
        <a:lstStyle/>
        <a:p>
          <a:endParaRPr lang="pt-PT"/>
        </a:p>
      </dgm:t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E59B1F0-1959-43EF-B4BA-5DE950985F11}" type="pres">
      <dgm:prSet presAssocID="{D0D5EBBE-C984-451E-A77C-06635B96115A}" presName="rootConnector" presStyleLbl="node2" presStyleIdx="0" presStyleCnt="6"/>
      <dgm:spPr/>
      <dgm:t>
        <a:bodyPr/>
        <a:lstStyle/>
        <a:p>
          <a:endParaRPr lang="pt-PT"/>
        </a:p>
      </dgm:t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6"/>
      <dgm:spPr/>
      <dgm:t>
        <a:bodyPr/>
        <a:lstStyle/>
        <a:p>
          <a:endParaRPr lang="pt-PT"/>
        </a:p>
      </dgm:t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1586E0D-5339-4871-B373-DE07F6A4B31A}" type="pres">
      <dgm:prSet presAssocID="{DEB3A288-72B2-4CE3-BA0E-2385DCEA1166}" presName="rootConnector" presStyleLbl="node2" presStyleIdx="1" presStyleCnt="6"/>
      <dgm:spPr/>
      <dgm:t>
        <a:bodyPr/>
        <a:lstStyle/>
        <a:p>
          <a:endParaRPr lang="pt-PT"/>
        </a:p>
      </dgm:t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6"/>
      <dgm:spPr/>
      <dgm:t>
        <a:bodyPr/>
        <a:lstStyle/>
        <a:p>
          <a:endParaRPr lang="pt-PT"/>
        </a:p>
      </dgm:t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47F8C64-7351-47DD-ABB9-3A4D5CE04EBC}" type="pres">
      <dgm:prSet presAssocID="{3E7D5DE8-38A7-4D01-B3B1-C41B904AFB24}" presName="rootConnector" presStyleLbl="node2" presStyleIdx="2" presStyleCnt="6"/>
      <dgm:spPr/>
      <dgm:t>
        <a:bodyPr/>
        <a:lstStyle/>
        <a:p>
          <a:endParaRPr lang="pt-PT"/>
        </a:p>
      </dgm:t>
    </dgm:pt>
    <dgm:pt modelId="{0EB07231-3CA0-42A8-AE42-EFF984FC9A65}" type="pres">
      <dgm:prSet presAssocID="{3E7D5DE8-38A7-4D01-B3B1-C41B904AFB24}" presName="hierChild4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6"/>
      <dgm:spPr/>
      <dgm:t>
        <a:bodyPr/>
        <a:lstStyle/>
        <a:p>
          <a:endParaRPr lang="pt-PT"/>
        </a:p>
      </dgm:t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385DBD7-122C-4C76-95AA-F0EDDD576213}" type="pres">
      <dgm:prSet presAssocID="{CFC8A77C-E037-4F39-89BC-7C46B2FFF6C3}" presName="rootConnector" presStyleLbl="node2" presStyleIdx="3" presStyleCnt="6"/>
      <dgm:spPr/>
      <dgm:t>
        <a:bodyPr/>
        <a:lstStyle/>
        <a:p>
          <a:endParaRPr lang="pt-PT"/>
        </a:p>
      </dgm:t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6"/>
      <dgm:spPr/>
      <dgm:t>
        <a:bodyPr/>
        <a:lstStyle/>
        <a:p>
          <a:endParaRPr lang="pt-PT"/>
        </a:p>
      </dgm:t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95C9D34-95FC-428F-873D-B6282BE96811}" type="pres">
      <dgm:prSet presAssocID="{6BCCACC8-297A-434B-B4C0-CBF55E8A799D}" presName="rootConnector" presStyleLbl="node2" presStyleIdx="4" presStyleCnt="6"/>
      <dgm:spPr/>
      <dgm:t>
        <a:bodyPr/>
        <a:lstStyle/>
        <a:p>
          <a:endParaRPr lang="pt-PT"/>
        </a:p>
      </dgm:t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F67550F7-432C-48D7-8A48-619DCE27301E}" type="pres">
      <dgm:prSet presAssocID="{F147F672-E447-4955-8CC9-5032D36A8B49}" presName="Name37" presStyleLbl="parChTrans1D2" presStyleIdx="5" presStyleCnt="6"/>
      <dgm:spPr/>
      <dgm:t>
        <a:bodyPr/>
        <a:lstStyle/>
        <a:p>
          <a:endParaRPr lang="pt-PT"/>
        </a:p>
      </dgm:t>
    </dgm:pt>
    <dgm:pt modelId="{5A447CFF-59F3-4408-95EC-27E2E20BD354}" type="pres">
      <dgm:prSet presAssocID="{E7C64FD9-0C4A-4F3B-931A-AB7EFC3F18D6}" presName="hierRoot2" presStyleCnt="0">
        <dgm:presLayoutVars>
          <dgm:hierBranch val="init"/>
        </dgm:presLayoutVars>
      </dgm:prSet>
      <dgm:spPr/>
    </dgm:pt>
    <dgm:pt modelId="{DBDEEE96-7218-4D42-A8BF-95D7ED5E859E}" type="pres">
      <dgm:prSet presAssocID="{E7C64FD9-0C4A-4F3B-931A-AB7EFC3F18D6}" presName="rootComposite" presStyleCnt="0"/>
      <dgm:spPr/>
    </dgm:pt>
    <dgm:pt modelId="{67726964-64F7-4568-A550-A3840E89588B}" type="pres">
      <dgm:prSet presAssocID="{E7C64FD9-0C4A-4F3B-931A-AB7EFC3F18D6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E7DC8D2E-72AE-4E2C-8784-7C0B34907F59}" type="pres">
      <dgm:prSet presAssocID="{E7C64FD9-0C4A-4F3B-931A-AB7EFC3F18D6}" presName="rootConnector" presStyleLbl="node2" presStyleIdx="5" presStyleCnt="6"/>
      <dgm:spPr/>
      <dgm:t>
        <a:bodyPr/>
        <a:lstStyle/>
        <a:p>
          <a:endParaRPr lang="pt-PT"/>
        </a:p>
      </dgm:t>
    </dgm:pt>
    <dgm:pt modelId="{7949B886-9FD6-41C3-A2D3-C7783F0882CF}" type="pres">
      <dgm:prSet presAssocID="{E7C64FD9-0C4A-4F3B-931A-AB7EFC3F18D6}" presName="hierChild4" presStyleCnt="0"/>
      <dgm:spPr/>
    </dgm:pt>
    <dgm:pt modelId="{B3167347-D14B-4E07-9993-438ED309F15C}" type="pres">
      <dgm:prSet presAssocID="{E7C64FD9-0C4A-4F3B-931A-AB7EFC3F18D6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5D54394D-4C63-4C8A-838B-C69B4A99A8F4}" srcId="{EFF00522-C837-4800-9089-09C6786FA139}" destId="{E7C64FD9-0C4A-4F3B-931A-AB7EFC3F18D6}" srcOrd="5" destOrd="0" parTransId="{F147F672-E447-4955-8CC9-5032D36A8B49}" sibTransId="{8A6624D5-3F62-41FA-AF5E-FE463F8CEC8D}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A4D9362C-6216-407B-A06C-1540E852B2AC}" type="presOf" srcId="{E7C64FD9-0C4A-4F3B-931A-AB7EFC3F18D6}" destId="{67726964-64F7-4568-A550-A3840E89588B}" srcOrd="0" destOrd="0" presId="urn:microsoft.com/office/officeart/2005/8/layout/orgChart1"/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B854F34B-ADF2-4C85-AA29-7CC262C2ABC0}" type="presOf" srcId="{F147F672-E447-4955-8CC9-5032D36A8B49}" destId="{F67550F7-432C-48D7-8A48-619DCE27301E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D57EB3B9-813B-4FB0-A76A-7A85A654C29B}" type="presOf" srcId="{E7C64FD9-0C4A-4F3B-931A-AB7EFC3F18D6}" destId="{E7DC8D2E-72AE-4E2C-8784-7C0B34907F59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8B9EA75E-100B-4B81-800A-43EC8AA4BBF5}" type="presParOf" srcId="{9A71EA88-E86A-4774-A0C2-7A36B7A46C30}" destId="{F67550F7-432C-48D7-8A48-619DCE27301E}" srcOrd="10" destOrd="0" presId="urn:microsoft.com/office/officeart/2005/8/layout/orgChart1"/>
    <dgm:cxn modelId="{742E6A5D-1085-452F-B4CC-6D7C83F0153A}" type="presParOf" srcId="{9A71EA88-E86A-4774-A0C2-7A36B7A46C30}" destId="{5A447CFF-59F3-4408-95EC-27E2E20BD354}" srcOrd="11" destOrd="0" presId="urn:microsoft.com/office/officeart/2005/8/layout/orgChart1"/>
    <dgm:cxn modelId="{39803C1C-1821-4404-B44C-5E3F3A0E6712}" type="presParOf" srcId="{5A447CFF-59F3-4408-95EC-27E2E20BD354}" destId="{DBDEEE96-7218-4D42-A8BF-95D7ED5E859E}" srcOrd="0" destOrd="0" presId="urn:microsoft.com/office/officeart/2005/8/layout/orgChart1"/>
    <dgm:cxn modelId="{AAC25778-17EE-49F6-AFBD-FEA1A5B7965A}" type="presParOf" srcId="{DBDEEE96-7218-4D42-A8BF-95D7ED5E859E}" destId="{67726964-64F7-4568-A550-A3840E89588B}" srcOrd="0" destOrd="0" presId="urn:microsoft.com/office/officeart/2005/8/layout/orgChart1"/>
    <dgm:cxn modelId="{705B7EC4-A27C-4679-A857-4A5A68F83AC8}" type="presParOf" srcId="{DBDEEE96-7218-4D42-A8BF-95D7ED5E859E}" destId="{E7DC8D2E-72AE-4E2C-8784-7C0B34907F59}" srcOrd="1" destOrd="0" presId="urn:microsoft.com/office/officeart/2005/8/layout/orgChart1"/>
    <dgm:cxn modelId="{575913C6-5CE4-4BFE-ADC6-FDBD081CA919}" type="presParOf" srcId="{5A447CFF-59F3-4408-95EC-27E2E20BD354}" destId="{7949B886-9FD6-41C3-A2D3-C7783F0882CF}" srcOrd="1" destOrd="0" presId="urn:microsoft.com/office/officeart/2005/8/layout/orgChart1"/>
    <dgm:cxn modelId="{2BB830CA-150C-4AA5-B0CE-5B5EC9C8761B}" type="presParOf" srcId="{5A447CFF-59F3-4408-95EC-27E2E20BD354}" destId="{B3167347-D14B-4E07-9993-438ED309F15C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/>
        </a:p>
      </dgm:t>
    </dgm:pt>
    <dgm:pt modelId="{E7C64FD9-0C4A-4F3B-931A-AB7EFC3F18D6}">
      <dgm:prSet phldrT="[Text]" custT="1"/>
      <dgm:spPr/>
      <dgm:t>
        <a:bodyPr/>
        <a:lstStyle/>
        <a:p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7F672-E447-4955-8CC9-5032D36A8B49}" type="parTrans" cxnId="{5D54394D-4C63-4C8A-838B-C69B4A99A8F4}">
      <dgm:prSet/>
      <dgm:spPr/>
      <dgm:t>
        <a:bodyPr/>
        <a:lstStyle/>
        <a:p>
          <a:endParaRPr lang="pt-PT"/>
        </a:p>
      </dgm:t>
    </dgm:pt>
    <dgm:pt modelId="{8A6624D5-3F62-41FA-AF5E-FE463F8CEC8D}" type="sibTrans" cxnId="{5D54394D-4C63-4C8A-838B-C69B4A99A8F4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5AFF27B-B166-47F4-BEA3-A556EF84A1FE}" type="pres">
      <dgm:prSet presAssocID="{EFF00522-C837-4800-9089-09C6786FA139}" presName="rootConnector1" presStyleLbl="node1" presStyleIdx="0" presStyleCnt="0"/>
      <dgm:spPr/>
      <dgm:t>
        <a:bodyPr/>
        <a:lstStyle/>
        <a:p>
          <a:endParaRPr lang="pt-PT"/>
        </a:p>
      </dgm:t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6"/>
      <dgm:spPr/>
      <dgm:t>
        <a:bodyPr/>
        <a:lstStyle/>
        <a:p>
          <a:endParaRPr lang="pt-PT"/>
        </a:p>
      </dgm:t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E59B1F0-1959-43EF-B4BA-5DE950985F11}" type="pres">
      <dgm:prSet presAssocID="{D0D5EBBE-C984-451E-A77C-06635B96115A}" presName="rootConnector" presStyleLbl="node2" presStyleIdx="0" presStyleCnt="6"/>
      <dgm:spPr/>
      <dgm:t>
        <a:bodyPr/>
        <a:lstStyle/>
        <a:p>
          <a:endParaRPr lang="pt-PT"/>
        </a:p>
      </dgm:t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6"/>
      <dgm:spPr/>
      <dgm:t>
        <a:bodyPr/>
        <a:lstStyle/>
        <a:p>
          <a:endParaRPr lang="pt-PT"/>
        </a:p>
      </dgm:t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1586E0D-5339-4871-B373-DE07F6A4B31A}" type="pres">
      <dgm:prSet presAssocID="{DEB3A288-72B2-4CE3-BA0E-2385DCEA1166}" presName="rootConnector" presStyleLbl="node2" presStyleIdx="1" presStyleCnt="6"/>
      <dgm:spPr/>
      <dgm:t>
        <a:bodyPr/>
        <a:lstStyle/>
        <a:p>
          <a:endParaRPr lang="pt-PT"/>
        </a:p>
      </dgm:t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6"/>
      <dgm:spPr/>
      <dgm:t>
        <a:bodyPr/>
        <a:lstStyle/>
        <a:p>
          <a:endParaRPr lang="pt-PT"/>
        </a:p>
      </dgm:t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47F8C64-7351-47DD-ABB9-3A4D5CE04EBC}" type="pres">
      <dgm:prSet presAssocID="{3E7D5DE8-38A7-4D01-B3B1-C41B904AFB24}" presName="rootConnector" presStyleLbl="node2" presStyleIdx="2" presStyleCnt="6"/>
      <dgm:spPr/>
      <dgm:t>
        <a:bodyPr/>
        <a:lstStyle/>
        <a:p>
          <a:endParaRPr lang="pt-PT"/>
        </a:p>
      </dgm:t>
    </dgm:pt>
    <dgm:pt modelId="{0EB07231-3CA0-42A8-AE42-EFF984FC9A65}" type="pres">
      <dgm:prSet presAssocID="{3E7D5DE8-38A7-4D01-B3B1-C41B904AFB24}" presName="hierChild4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6"/>
      <dgm:spPr/>
      <dgm:t>
        <a:bodyPr/>
        <a:lstStyle/>
        <a:p>
          <a:endParaRPr lang="pt-PT"/>
        </a:p>
      </dgm:t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385DBD7-122C-4C76-95AA-F0EDDD576213}" type="pres">
      <dgm:prSet presAssocID="{CFC8A77C-E037-4F39-89BC-7C46B2FFF6C3}" presName="rootConnector" presStyleLbl="node2" presStyleIdx="3" presStyleCnt="6"/>
      <dgm:spPr/>
      <dgm:t>
        <a:bodyPr/>
        <a:lstStyle/>
        <a:p>
          <a:endParaRPr lang="pt-PT"/>
        </a:p>
      </dgm:t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6"/>
      <dgm:spPr/>
      <dgm:t>
        <a:bodyPr/>
        <a:lstStyle/>
        <a:p>
          <a:endParaRPr lang="pt-PT"/>
        </a:p>
      </dgm:t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95C9D34-95FC-428F-873D-B6282BE96811}" type="pres">
      <dgm:prSet presAssocID="{6BCCACC8-297A-434B-B4C0-CBF55E8A799D}" presName="rootConnector" presStyleLbl="node2" presStyleIdx="4" presStyleCnt="6"/>
      <dgm:spPr/>
      <dgm:t>
        <a:bodyPr/>
        <a:lstStyle/>
        <a:p>
          <a:endParaRPr lang="pt-PT"/>
        </a:p>
      </dgm:t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F67550F7-432C-48D7-8A48-619DCE27301E}" type="pres">
      <dgm:prSet presAssocID="{F147F672-E447-4955-8CC9-5032D36A8B49}" presName="Name37" presStyleLbl="parChTrans1D2" presStyleIdx="5" presStyleCnt="6"/>
      <dgm:spPr/>
      <dgm:t>
        <a:bodyPr/>
        <a:lstStyle/>
        <a:p>
          <a:endParaRPr lang="pt-PT"/>
        </a:p>
      </dgm:t>
    </dgm:pt>
    <dgm:pt modelId="{5A447CFF-59F3-4408-95EC-27E2E20BD354}" type="pres">
      <dgm:prSet presAssocID="{E7C64FD9-0C4A-4F3B-931A-AB7EFC3F18D6}" presName="hierRoot2" presStyleCnt="0">
        <dgm:presLayoutVars>
          <dgm:hierBranch val="init"/>
        </dgm:presLayoutVars>
      </dgm:prSet>
      <dgm:spPr/>
    </dgm:pt>
    <dgm:pt modelId="{DBDEEE96-7218-4D42-A8BF-95D7ED5E859E}" type="pres">
      <dgm:prSet presAssocID="{E7C64FD9-0C4A-4F3B-931A-AB7EFC3F18D6}" presName="rootComposite" presStyleCnt="0"/>
      <dgm:spPr/>
    </dgm:pt>
    <dgm:pt modelId="{67726964-64F7-4568-A550-A3840E89588B}" type="pres">
      <dgm:prSet presAssocID="{E7C64FD9-0C4A-4F3B-931A-AB7EFC3F18D6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E7DC8D2E-72AE-4E2C-8784-7C0B34907F59}" type="pres">
      <dgm:prSet presAssocID="{E7C64FD9-0C4A-4F3B-931A-AB7EFC3F18D6}" presName="rootConnector" presStyleLbl="node2" presStyleIdx="5" presStyleCnt="6"/>
      <dgm:spPr/>
      <dgm:t>
        <a:bodyPr/>
        <a:lstStyle/>
        <a:p>
          <a:endParaRPr lang="pt-PT"/>
        </a:p>
      </dgm:t>
    </dgm:pt>
    <dgm:pt modelId="{7949B886-9FD6-41C3-A2D3-C7783F0882CF}" type="pres">
      <dgm:prSet presAssocID="{E7C64FD9-0C4A-4F3B-931A-AB7EFC3F18D6}" presName="hierChild4" presStyleCnt="0"/>
      <dgm:spPr/>
    </dgm:pt>
    <dgm:pt modelId="{B3167347-D14B-4E07-9993-438ED309F15C}" type="pres">
      <dgm:prSet presAssocID="{E7C64FD9-0C4A-4F3B-931A-AB7EFC3F18D6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5D54394D-4C63-4C8A-838B-C69B4A99A8F4}" srcId="{EFF00522-C837-4800-9089-09C6786FA139}" destId="{E7C64FD9-0C4A-4F3B-931A-AB7EFC3F18D6}" srcOrd="5" destOrd="0" parTransId="{F147F672-E447-4955-8CC9-5032D36A8B49}" sibTransId="{8A6624D5-3F62-41FA-AF5E-FE463F8CEC8D}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A4D9362C-6216-407B-A06C-1540E852B2AC}" type="presOf" srcId="{E7C64FD9-0C4A-4F3B-931A-AB7EFC3F18D6}" destId="{67726964-64F7-4568-A550-A3840E89588B}" srcOrd="0" destOrd="0" presId="urn:microsoft.com/office/officeart/2005/8/layout/orgChart1"/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B854F34B-ADF2-4C85-AA29-7CC262C2ABC0}" type="presOf" srcId="{F147F672-E447-4955-8CC9-5032D36A8B49}" destId="{F67550F7-432C-48D7-8A48-619DCE27301E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D57EB3B9-813B-4FB0-A76A-7A85A654C29B}" type="presOf" srcId="{E7C64FD9-0C4A-4F3B-931A-AB7EFC3F18D6}" destId="{E7DC8D2E-72AE-4E2C-8784-7C0B34907F59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8B9EA75E-100B-4B81-800A-43EC8AA4BBF5}" type="presParOf" srcId="{9A71EA88-E86A-4774-A0C2-7A36B7A46C30}" destId="{F67550F7-432C-48D7-8A48-619DCE27301E}" srcOrd="10" destOrd="0" presId="urn:microsoft.com/office/officeart/2005/8/layout/orgChart1"/>
    <dgm:cxn modelId="{742E6A5D-1085-452F-B4CC-6D7C83F0153A}" type="presParOf" srcId="{9A71EA88-E86A-4774-A0C2-7A36B7A46C30}" destId="{5A447CFF-59F3-4408-95EC-27E2E20BD354}" srcOrd="11" destOrd="0" presId="urn:microsoft.com/office/officeart/2005/8/layout/orgChart1"/>
    <dgm:cxn modelId="{39803C1C-1821-4404-B44C-5E3F3A0E6712}" type="presParOf" srcId="{5A447CFF-59F3-4408-95EC-27E2E20BD354}" destId="{DBDEEE96-7218-4D42-A8BF-95D7ED5E859E}" srcOrd="0" destOrd="0" presId="urn:microsoft.com/office/officeart/2005/8/layout/orgChart1"/>
    <dgm:cxn modelId="{AAC25778-17EE-49F6-AFBD-FEA1A5B7965A}" type="presParOf" srcId="{DBDEEE96-7218-4D42-A8BF-95D7ED5E859E}" destId="{67726964-64F7-4568-A550-A3840E89588B}" srcOrd="0" destOrd="0" presId="urn:microsoft.com/office/officeart/2005/8/layout/orgChart1"/>
    <dgm:cxn modelId="{705B7EC4-A27C-4679-A857-4A5A68F83AC8}" type="presParOf" srcId="{DBDEEE96-7218-4D42-A8BF-95D7ED5E859E}" destId="{E7DC8D2E-72AE-4E2C-8784-7C0B34907F59}" srcOrd="1" destOrd="0" presId="urn:microsoft.com/office/officeart/2005/8/layout/orgChart1"/>
    <dgm:cxn modelId="{575913C6-5CE4-4BFE-ADC6-FDBD081CA919}" type="presParOf" srcId="{5A447CFF-59F3-4408-95EC-27E2E20BD354}" destId="{7949B886-9FD6-41C3-A2D3-C7783F0882CF}" srcOrd="1" destOrd="0" presId="urn:microsoft.com/office/officeart/2005/8/layout/orgChart1"/>
    <dgm:cxn modelId="{2BB830CA-150C-4AA5-B0CE-5B5EC9C8761B}" type="presParOf" srcId="{5A447CFF-59F3-4408-95EC-27E2E20BD354}" destId="{B3167347-D14B-4E07-9993-438ED309F15C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550F7-432C-48D7-8A48-619DCE27301E}">
      <dsp:nvSpPr>
        <dsp:cNvPr id="0" name=""/>
        <dsp:cNvSpPr/>
      </dsp:nvSpPr>
      <dsp:spPr>
        <a:xfrm>
          <a:off x="4494793" y="1982648"/>
          <a:ext cx="3774634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3774634" y="112305"/>
              </a:lnTo>
              <a:lnTo>
                <a:pt x="3774634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5EB3-DB60-4F74-8CAB-579081070155}">
      <dsp:nvSpPr>
        <dsp:cNvPr id="0" name=""/>
        <dsp:cNvSpPr/>
      </dsp:nvSpPr>
      <dsp:spPr>
        <a:xfrm>
          <a:off x="4494793" y="1982648"/>
          <a:ext cx="2247520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2247520" y="112305"/>
              </a:lnTo>
              <a:lnTo>
                <a:pt x="224752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494793" y="1982648"/>
          <a:ext cx="720406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720406" y="112305"/>
              </a:lnTo>
              <a:lnTo>
                <a:pt x="720406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3688085" y="1982648"/>
          <a:ext cx="806707" cy="244824"/>
        </a:xfrm>
        <a:custGeom>
          <a:avLst/>
          <a:gdLst/>
          <a:ahLst/>
          <a:cxnLst/>
          <a:rect l="0" t="0" r="0" b="0"/>
          <a:pathLst>
            <a:path>
              <a:moveTo>
                <a:pt x="806707" y="0"/>
              </a:moveTo>
              <a:lnTo>
                <a:pt x="806707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160971" y="1982648"/>
          <a:ext cx="2333821" cy="244824"/>
        </a:xfrm>
        <a:custGeom>
          <a:avLst/>
          <a:gdLst/>
          <a:ahLst/>
          <a:cxnLst/>
          <a:rect l="0" t="0" r="0" b="0"/>
          <a:pathLst>
            <a:path>
              <a:moveTo>
                <a:pt x="2333821" y="0"/>
              </a:moveTo>
              <a:lnTo>
                <a:pt x="2333821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633857" y="1982648"/>
          <a:ext cx="3860935" cy="244824"/>
        </a:xfrm>
        <a:custGeom>
          <a:avLst/>
          <a:gdLst/>
          <a:ahLst/>
          <a:cxnLst/>
          <a:rect l="0" t="0" r="0" b="0"/>
          <a:pathLst>
            <a:path>
              <a:moveTo>
                <a:pt x="3860935" y="0"/>
              </a:moveTo>
              <a:lnTo>
                <a:pt x="3860935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863754" y="1351609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3754" y="1351609"/>
        <a:ext cx="1262077" cy="631038"/>
      </dsp:txXfrm>
    </dsp:sp>
    <dsp:sp modelId="{BB899C3E-7977-48D2-838C-0A0A4E22407E}">
      <dsp:nvSpPr>
        <dsp:cNvPr id="0" name=""/>
        <dsp:cNvSpPr/>
      </dsp:nvSpPr>
      <dsp:spPr>
        <a:xfrm>
          <a:off x="2818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8" y="2227472"/>
        <a:ext cx="1262077" cy="631038"/>
      </dsp:txXfrm>
    </dsp:sp>
    <dsp:sp modelId="{3DCFB508-F20D-419B-97A2-A0EA8AAE62B8}">
      <dsp:nvSpPr>
        <dsp:cNvPr id="0" name=""/>
        <dsp:cNvSpPr/>
      </dsp:nvSpPr>
      <dsp:spPr>
        <a:xfrm>
          <a:off x="1529933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9933" y="2227472"/>
        <a:ext cx="1262077" cy="631038"/>
      </dsp:txXfrm>
    </dsp:sp>
    <dsp:sp modelId="{D0C42A0A-227F-498C-9217-1F2A4E39F4AC}">
      <dsp:nvSpPr>
        <dsp:cNvPr id="0" name=""/>
        <dsp:cNvSpPr/>
      </dsp:nvSpPr>
      <dsp:spPr>
        <a:xfrm>
          <a:off x="3057047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7047" y="2227472"/>
        <a:ext cx="1262077" cy="631038"/>
      </dsp:txXfrm>
    </dsp:sp>
    <dsp:sp modelId="{B512DCC2-F8AD-4A88-8224-BF794CC14E60}">
      <dsp:nvSpPr>
        <dsp:cNvPr id="0" name=""/>
        <dsp:cNvSpPr/>
      </dsp:nvSpPr>
      <dsp:spPr>
        <a:xfrm>
          <a:off x="4584161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4161" y="2227472"/>
        <a:ext cx="1262077" cy="631038"/>
      </dsp:txXfrm>
    </dsp:sp>
    <dsp:sp modelId="{8659CC59-2E2C-408C-A138-42297FB1F7FC}">
      <dsp:nvSpPr>
        <dsp:cNvPr id="0" name=""/>
        <dsp:cNvSpPr/>
      </dsp:nvSpPr>
      <dsp:spPr>
        <a:xfrm>
          <a:off x="6111275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11275" y="2227472"/>
        <a:ext cx="1262077" cy="631038"/>
      </dsp:txXfrm>
    </dsp:sp>
    <dsp:sp modelId="{67726964-64F7-4568-A550-A3840E89588B}">
      <dsp:nvSpPr>
        <dsp:cNvPr id="0" name=""/>
        <dsp:cNvSpPr/>
      </dsp:nvSpPr>
      <dsp:spPr>
        <a:xfrm>
          <a:off x="7638389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38389" y="2227472"/>
        <a:ext cx="1262077" cy="631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550F7-432C-48D7-8A48-619DCE27301E}">
      <dsp:nvSpPr>
        <dsp:cNvPr id="0" name=""/>
        <dsp:cNvSpPr/>
      </dsp:nvSpPr>
      <dsp:spPr>
        <a:xfrm>
          <a:off x="4494793" y="3316694"/>
          <a:ext cx="3774634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3774634" y="112305"/>
              </a:lnTo>
              <a:lnTo>
                <a:pt x="3774634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5EB3-DB60-4F74-8CAB-579081070155}">
      <dsp:nvSpPr>
        <dsp:cNvPr id="0" name=""/>
        <dsp:cNvSpPr/>
      </dsp:nvSpPr>
      <dsp:spPr>
        <a:xfrm>
          <a:off x="4494793" y="3316694"/>
          <a:ext cx="2247520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2247520" y="112305"/>
              </a:lnTo>
              <a:lnTo>
                <a:pt x="224752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494793" y="3316694"/>
          <a:ext cx="720406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720406" y="112305"/>
              </a:lnTo>
              <a:lnTo>
                <a:pt x="720406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3688085" y="3316694"/>
          <a:ext cx="806707" cy="244824"/>
        </a:xfrm>
        <a:custGeom>
          <a:avLst/>
          <a:gdLst/>
          <a:ahLst/>
          <a:cxnLst/>
          <a:rect l="0" t="0" r="0" b="0"/>
          <a:pathLst>
            <a:path>
              <a:moveTo>
                <a:pt x="806707" y="0"/>
              </a:moveTo>
              <a:lnTo>
                <a:pt x="806707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160971" y="3316694"/>
          <a:ext cx="2333821" cy="244824"/>
        </a:xfrm>
        <a:custGeom>
          <a:avLst/>
          <a:gdLst/>
          <a:ahLst/>
          <a:cxnLst/>
          <a:rect l="0" t="0" r="0" b="0"/>
          <a:pathLst>
            <a:path>
              <a:moveTo>
                <a:pt x="2333821" y="0"/>
              </a:moveTo>
              <a:lnTo>
                <a:pt x="2333821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633857" y="3316694"/>
          <a:ext cx="3860935" cy="244824"/>
        </a:xfrm>
        <a:custGeom>
          <a:avLst/>
          <a:gdLst/>
          <a:ahLst/>
          <a:cxnLst/>
          <a:rect l="0" t="0" r="0" b="0"/>
          <a:pathLst>
            <a:path>
              <a:moveTo>
                <a:pt x="3860935" y="0"/>
              </a:moveTo>
              <a:lnTo>
                <a:pt x="3860935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863754" y="2685655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3754" y="2685655"/>
        <a:ext cx="1262077" cy="631038"/>
      </dsp:txXfrm>
    </dsp:sp>
    <dsp:sp modelId="{BB899C3E-7977-48D2-838C-0A0A4E22407E}">
      <dsp:nvSpPr>
        <dsp:cNvPr id="0" name=""/>
        <dsp:cNvSpPr/>
      </dsp:nvSpPr>
      <dsp:spPr>
        <a:xfrm>
          <a:off x="2818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8" y="3561518"/>
        <a:ext cx="1262077" cy="631038"/>
      </dsp:txXfrm>
    </dsp:sp>
    <dsp:sp modelId="{3DCFB508-F20D-419B-97A2-A0EA8AAE62B8}">
      <dsp:nvSpPr>
        <dsp:cNvPr id="0" name=""/>
        <dsp:cNvSpPr/>
      </dsp:nvSpPr>
      <dsp:spPr>
        <a:xfrm>
          <a:off x="1529933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9933" y="3561518"/>
        <a:ext cx="1262077" cy="631038"/>
      </dsp:txXfrm>
    </dsp:sp>
    <dsp:sp modelId="{D0C42A0A-227F-498C-9217-1F2A4E39F4AC}">
      <dsp:nvSpPr>
        <dsp:cNvPr id="0" name=""/>
        <dsp:cNvSpPr/>
      </dsp:nvSpPr>
      <dsp:spPr>
        <a:xfrm>
          <a:off x="3057047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7047" y="3561518"/>
        <a:ext cx="1262077" cy="631038"/>
      </dsp:txXfrm>
    </dsp:sp>
    <dsp:sp modelId="{B512DCC2-F8AD-4A88-8224-BF794CC14E60}">
      <dsp:nvSpPr>
        <dsp:cNvPr id="0" name=""/>
        <dsp:cNvSpPr/>
      </dsp:nvSpPr>
      <dsp:spPr>
        <a:xfrm>
          <a:off x="4584161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4161" y="3561518"/>
        <a:ext cx="1262077" cy="631038"/>
      </dsp:txXfrm>
    </dsp:sp>
    <dsp:sp modelId="{8659CC59-2E2C-408C-A138-42297FB1F7FC}">
      <dsp:nvSpPr>
        <dsp:cNvPr id="0" name=""/>
        <dsp:cNvSpPr/>
      </dsp:nvSpPr>
      <dsp:spPr>
        <a:xfrm>
          <a:off x="6111275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11275" y="3561518"/>
        <a:ext cx="1262077" cy="631038"/>
      </dsp:txXfrm>
    </dsp:sp>
    <dsp:sp modelId="{67726964-64F7-4568-A550-A3840E89588B}">
      <dsp:nvSpPr>
        <dsp:cNvPr id="0" name=""/>
        <dsp:cNvSpPr/>
      </dsp:nvSpPr>
      <dsp:spPr>
        <a:xfrm>
          <a:off x="7638389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38389" y="3561518"/>
        <a:ext cx="1262077" cy="631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6BE1C-E5B9-40EB-B480-3B6CCE635393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31CB-BF3F-4CC3-BE8F-49CE356A2E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2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7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3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9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https</a:t>
            </a:r>
            <a:r>
              <a:rPr lang="pt-PT" smtClean="0"/>
              <a:t>://www.timeout.pt/lisboa/pt</a:t>
            </a:r>
            <a:r>
              <a:rPr lang="pt-PT" baseline="0" smtClean="0"/>
              <a:t>  ;  </a:t>
            </a:r>
            <a:r>
              <a:rPr lang="pt-PT" smtClean="0"/>
              <a:t>https://www.visitlisboa.com/pt-pt/eventos </a:t>
            </a:r>
            <a:r>
              <a:rPr lang="pt-PT" smtClean="0"/>
              <a:t>-- Exemplos</a:t>
            </a:r>
            <a:r>
              <a:rPr lang="pt-PT" baseline="0" smtClean="0"/>
              <a:t> </a:t>
            </a:r>
            <a:r>
              <a:rPr lang="pt-PT" baseline="0" dirty="0" smtClean="0"/>
              <a:t>para o website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5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206C-CDB6-49DB-A49C-1C74FE4EA3F6}" type="datetime1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3EE-7AFB-4F73-B39D-FB9AAAE09D70}" type="datetime1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91F8-B1AD-48C8-B450-A9DE8FC9B4BC}" type="datetime1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2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2220" y="683696"/>
            <a:ext cx="2431657" cy="3195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hiperlinks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558436" y="4059070"/>
            <a:ext cx="2431657" cy="256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imagens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utilizar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86033" y="683696"/>
            <a:ext cx="5531172" cy="3195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layout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9058" y="4059070"/>
            <a:ext cx="5538147" cy="2565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existirá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 err="1"/>
              <a:t>Estruture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do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1589" y="143636"/>
            <a:ext cx="8102287" cy="36003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1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207"/>
            <a:ext cx="7886700" cy="808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B6BE-13A3-40C5-BAF7-2CC773D00FB0}" type="datetime1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CEB-FEAA-4C72-9118-04BDF5966FFB}" type="datetime1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555E-071C-48B6-AB80-445E4540AC68}" type="datetime1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195A-F236-4C56-A7B6-A9E3130AE1F9}" type="datetime1">
              <a:rPr lang="en-GB" smtClean="0"/>
              <a:t>11/12/2018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BF01-7E4A-4B0A-98AA-6A611EFD036E}" type="datetime1">
              <a:rPr lang="en-GB" smtClean="0"/>
              <a:t>11/12/2018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66CE-A945-42FA-B1CB-E96DCD998F84}" type="datetime1">
              <a:rPr lang="en-GB" smtClean="0"/>
              <a:t>11/12/2018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1C88-A111-4B14-B38C-BDD24B4F2065}" type="datetime1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B5E6-D2E8-4024-8FEA-9A34E9CC2096}" type="datetime1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4722-C52C-4725-B554-5890676B8B27}" type="datetime1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628650" cy="687398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231231" y="3055253"/>
            <a:ext cx="4995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Web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49213" y="6204059"/>
            <a:ext cx="452437" cy="261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fld id="{8E67D718-4399-40A2-AD22-F2126A2002E3}" type="slidenum">
              <a:rPr lang="en-GB" altLang="pt-PT" sz="110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‹nº›</a:t>
            </a:fld>
            <a:endParaRPr lang="en-GB" altLang="pt-PT" sz="11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" y="222250"/>
            <a:ext cx="10366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 para </a:t>
            </a:r>
            <a:r>
              <a:rPr lang="en-GB" dirty="0" err="1"/>
              <a:t>relatório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03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F8EBE6-665F-4846-A148-9D6DDE6E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pt-PT" dirty="0"/>
              <a:t>Utilize o template </a:t>
            </a:r>
            <a:r>
              <a:rPr lang="en-GB" altLang="pt-PT" dirty="0" err="1"/>
              <a:t>em</a:t>
            </a:r>
            <a:r>
              <a:rPr lang="en-GB" altLang="pt-PT" dirty="0"/>
              <a:t> </a:t>
            </a:r>
            <a:r>
              <a:rPr lang="en-GB" altLang="pt-PT" dirty="0" err="1"/>
              <a:t>baixo</a:t>
            </a:r>
            <a:r>
              <a:rPr lang="en-GB" altLang="pt-PT" dirty="0"/>
              <a:t> para </a:t>
            </a:r>
            <a:r>
              <a:rPr lang="en-GB" altLang="pt-PT" dirty="0" err="1"/>
              <a:t>representar</a:t>
            </a:r>
            <a:r>
              <a:rPr lang="en-GB" altLang="pt-PT" dirty="0"/>
              <a:t> a </a:t>
            </a:r>
            <a:r>
              <a:rPr lang="en-GB" altLang="pt-PT" dirty="0" err="1"/>
              <a:t>estutura</a:t>
            </a:r>
            <a:r>
              <a:rPr lang="en-GB" altLang="pt-PT" dirty="0"/>
              <a:t> do </a:t>
            </a:r>
            <a:r>
              <a:rPr lang="en-GB" altLang="pt-PT" dirty="0" err="1"/>
              <a:t>seu</a:t>
            </a:r>
            <a:r>
              <a:rPr lang="en-GB" altLang="pt-PT" dirty="0"/>
              <a:t>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pt-PT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20338344"/>
              </p:ext>
            </p:extLst>
          </p:nvPr>
        </p:nvGraphicFramePr>
        <p:xfrm>
          <a:off x="240714" y="2668092"/>
          <a:ext cx="8903286" cy="41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3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A3312CD-3A32-4B92-800D-BCF46629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adicionar um quadrado (shape), clique por cima do “pai” com o botão direito, e selecione </a:t>
            </a:r>
            <a:br>
              <a:rPr lang="pt-PT" dirty="0"/>
            </a:b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Add Shape\Add Shape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77C82E-A7D5-43FA-B0E1-FABD1A26B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1" r="11552" b="17370"/>
          <a:stretch/>
        </p:blipFill>
        <p:spPr>
          <a:xfrm>
            <a:off x="2254469" y="2609994"/>
            <a:ext cx="5013434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D3ED9-1C44-49AB-9A69-32D9A04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6A4E5C-F24A-4C41-A632-95938F25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Utilize o slide seguinte para descrever o conteúdo que pretende para cada uma das páginas do seu website.</a:t>
            </a:r>
          </a:p>
          <a:p>
            <a:r>
              <a:rPr lang="pt-PT" dirty="0"/>
              <a:t>Para inserir um novo storyboard, selecione no Menu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Home\New Slide\Storyboard</a:t>
            </a:r>
          </a:p>
          <a:p>
            <a:r>
              <a:rPr lang="pt-PT" dirty="0"/>
              <a:t>Deverá haver um storyboard por cada página identificada na estrutura.</a:t>
            </a:r>
          </a:p>
          <a:p>
            <a:r>
              <a:rPr lang="pt-PT" dirty="0"/>
              <a:t>Todo o texto, links e fotografias deverá estar là descrito.</a:t>
            </a:r>
          </a:p>
          <a:p>
            <a:r>
              <a:rPr lang="pt-PT" dirty="0"/>
              <a:t>Guarde todas as imagens pretendidas numa pasta.</a:t>
            </a:r>
          </a:p>
          <a:p>
            <a:r>
              <a:rPr lang="pt-PT" dirty="0"/>
              <a:t>Os storyborads permitem passar para a fase de design sem se preocupar mais com contúdos e ficheiros.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55EC2C-DA39-47EF-81AE-82C02C61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5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41701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4">
            <a:extLst>
              <a:ext uri="{FF2B5EF4-FFF2-40B4-BE49-F238E27FC236}">
                <a16:creationId xmlns:a16="http://schemas.microsoft.com/office/drawing/2014/main" xmlns="" id="{26FDAC6F-257B-4A6D-9996-585B03A41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787438"/>
              </p:ext>
            </p:extLst>
          </p:nvPr>
        </p:nvGraphicFramePr>
        <p:xfrm>
          <a:off x="240714" y="0"/>
          <a:ext cx="890328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04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195</Words>
  <Application>Microsoft Office PowerPoint</Application>
  <PresentationFormat>Apresentação no Ecrã (4:3)</PresentationFormat>
  <Paragraphs>33</Paragraphs>
  <Slides>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Office Theme</vt:lpstr>
      <vt:lpstr>Templates para relatório</vt:lpstr>
      <vt:lpstr>Estrutura do Web site</vt:lpstr>
      <vt:lpstr>Estrutura do Web site</vt:lpstr>
      <vt:lpstr>Storyboard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Daniel</cp:lastModifiedBy>
  <cp:revision>115</cp:revision>
  <dcterms:created xsi:type="dcterms:W3CDTF">2016-11-06T00:00:03Z</dcterms:created>
  <dcterms:modified xsi:type="dcterms:W3CDTF">2018-12-11T23:58:17Z</dcterms:modified>
</cp:coreProperties>
</file>