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2" r:id="rId7"/>
    <p:sldId id="268" r:id="rId8"/>
    <p:sldId id="275" r:id="rId9"/>
    <p:sldId id="274" r:id="rId10"/>
    <p:sldId id="27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66" d="100"/>
          <a:sy n="66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6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6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6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6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6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  <dgm:t>
        <a:bodyPr/>
        <a:lstStyle/>
        <a:p>
          <a:endParaRPr lang="pt-PT"/>
        </a:p>
      </dgm:t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7DC8D2E-72AE-4E2C-8784-7C0B34907F59}" type="pres">
      <dgm:prSet presAssocID="{E7C64FD9-0C4A-4F3B-931A-AB7EFC3F18D6}" presName="rootConnector" presStyleLbl="node2" presStyleIdx="5" presStyleCnt="6"/>
      <dgm:spPr/>
      <dgm:t>
        <a:bodyPr/>
        <a:lstStyle/>
        <a:p>
          <a:endParaRPr lang="pt-PT"/>
        </a:p>
      </dgm:t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 smtClean="0"/>
            <a:t>Procurar por data</a:t>
          </a:r>
          <a:endParaRPr lang="pt-PT" u="none" dirty="0"/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 smtClean="0"/>
            <a:t>Todos</a:t>
          </a:r>
          <a:endParaRPr lang="pt-PT" u="none" dirty="0"/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4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4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1" presStyleCnt="4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1" presStyleCnt="4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0" presStyleCnt="2"/>
      <dgm:spPr/>
      <dgm:t>
        <a:bodyPr/>
        <a:lstStyle/>
        <a:p>
          <a:endParaRPr lang="pt-PT"/>
        </a:p>
      </dgm:t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0" presStyleCnt="2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A4D12E3-2EEF-4745-BCD2-3B9AFD0CBE3F}" type="pres">
      <dgm:prSet presAssocID="{C4E9236B-D5FB-402F-9C08-8917C5806671}" presName="rootConnector" presStyleLbl="node3" presStyleIdx="0" presStyleCnt="2"/>
      <dgm:spPr/>
      <dgm:t>
        <a:bodyPr/>
        <a:lstStyle/>
        <a:p>
          <a:endParaRPr lang="pt-PT"/>
        </a:p>
      </dgm:t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1" presStyleCnt="2"/>
      <dgm:spPr/>
      <dgm:t>
        <a:bodyPr/>
        <a:lstStyle/>
        <a:p>
          <a:endParaRPr lang="pt-PT"/>
        </a:p>
      </dgm:t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1" presStyleCnt="2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7F9F289-47AC-4257-A31F-E2E8F2183DC3}" type="pres">
      <dgm:prSet presAssocID="{9CF9D14A-D997-48A5-ACA0-BD0A85F323A1}" presName="rootConnector" presStyleLbl="node3" presStyleIdx="1" presStyleCnt="2"/>
      <dgm:spPr/>
      <dgm:t>
        <a:bodyPr/>
        <a:lstStyle/>
        <a:p>
          <a:endParaRPr lang="pt-PT"/>
        </a:p>
      </dgm:t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2" presStyleCnt="4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2" presStyleCnt="4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3" presStyleCnt="4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3" presStyleCnt="4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70CBB2C2-0071-4329-9A38-8AD1E841005D}" srcId="{EFF00522-C837-4800-9089-09C6786FA139}" destId="{CFC8A77C-E037-4F39-89BC-7C46B2FFF6C3}" srcOrd="2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C4FB8056-6B24-43C9-A2FD-57AF1D92654B}" srcId="{3E7D5DE8-38A7-4D01-B3B1-C41B904AFB24}" destId="{9CF9D14A-D997-48A5-ACA0-BD0A85F323A1}" srcOrd="1" destOrd="0" parTransId="{D81EE60C-1689-4013-8B94-71E45948E61C}" sibTransId="{B3012D63-2D5D-41AB-A6CD-C3EA8612062C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2BA0192D-E091-446B-9562-8E04E2C7A7A9}" srcId="{EFF00522-C837-4800-9089-09C6786FA139}" destId="{6BCCACC8-297A-434B-B4C0-CBF55E8A799D}" srcOrd="3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1" destOrd="0" parTransId="{1F891C72-4331-4225-9131-EE90A5156BCC}" sibTransId="{2D617AC4-6E9C-47A6-BFAC-93EC82C86111}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E9542779-A9B2-46D1-8ED0-17CA5632F470}" type="presParOf" srcId="{9A71EA88-E86A-4774-A0C2-7A36B7A46C30}" destId="{075DE7FD-AB6D-45A1-88B5-F6DE55537A5C}" srcOrd="2" destOrd="0" presId="urn:microsoft.com/office/officeart/2005/8/layout/orgChart1"/>
    <dgm:cxn modelId="{68D0117E-FC89-4D8A-ACBC-CFF94407E3E4}" type="presParOf" srcId="{9A71EA88-E86A-4774-A0C2-7A36B7A46C30}" destId="{9D85BD58-234E-4F80-9935-D3C313D0B352}" srcOrd="3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67C37478-8759-4F21-AF5C-40A67668013A}" type="presParOf" srcId="{0EB07231-3CA0-42A8-AE42-EFF984FC9A65}" destId="{FB0D67E1-4705-4C5A-A8BE-E373C4C7F8DC}" srcOrd="2" destOrd="0" presId="urn:microsoft.com/office/officeart/2005/8/layout/orgChart1"/>
    <dgm:cxn modelId="{DBD9CFCB-0D18-449D-92A8-BF0C4DCC0C9E}" type="presParOf" srcId="{0EB07231-3CA0-42A8-AE42-EFF984FC9A65}" destId="{12F69B15-CF2E-40D3-8957-9480010322BC}" srcOrd="3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4" destOrd="0" presId="urn:microsoft.com/office/officeart/2005/8/layout/orgChart1"/>
    <dgm:cxn modelId="{79BAE1C7-BB3C-41CC-B5B7-500A983AB71F}" type="presParOf" srcId="{9A71EA88-E86A-4774-A0C2-7A36B7A46C30}" destId="{031ED071-E8F0-4ADE-BB27-DE25D6F99C8E}" srcOrd="5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6" destOrd="0" presId="urn:microsoft.com/office/officeart/2005/8/layout/orgChart1"/>
    <dgm:cxn modelId="{1E3D946F-45A2-4399-A331-BA19B25E13A6}" type="presParOf" srcId="{9A71EA88-E86A-4774-A0C2-7A36B7A46C30}" destId="{B70BC062-C551-4FA6-AA0B-24CA90B943F5}" srcOrd="7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17320" y="2314628"/>
          <a:ext cx="3420876" cy="372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37"/>
              </a:lnTo>
              <a:lnTo>
                <a:pt x="3420876" y="170937"/>
              </a:lnTo>
              <a:lnTo>
                <a:pt x="3420876" y="372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17320" y="2314628"/>
          <a:ext cx="1096506" cy="372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37"/>
              </a:lnTo>
              <a:lnTo>
                <a:pt x="1096506" y="170937"/>
              </a:lnTo>
              <a:lnTo>
                <a:pt x="1096506" y="372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2521071" y="3647750"/>
          <a:ext cx="288144" cy="16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853"/>
              </a:lnTo>
              <a:lnTo>
                <a:pt x="288144" y="16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2521071" y="3647750"/>
          <a:ext cx="288144" cy="67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418"/>
              </a:lnTo>
              <a:lnTo>
                <a:pt x="288144" y="6734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289458" y="2314628"/>
          <a:ext cx="1227862" cy="372638"/>
        </a:xfrm>
        <a:custGeom>
          <a:avLst/>
          <a:gdLst/>
          <a:ahLst/>
          <a:cxnLst/>
          <a:rect l="0" t="0" r="0" b="0"/>
          <a:pathLst>
            <a:path>
              <a:moveTo>
                <a:pt x="1227862" y="0"/>
              </a:moveTo>
              <a:lnTo>
                <a:pt x="1227862" y="170937"/>
              </a:lnTo>
              <a:lnTo>
                <a:pt x="0" y="170937"/>
              </a:lnTo>
              <a:lnTo>
                <a:pt x="0" y="372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965088" y="2314628"/>
          <a:ext cx="3552232" cy="372638"/>
        </a:xfrm>
        <a:custGeom>
          <a:avLst/>
          <a:gdLst/>
          <a:ahLst/>
          <a:cxnLst/>
          <a:rect l="0" t="0" r="0" b="0"/>
          <a:pathLst>
            <a:path>
              <a:moveTo>
                <a:pt x="3552232" y="0"/>
              </a:moveTo>
              <a:lnTo>
                <a:pt x="3552232" y="170937"/>
              </a:lnTo>
              <a:lnTo>
                <a:pt x="0" y="170937"/>
              </a:lnTo>
              <a:lnTo>
                <a:pt x="0" y="372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556837" y="1354144"/>
          <a:ext cx="1920966" cy="960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56837" y="1354144"/>
        <a:ext cx="1920966" cy="960483"/>
      </dsp:txXfrm>
    </dsp:sp>
    <dsp:sp modelId="{BB899C3E-7977-48D2-838C-0A0A4E22407E}">
      <dsp:nvSpPr>
        <dsp:cNvPr id="0" name=""/>
        <dsp:cNvSpPr/>
      </dsp:nvSpPr>
      <dsp:spPr>
        <a:xfrm>
          <a:off x="4605" y="2687266"/>
          <a:ext cx="1920966" cy="960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5" y="2687266"/>
        <a:ext cx="1920966" cy="960483"/>
      </dsp:txXfrm>
    </dsp:sp>
    <dsp:sp modelId="{D0C42A0A-227F-498C-9217-1F2A4E39F4AC}">
      <dsp:nvSpPr>
        <dsp:cNvPr id="0" name=""/>
        <dsp:cNvSpPr/>
      </dsp:nvSpPr>
      <dsp:spPr>
        <a:xfrm>
          <a:off x="2328974" y="2687266"/>
          <a:ext cx="1920966" cy="960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974" y="2687266"/>
        <a:ext cx="1920966" cy="960483"/>
      </dsp:txXfrm>
    </dsp:sp>
    <dsp:sp modelId="{426BD5C4-6298-4765-92B5-5BE6F449DD28}">
      <dsp:nvSpPr>
        <dsp:cNvPr id="0" name=""/>
        <dsp:cNvSpPr/>
      </dsp:nvSpPr>
      <dsp:spPr>
        <a:xfrm>
          <a:off x="2809216" y="4051153"/>
          <a:ext cx="1592039" cy="540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 smtClean="0"/>
            <a:t>Procurar por data</a:t>
          </a:r>
          <a:endParaRPr lang="pt-PT" sz="1800" u="none" kern="1200" dirty="0"/>
        </a:p>
      </dsp:txBody>
      <dsp:txXfrm>
        <a:off x="2809216" y="4051153"/>
        <a:ext cx="1592039" cy="540031"/>
      </dsp:txXfrm>
    </dsp:sp>
    <dsp:sp modelId="{AB7ECE86-F423-469A-804C-9E0A6711CE75}">
      <dsp:nvSpPr>
        <dsp:cNvPr id="0" name=""/>
        <dsp:cNvSpPr/>
      </dsp:nvSpPr>
      <dsp:spPr>
        <a:xfrm>
          <a:off x="2809216" y="4994587"/>
          <a:ext cx="1592039" cy="540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 smtClean="0"/>
            <a:t>Todos</a:t>
          </a:r>
          <a:endParaRPr lang="pt-PT" sz="1800" u="none" kern="1200" dirty="0"/>
        </a:p>
      </dsp:txBody>
      <dsp:txXfrm>
        <a:off x="2809216" y="4994587"/>
        <a:ext cx="1592039" cy="540031"/>
      </dsp:txXfrm>
    </dsp:sp>
    <dsp:sp modelId="{B512DCC2-F8AD-4A88-8224-BF794CC14E60}">
      <dsp:nvSpPr>
        <dsp:cNvPr id="0" name=""/>
        <dsp:cNvSpPr/>
      </dsp:nvSpPr>
      <dsp:spPr>
        <a:xfrm>
          <a:off x="4653344" y="2687266"/>
          <a:ext cx="1920966" cy="960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3344" y="2687266"/>
        <a:ext cx="1920966" cy="960483"/>
      </dsp:txXfrm>
    </dsp:sp>
    <dsp:sp modelId="{8659CC59-2E2C-408C-A138-42297FB1F7FC}">
      <dsp:nvSpPr>
        <dsp:cNvPr id="0" name=""/>
        <dsp:cNvSpPr/>
      </dsp:nvSpPr>
      <dsp:spPr>
        <a:xfrm>
          <a:off x="6977714" y="2687266"/>
          <a:ext cx="1920966" cy="960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77714" y="2687266"/>
        <a:ext cx="1920966" cy="960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06/01/2019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06/01/2019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06/01/2019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daniel.mata@ubi.p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pt/Attractions-g189145-Activities-c47-Covilha_Castelo_Branco_District_Central_Portugal.html" TargetMode="External"/><Relationship Id="rId2" Type="http://schemas.openxmlformats.org/officeDocument/2006/relationships/hyperlink" Target="http://www.lisbonne-idee.pt/p4820-wool-fest-covilha-descentralizacao-artistica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hyperlink" Target="https://turismodocentro.p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 dirty="0" smtClean="0"/>
              <a:t>Header5,jpg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t-PT" dirty="0" smtClean="0"/>
              <a:t>Contactos</a:t>
            </a:r>
          </a:p>
          <a:p>
            <a:r>
              <a:rPr lang="pt-PT" dirty="0" smtClean="0"/>
              <a:t>Website produzido por: Daniel Martins Mata e Guilherme Breia Lopes</a:t>
            </a:r>
          </a:p>
          <a:p>
            <a:r>
              <a:rPr lang="pt-PT" dirty="0" smtClean="0"/>
              <a:t>E-mail 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Daniel Mata: </a:t>
            </a:r>
            <a:r>
              <a:rPr lang="pt-PT" dirty="0" smtClean="0">
                <a:hlinkClick r:id="rId2"/>
              </a:rPr>
              <a:t>daniel.mata@ubi.pt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Guilherme Lopes: guilherme.breia.lopes@ubi.pt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Contactos</a:t>
            </a:r>
            <a:endParaRPr lang="pt-PT" dirty="0"/>
          </a:p>
        </p:txBody>
      </p:sp>
      <p:pic>
        <p:nvPicPr>
          <p:cNvPr id="7" name="Google Shape;236;p23"/>
          <p:cNvPicPr preferRelativeResize="0">
            <a:picLocks noGrp="1"/>
          </p:cNvPicPr>
          <p:nvPr>
            <p:ph idx="1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=""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895734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http://www.lisbonne-idee.pt/p4820-wool-fest-covilha-descentralizacao-artistica.html</a:t>
            </a:r>
            <a:endParaRPr lang="pt-PT" dirty="0"/>
          </a:p>
          <a:p>
            <a:r>
              <a:rPr lang="pt-PT" dirty="0">
                <a:hlinkClick r:id="rId3"/>
              </a:rPr>
              <a:t>https://www.tripadvisor.pt/Attractions-g189145-Activities-c47-Covilha_Castelo_Branco_District_Central_Portugal.html</a:t>
            </a:r>
            <a:endParaRPr lang="pt-PT" dirty="0"/>
          </a:p>
          <a:p>
            <a:r>
              <a:rPr lang="pt-PT" dirty="0">
                <a:hlinkClick r:id="rId4"/>
              </a:rPr>
              <a:t>https://turismodocentro.pt</a:t>
            </a:r>
            <a:endParaRPr lang="pt-PT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 dirty="0" smtClean="0"/>
              <a:t>Header.jpg</a:t>
            </a:r>
          </a:p>
          <a:p>
            <a:r>
              <a:rPr lang="pt-PT" dirty="0" smtClean="0"/>
              <a:t>Inicio1,jpg</a:t>
            </a:r>
          </a:p>
          <a:p>
            <a:r>
              <a:rPr lang="pt-PT" dirty="0" smtClean="0"/>
              <a:t>Inicio2,jpg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Porquê Covilhã? - Na </a:t>
            </a:r>
            <a:r>
              <a:rPr lang="pt-PT" dirty="0"/>
              <a:t>Covilhã e nas proximidades tem oportunidade de conhecer os Castelos, a arte urbana, a Universidade, as Aldeias Históricas, a Rota da Lã e das Antigas Judiarias e fazendo um dos percursos que lhe dão a conhecer o património cultural desta região. Para além disso a o Parque Natural da Serra da Estrela providencia o turismo de montanha, mas na verdade há muito para fazer na Covilhã para além da neve. </a:t>
            </a:r>
            <a:endParaRPr lang="pt-PT" dirty="0" smtClean="0"/>
          </a:p>
          <a:p>
            <a:r>
              <a:rPr lang="pt-PT" dirty="0" smtClean="0"/>
              <a:t>Como chegar? - A </a:t>
            </a:r>
            <a:r>
              <a:rPr lang="pt-PT" dirty="0"/>
              <a:t>cidade da Covilhã é uma cidade da região Centro do País, de fácil acesso graças à vasta rede de autoestradas.</a:t>
            </a:r>
          </a:p>
          <a:p>
            <a:r>
              <a:rPr lang="pt-PT" dirty="0"/>
              <a:t>Vindo do Norte deve seguir a A1 em direção a Lisboa, saindo na A25 em direção à Guarda, e por fim na A23 até à Covilhã.</a:t>
            </a:r>
          </a:p>
          <a:p>
            <a:r>
              <a:rPr lang="pt-PT" dirty="0"/>
              <a:t>Rumando do Sul deve seguir a A1 em direção ao Norte e depois sair na A23 até à Covilhã.</a:t>
            </a:r>
          </a:p>
          <a:p>
            <a:r>
              <a:rPr lang="pt-PT" dirty="0"/>
              <a:t>Se se encontra no Centro, o IP3 poderá levá-lo à cidade de Viseu, para de seguida sair para a A25 em direção à Guarda e por fim para a A23 até à Covilhã.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  <p:pic>
        <p:nvPicPr>
          <p:cNvPr id="7" name="Google Shape;200;p19"/>
          <p:cNvPicPr preferRelativeResize="0">
            <a:picLocks noGrp="1"/>
          </p:cNvPicPr>
          <p:nvPr>
            <p:ph idx="1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2703833" y="684213"/>
            <a:ext cx="1894834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 dirty="0" smtClean="0"/>
              <a:t>Header3,jpg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t-PT" dirty="0" smtClean="0"/>
              <a:t>Selecione uma categoria para procurar por eventos</a:t>
            </a:r>
          </a:p>
          <a:p>
            <a:r>
              <a:rPr lang="pt-PT" dirty="0" smtClean="0"/>
              <a:t>A </a:t>
            </a:r>
            <a:r>
              <a:rPr lang="pt-PT" dirty="0"/>
              <a:t>construção do website tem como propósito de reunir os eventos da cidade da Covilhã e localidades vizinhas de forma a proporcionar informação clara e de fácil acesso, para assim servir o público.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Categorias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 dirty="0" smtClean="0"/>
              <a:t>Header3,jpg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t-PT" dirty="0"/>
              <a:t>Selecione uma categoria para procurar por eventos</a:t>
            </a:r>
          </a:p>
          <a:p>
            <a:r>
              <a:rPr lang="pt-PT" dirty="0"/>
              <a:t>A construção do website tem como propósito de reunir os eventos da cidade da Covilhã e localidades vizinhas de forma a proporcionar informação clara e de fácil acesso, para assim servir o público</a:t>
            </a:r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  <p:sp>
        <p:nvSpPr>
          <p:cNvPr id="4" name="Marcador de Posição de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Procurar por Data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90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PT" dirty="0"/>
              <a:t>h</a:t>
            </a:r>
            <a:r>
              <a:rPr lang="pt-PT" dirty="0" smtClean="0"/>
              <a:t>eader4,jpg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t-PT" dirty="0"/>
              <a:t>Portugal tem-se superado cada ano em termos de turismo. Ultimamente, o crescimento tem-se devido às visitas de estrangeiros que constroem a reputação Portuguesa nos mercados internacionais. A Covilhã reconhece necessita de um estímulo ao desenvolvimento e à promoção das suas atividades e para colmatar esses problemas surgiu este website, que facilita os turistas e moradores na procura de eventos. “Eventos-Covilhã” é o website que a cidade serrana precisava para a divulgação da “montanha por </a:t>
            </a:r>
            <a:r>
              <a:rPr lang="pt-PT" dirty="0" err="1"/>
              <a:t>descobir</a:t>
            </a:r>
            <a:r>
              <a:rPr lang="pt-PT" dirty="0"/>
              <a:t>”.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Sobre</a:t>
            </a:r>
            <a:endParaRPr lang="pt-PT" dirty="0"/>
          </a:p>
        </p:txBody>
      </p:sp>
      <p:pic>
        <p:nvPicPr>
          <p:cNvPr id="7" name="Google Shape;227;p22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09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594</Words>
  <Application>Microsoft Office PowerPoint</Application>
  <PresentationFormat>Apresentação no Ecrã (4:3)</PresentationFormat>
  <Paragraphs>64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Daniel</cp:lastModifiedBy>
  <cp:revision>139</cp:revision>
  <dcterms:created xsi:type="dcterms:W3CDTF">2016-11-06T00:00:03Z</dcterms:created>
  <dcterms:modified xsi:type="dcterms:W3CDTF">2019-01-06T13:36:21Z</dcterms:modified>
</cp:coreProperties>
</file>