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文件同步</a:t>
            </a:r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上传文件到</a:t>
            </a:r>
            <a:r>
              <a:rPr lang="en-US" altLang="zh-CN"/>
              <a:t>S3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3645" y="1947545"/>
            <a:ext cx="8983980" cy="2335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70990" y="4700905"/>
            <a:ext cx="6057900" cy="1874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S3</a:t>
            </a:r>
            <a:r>
              <a:rPr lang="zh-CN" altLang="en-US"/>
              <a:t>同步文件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3515" y="1919605"/>
            <a:ext cx="6231890" cy="1651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65" y="4166235"/>
            <a:ext cx="5844540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6705" y="2011680"/>
            <a:ext cx="5783580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10" y="4190365"/>
            <a:ext cx="5044440" cy="525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60" y="5327015"/>
            <a:ext cx="5966460" cy="11658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678,&quot;width&quot;:14148}"/>
</p:tagLst>
</file>

<file path=ppt/tags/tag2.xml><?xml version="1.0" encoding="utf-8"?>
<p:tagLst xmlns:p="http://schemas.openxmlformats.org/presentationml/2006/main">
  <p:tag name="KSO_WM_UNIT_PLACING_PICTURE_USER_VIEWPORT" val="{&quot;height&quot;:2952,&quot;width&quot;:95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3</cp:revision>
  <dcterms:created xsi:type="dcterms:W3CDTF">2021-06-06T06:54:06Z</dcterms:created>
  <dcterms:modified xsi:type="dcterms:W3CDTF">2021-06-06T06:58:32Z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220FE32170DD4ADA85401C2D2EE47E14</vt:lpwstr>
  </property>
  <property fmtid="{D5CDD505-2E9C-101B-9397-08002B2CF9AE}" pid="3" name="KSOProductBuildVer">
    <vt:lpwstr>2052-11.1.0.10495</vt:lpwstr>
  </property>
</Properties>
</file>