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</a:t>
            </a:r>
            <a:r>
              <a:rPr lang="en-US" altLang="zh-CN"/>
              <a:t>start.py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00" y="2461895"/>
            <a:ext cx="969899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先显示工作区和元素区</a:t>
            </a:r>
            <a:r>
              <a:rPr lang="zh-CN" altLang="en-US"/>
              <a:t>界面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43200" y="1825625"/>
            <a:ext cx="67049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在工作区输入框内输入查询命令，点击</a:t>
            </a:r>
            <a:r>
              <a:rPr lang="en-US" altLang="zh-CN"/>
              <a:t>submit</a:t>
            </a:r>
            <a:r>
              <a:rPr lang="zh-CN" altLang="en-US"/>
              <a:t>，会弹出结果区并显示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2165" y="1825625"/>
            <a:ext cx="5486400" cy="4351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055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演示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123</cp:lastModifiedBy>
  <cp:revision>3</cp:revision>
  <dcterms:created xsi:type="dcterms:W3CDTF">2021-06-13T13:49:42Z</dcterms:created>
  <dcterms:modified xsi:type="dcterms:W3CDTF">2021-06-13T13:52:58Z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B9234B442F0D430EB43CBCDDE986330F</vt:lpwstr>
  </property>
  <property fmtid="{D5CDD505-2E9C-101B-9397-08002B2CF9AE}" pid="3" name="KSOProductBuildVer">
    <vt:lpwstr>2052-11.1.0.10577</vt:lpwstr>
  </property>
</Properties>
</file>