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57" r:id="rId10"/>
    <p:sldId id="266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2247-60FE-4F2C-AF43-B1EDDD825151}" v="6" dt="2020-03-02T09:10:54.987"/>
    <p1510:client id="{55239499-0331-4BF9-88F3-E0549B7908A3}" v="2250" dt="2020-03-01T22:4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655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2009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Series temporales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3470564" y="4786745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</a:t>
            </a:r>
            <a:r>
              <a:rPr lang="es-ES" b="1" err="1">
                <a:ea typeface="+mn-lt"/>
                <a:cs typeface="+mn-lt"/>
              </a:rPr>
              <a:t>Science</a:t>
            </a:r>
            <a:r>
              <a:rPr lang="es-ES" b="1" dirty="0">
                <a:ea typeface="+mn-lt"/>
                <a:cs typeface="+mn-lt"/>
              </a:rPr>
              <a:t>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7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 o Apple 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Análisis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73" y="1530927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Análisis</vt:lpstr>
      <vt:lpstr>Data Scientist</vt:lpstr>
      <vt:lpstr>Presentación de PowerPoint</vt:lpstr>
      <vt:lpstr>Presentación de PowerPoint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335</cp:revision>
  <dcterms:created xsi:type="dcterms:W3CDTF">2015-09-21T23:24:45Z</dcterms:created>
  <dcterms:modified xsi:type="dcterms:W3CDTF">2020-03-02T09:11:58Z</dcterms:modified>
</cp:coreProperties>
</file>