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8" r:id="rId5"/>
    <p:sldId id="463" r:id="rId6"/>
    <p:sldId id="464" r:id="rId7"/>
    <p:sldId id="465" r:id="rId8"/>
    <p:sldId id="466" r:id="rId9"/>
    <p:sldId id="467" r:id="rId10"/>
    <p:sldId id="459" r:id="rId11"/>
    <p:sldId id="482" r:id="rId12"/>
    <p:sldId id="460" r:id="rId13"/>
    <p:sldId id="468" r:id="rId14"/>
    <p:sldId id="462" r:id="rId15"/>
    <p:sldId id="470" r:id="rId16"/>
    <p:sldId id="471" r:id="rId17"/>
    <p:sldId id="483" r:id="rId18"/>
    <p:sldId id="473" r:id="rId19"/>
    <p:sldId id="478" r:id="rId20"/>
    <p:sldId id="479" r:id="rId21"/>
    <p:sldId id="480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08/10/2024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08/10/2024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08/10/2024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8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  <p:sldLayoutId id="214748366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Programação </a:t>
            </a:r>
            <a:r>
              <a:rPr lang="pt-BR" sz="6000" dirty="0" err="1"/>
              <a:t>FrontEnd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CB431-ADC9-8A9C-21A9-F7AE1598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2099775-E8C4-C56E-F240-8041366A43C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4D59E07-F6A4-AE85-8A71-F94C2CA6A90D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8619D15C-E094-69F0-0B98-9564B4E248DD}"/>
              </a:ext>
            </a:extLst>
          </p:cNvPr>
          <p:cNvSpPr txBox="1">
            <a:spLocks/>
          </p:cNvSpPr>
          <p:nvPr/>
        </p:nvSpPr>
        <p:spPr>
          <a:xfrm>
            <a:off x="816077" y="1387448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último valor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648CEF11-1CC7-5CD1-DDC7-FF0E49A8BCCB}"/>
              </a:ext>
            </a:extLst>
          </p:cNvPr>
          <p:cNvSpPr txBox="1">
            <a:spLocks/>
          </p:cNvSpPr>
          <p:nvPr/>
        </p:nvSpPr>
        <p:spPr>
          <a:xfrm>
            <a:off x="6248461" y="3067643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primeiro elemento do </a:t>
            </a:r>
            <a:r>
              <a:rPr lang="pt-BR" sz="3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0F19F47-780D-65C9-8C58-7E2B83BD0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2421399"/>
            <a:ext cx="5127464" cy="19953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EF93A8-044C-7854-F9EC-2337B605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52" y="4221642"/>
            <a:ext cx="5432381" cy="17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4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A844-56F2-970D-5CE6-8D769C2D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4A94C8E-7F33-F673-42D3-5CE811A1B605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A25BF09-0718-7D4C-1091-4CFEB44ECD30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0D5AD347-7980-D1E1-E0F6-774DFFE12BB7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1781595B-FDC2-C65D-A98F-D216EA56DCD6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272CC43-6AB3-ECAC-EBD5-49547EAA0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4B657A4-A8EF-A912-5D11-E7F9A0ED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B47B-36E5-B8BC-5BC9-DEF32E72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936DB30-FDE2-0BCF-F8CD-7A986C3A888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873AC54B-9723-2463-36E8-191EB4D9F6D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FAA27F6-2019-B296-B6BF-C18019266162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Map()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228D7F2D-F1E0-8009-8F99-70A0FF271C22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eu consiga manipular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“Map()”,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expressão “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3AB124-F471-4130-CCE9-293ED0F06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461113" y="2651072"/>
            <a:ext cx="5438340" cy="7049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C01653-99F5-F1ED-9E84-FDFEC7B3D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56" y="2662673"/>
            <a:ext cx="6305740" cy="68170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46EB1FC-8622-875F-BFD4-DB0B95F5E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77" y="3629560"/>
            <a:ext cx="8251123" cy="27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4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97E8-3317-864C-D6F1-22AAC56AB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8E2464-712B-F1D2-183C-33876F20CD6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DD18697-AB57-2BFE-D66F-AC1D8590FE2E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20D3E93-C74F-9534-2B00-4645D0EEDE18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555FC63-7E89-8A4E-F8BD-D89657C346A7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99BFF51-B14C-024B-100F-4311D24C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1B50AB-F3F7-5129-C101-5451A714E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6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C97E8-3317-864C-D6F1-22AAC56AB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8E2464-712B-F1D2-183C-33876F20CD69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7DD18697-AB57-2BFE-D66F-AC1D8590FE2E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20D3E93-C74F-9534-2B00-4645D0EEDE18}"/>
              </a:ext>
            </a:extLst>
          </p:cNvPr>
          <p:cNvSpPr txBox="1">
            <a:spLocks/>
          </p:cNvSpPr>
          <p:nvPr/>
        </p:nvSpPr>
        <p:spPr>
          <a:xfrm>
            <a:off x="9942968" y="91302"/>
            <a:ext cx="169340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555FC63-7E89-8A4E-F8BD-D89657C346A7}"/>
              </a:ext>
            </a:extLst>
          </p:cNvPr>
          <p:cNvSpPr txBox="1">
            <a:spLocks/>
          </p:cNvSpPr>
          <p:nvPr/>
        </p:nvSpPr>
        <p:spPr>
          <a:xfrm>
            <a:off x="150139" y="575567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ermite você iterar sobre um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reduzir seus elementos a um único valor. Em vez de criar um novo 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(como o 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o </a:t>
            </a:r>
            <a:r>
              <a:rPr lang="pt-BR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pt-BR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acumula um valor a cada iteração, retornando esse valor acumulado ao final do processo.</a:t>
            </a:r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DC6CDA-C048-4D84-F62E-088F779F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36" y="3724063"/>
            <a:ext cx="5430732" cy="27004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627B43-57DE-DD8B-B40B-1573FAAB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933" y="2004520"/>
            <a:ext cx="8677739" cy="162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30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C0BC-E552-6E11-B4F9-B64FBB2B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1C17582-71E6-2BC8-87CA-0DD8DD726B28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F7030F9-C7E5-33C7-54D5-4B09D18AE27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474649C4-40BB-50A3-338E-39571E9184A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C5DE2593-1386-3CE5-0913-A8E18760983E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66F01B4-2079-B88F-DEF2-831B56FA4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CE756-0432-03B1-FCE8-F5B6A293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3814FB8-DEE0-DBB4-3F07-2166F7503D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C83A61C-77A4-767A-A420-E9B3B4FB9F79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5ABC689-2522-7298-EDFA-B1463C88C485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F98D602C-4D11-3196-8F4D-26FCF3F9F4FB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spred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trafeguemos o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um todo para poder manipular da forma mais adequada, por exemplo, se quisermos agrupar 2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um só uma boa prática seria: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32AE5A-E36B-940A-57EF-50D757E5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6" y="2488334"/>
            <a:ext cx="10908325" cy="140522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C153F8A-75B1-D365-1BB2-41257356E68D}"/>
              </a:ext>
            </a:extLst>
          </p:cNvPr>
          <p:cNvSpPr txBox="1"/>
          <p:nvPr/>
        </p:nvSpPr>
        <p:spPr>
          <a:xfrm>
            <a:off x="641653" y="4228202"/>
            <a:ext cx="11035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eu quisesse copiar uma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outra seria:</a:t>
            </a:r>
          </a:p>
          <a:p>
            <a:pPr fontAlgn="base"/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B8008D8-8CE4-47DC-13D9-6F30F0F76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5" y="4874533"/>
            <a:ext cx="10244699" cy="8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7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850D-39B1-F93E-6058-A13E0FDF3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1C5FE77-F109-BB8A-4DE2-36EF90AC3DB1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8A8BEDD-0E12-E5C3-C7E6-B262DAF20910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5559A10A-0BCF-CE9E-E042-86E0AC8CA154}"/>
              </a:ext>
            </a:extLst>
          </p:cNvPr>
          <p:cNvSpPr txBox="1">
            <a:spLocks/>
          </p:cNvSpPr>
          <p:nvPr/>
        </p:nvSpPr>
        <p:spPr>
          <a:xfrm>
            <a:off x="8905294" y="293641"/>
            <a:ext cx="2324682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6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7DA8F45F-BF13-D8E6-8A92-576B8AB6E28C}"/>
              </a:ext>
            </a:extLst>
          </p:cNvPr>
          <p:cNvSpPr txBox="1">
            <a:spLocks/>
          </p:cNvSpPr>
          <p:nvPr/>
        </p:nvSpPr>
        <p:spPr>
          <a:xfrm>
            <a:off x="346378" y="888060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Também consigo espalhar esses valores, considerando os acréscimos da instrução, por exemplo:</a:t>
            </a:r>
          </a:p>
          <a:p>
            <a:pPr fontAlgn="base"/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D937E8-86F8-F56D-D0F8-D94B7D10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8" y="1724726"/>
            <a:ext cx="9184852" cy="23852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FEA2DCB-E57E-9CC5-A777-5F0AC348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342" y="2979896"/>
            <a:ext cx="4040451" cy="371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3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E7E3B-4FE9-2079-404F-E4B9D7E0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4F61AF8-4A4E-740F-6532-6B0612F073FD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B82638-2510-1D9C-B309-46756A8D44AE}"/>
              </a:ext>
            </a:extLst>
          </p:cNvPr>
          <p:cNvSpPr txBox="1"/>
          <p:nvPr/>
        </p:nvSpPr>
        <p:spPr>
          <a:xfrm>
            <a:off x="209839" y="1225689"/>
            <a:ext cx="113636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a partir de um vetor de inteiros com 5 valores inicializados na declaração apresente o dobro de cada valor armazenado.</a:t>
            </a:r>
          </a:p>
          <a:p>
            <a:pPr algn="just"/>
            <a:b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a partir de um vetor de inteiros com 8 valores inicializados na declaração apresente a média aritméticas desses valores.</a:t>
            </a:r>
          </a:p>
          <a:p>
            <a:pPr algn="just"/>
            <a:b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leia a idade de 20 pessoas e apresente as idades acima da média.</a:t>
            </a:r>
          </a:p>
          <a:p>
            <a:pPr algn="just"/>
            <a:b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leia 10 números e apresente os valores pares. Caso não tenha nenhum número par apresente a mensagem “Todos os números são ímpares.”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Desenvolva um programa que a partir de um vetor de </a:t>
            </a:r>
            <a:r>
              <a:rPr lang="pt-BR" sz="20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10 nomes inicializados na declaração    leia um novo nome e verifique se ele está armazenado no vetor, se estiver, apresenta a posição (índice) onde ele está,  caso contrário, apresente a mensagem “Nome não encontrado!”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7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299453" y="328837"/>
            <a:ext cx="11593094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84CFC06-1E9D-EA5E-3604-141658B1CD19}"/>
              </a:ext>
            </a:extLst>
          </p:cNvPr>
          <p:cNvSpPr txBox="1">
            <a:spLocks/>
          </p:cNvSpPr>
          <p:nvPr/>
        </p:nvSpPr>
        <p:spPr>
          <a:xfrm>
            <a:off x="187487" y="3204039"/>
            <a:ext cx="7877208" cy="1453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endParaRPr lang="pt-BR" sz="26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2D2BD081-7C12-B366-FCCF-58592B9B83B0}"/>
              </a:ext>
            </a:extLst>
          </p:cNvPr>
          <p:cNvSpPr txBox="1">
            <a:spLocks/>
          </p:cNvSpPr>
          <p:nvPr/>
        </p:nvSpPr>
        <p:spPr>
          <a:xfrm>
            <a:off x="461515" y="3405983"/>
            <a:ext cx="11593094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algn="just"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algn="just"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algn="just"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</p:spTree>
    <p:extLst>
      <p:ext uri="{BB962C8B-B14F-4D97-AF65-F5344CB8AC3E}">
        <p14:creationId xmlns:p14="http://schemas.microsoft.com/office/powerpoint/2010/main" val="399103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6096000" y="638183"/>
            <a:ext cx="6382241" cy="1442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1548167D-1289-7709-9374-CECECAB5EF55}"/>
              </a:ext>
            </a:extLst>
          </p:cNvPr>
          <p:cNvSpPr txBox="1">
            <a:spLocks/>
          </p:cNvSpPr>
          <p:nvPr/>
        </p:nvSpPr>
        <p:spPr>
          <a:xfrm>
            <a:off x="295908" y="1020196"/>
            <a:ext cx="5209154" cy="50602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LET: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pensamos em manipulação de variáveis podemos pensar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Porém as variáveis que criarmos dentro de funções, ficarão disponíveis apenas neste contexto.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obter o resultado dela, devemos coloca-las no retorno e atribuir esse resultando em outra variável. </a:t>
            </a:r>
          </a:p>
          <a:p>
            <a:pPr algn="just"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EC0E01-CBC2-33FC-CF75-C1339B84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329" y="1755632"/>
            <a:ext cx="5845047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1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6096000" y="638183"/>
            <a:ext cx="6382241" cy="1442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7D0E3CC-EE1D-B677-F1C8-1C739B2E5F03}"/>
              </a:ext>
            </a:extLst>
          </p:cNvPr>
          <p:cNvSpPr txBox="1">
            <a:spLocks/>
          </p:cNvSpPr>
          <p:nvPr/>
        </p:nvSpPr>
        <p:spPr>
          <a:xfrm>
            <a:off x="405794" y="1179448"/>
            <a:ext cx="5019071" cy="511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CONST: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Usada para valores (estrutura) fixas. 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 variável se mantem imutável durante toda a execução do sistema, e caso haja tentativa de fazer qualquer movimentação, é dado um erro. 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6DB8CF-6273-9E33-4E7D-9E84ADAD3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5"/>
          <a:stretch/>
        </p:blipFill>
        <p:spPr>
          <a:xfrm>
            <a:off x="5952328" y="2344839"/>
            <a:ext cx="5019071" cy="21683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40D7D68-6C51-7088-58A4-C4B2874C2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49" y="5140465"/>
            <a:ext cx="8977835" cy="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2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6096000" y="638183"/>
            <a:ext cx="6382241" cy="1442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D13550D-B61C-594B-2A87-4F29A3C705EA}"/>
              </a:ext>
            </a:extLst>
          </p:cNvPr>
          <p:cNvSpPr txBox="1">
            <a:spLocks/>
          </p:cNvSpPr>
          <p:nvPr/>
        </p:nvSpPr>
        <p:spPr>
          <a:xfrm>
            <a:off x="920608" y="1696570"/>
            <a:ext cx="10093971" cy="3081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Coleções:</a:t>
            </a:r>
          </a:p>
          <a:p>
            <a:pPr algn="just" fontAlgn="base"/>
            <a:endParaRPr lang="pt-BR" sz="14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um conjunto de valores armazenados em uma única variável. 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manipulação desse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tem suas próprias características e ferramentas. 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de chaves, e separados pela virgula, consigo delimitar os valores inseridos.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EC19A3-0BB2-290E-454C-9C62F832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98" y="4777600"/>
            <a:ext cx="9273193" cy="1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5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6096000" y="638183"/>
            <a:ext cx="6382241" cy="1442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Tipos de Variáveis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D13550D-B61C-594B-2A87-4F29A3C705EA}"/>
              </a:ext>
            </a:extLst>
          </p:cNvPr>
          <p:cNvSpPr txBox="1">
            <a:spLocks/>
          </p:cNvSpPr>
          <p:nvPr/>
        </p:nvSpPr>
        <p:spPr>
          <a:xfrm>
            <a:off x="920608" y="1696570"/>
            <a:ext cx="10093971" cy="3081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Coleções:</a:t>
            </a:r>
          </a:p>
          <a:p>
            <a:pPr algn="just" fontAlgn="base"/>
            <a:endParaRPr lang="pt-BR" sz="14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um conjunto de valores armazenados em uma única variável. </a:t>
            </a:r>
          </a:p>
          <a:p>
            <a:pPr algn="just"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manipulação desse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tem suas próprias características e ferramentas. </a:t>
            </a:r>
          </a:p>
          <a:p>
            <a:pPr algn="just"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Através de chaves, e separados pela virgula, consigo delimitar os valores inseridos.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EC19A3-0BB2-290E-454C-9C62F8321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98" y="4777600"/>
            <a:ext cx="9273193" cy="14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2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A297-D4B0-16A6-12D8-3460D060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4562C6-56A2-C6CD-B0E9-16986EE461A6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6970CEB-84FE-9655-54C7-8BF3C9F5DADF}"/>
              </a:ext>
            </a:extLst>
          </p:cNvPr>
          <p:cNvSpPr txBox="1">
            <a:spLocks/>
          </p:cNvSpPr>
          <p:nvPr/>
        </p:nvSpPr>
        <p:spPr>
          <a:xfrm>
            <a:off x="153604" y="3739998"/>
            <a:ext cx="5472863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valor de todos os itens de uma coleção, por exemplo: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EAE082F-60D2-CFF5-7995-E8C6AD00DA2B}"/>
              </a:ext>
            </a:extLst>
          </p:cNvPr>
          <p:cNvSpPr txBox="1">
            <a:spLocks/>
          </p:cNvSpPr>
          <p:nvPr/>
        </p:nvSpPr>
        <p:spPr>
          <a:xfrm>
            <a:off x="153604" y="1347134"/>
            <a:ext cx="3923201" cy="154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2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índice de todos os itens de uma coleção, por exemplo:</a:t>
            </a:r>
          </a:p>
          <a:p>
            <a:pPr fontAlgn="base"/>
            <a:endParaRPr lang="pt-B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3DB5727D-806A-3F2F-91D5-5683824835E0}"/>
              </a:ext>
            </a:extLst>
          </p:cNvPr>
          <p:cNvSpPr txBox="1">
            <a:spLocks/>
          </p:cNvSpPr>
          <p:nvPr/>
        </p:nvSpPr>
        <p:spPr>
          <a:xfrm>
            <a:off x="5852447" y="848443"/>
            <a:ext cx="5150912" cy="1820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2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D6C900-9FE7-B7BF-4AFF-EEBF376EF0B1}"/>
              </a:ext>
            </a:extLst>
          </p:cNvPr>
          <p:cNvSpPr txBox="1"/>
          <p:nvPr/>
        </p:nvSpPr>
        <p:spPr>
          <a:xfrm>
            <a:off x="5852447" y="1664612"/>
            <a:ext cx="60534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 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em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um método que permite você iterar sobre cada elemento de um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executando uma função específica para cada um deles. Ele é uma forma concisa e eficiente de percorrer e manipular </a:t>
            </a:r>
            <a:r>
              <a:rPr lang="pt-BR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sem a necessidade de usar um loop tradicional for.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029CD8C-19AB-4656-9265-B5DAB0E6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05" y="2917309"/>
            <a:ext cx="5472862" cy="102338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0547474-8E64-4232-6CE4-B11858065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55" y="4712454"/>
            <a:ext cx="4450163" cy="159682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F4C32ACB-E76F-8FEB-8A3E-5B1D40F6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47" y="3742341"/>
            <a:ext cx="5377258" cy="276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A297-D4B0-16A6-12D8-3460D060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04562C6-56A2-C6CD-B0E9-16986EE461A6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3EAE082F-60D2-CFF5-7995-E8C6AD00DA2B}"/>
              </a:ext>
            </a:extLst>
          </p:cNvPr>
          <p:cNvSpPr txBox="1">
            <a:spLocks/>
          </p:cNvSpPr>
          <p:nvPr/>
        </p:nvSpPr>
        <p:spPr>
          <a:xfrm>
            <a:off x="573483" y="1720359"/>
            <a:ext cx="9531572" cy="3710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Componentes:</a:t>
            </a:r>
          </a:p>
          <a:p>
            <a:pPr fontAlgn="base"/>
            <a:endParaRPr lang="pt-BR" sz="2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coleção de valores sobre o qual você deseja iterar.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CallbackFunction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Uma função que será executada para cada elemento do </a:t>
            </a:r>
            <a:r>
              <a:rPr lang="pt-BR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urrentValue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 valor do elemento atual do </a:t>
            </a:r>
            <a:r>
              <a:rPr lang="pt-BR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ndex: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 índice do elemento atual no </a:t>
            </a:r>
            <a:r>
              <a:rPr lang="pt-BR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pt-B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9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AF2E5-04A6-C1C0-EC6A-EE3E3C1C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765437C-0146-E849-0CFA-E04BF1364DEF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D8044FCF-9621-0EEF-5E81-931CADE237D9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CEB69C8B-D659-A98C-99E1-E53DDBE2080D}"/>
              </a:ext>
            </a:extLst>
          </p:cNvPr>
          <p:cNvSpPr txBox="1">
            <a:spLocks/>
          </p:cNvSpPr>
          <p:nvPr/>
        </p:nvSpPr>
        <p:spPr>
          <a:xfrm>
            <a:off x="441836" y="1565655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D4B1170-AC57-B9EF-E497-01C2892AD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498272" y="2253854"/>
            <a:ext cx="4849609" cy="2018587"/>
          </a:xfrm>
          <a:prstGeom prst="rect">
            <a:avLst/>
          </a:prstGeom>
        </p:spPr>
      </p:pic>
      <p:sp>
        <p:nvSpPr>
          <p:cNvPr id="16" name="Título 2">
            <a:extLst>
              <a:ext uri="{FF2B5EF4-FFF2-40B4-BE49-F238E27FC236}">
                <a16:creationId xmlns:a16="http://schemas.microsoft.com/office/drawing/2014/main" id="{049AAC84-0F31-9EEB-65A0-FF583AC5B1B2}"/>
              </a:ext>
            </a:extLst>
          </p:cNvPr>
          <p:cNvSpPr txBox="1">
            <a:spLocks/>
          </p:cNvSpPr>
          <p:nvPr/>
        </p:nvSpPr>
        <p:spPr>
          <a:xfrm>
            <a:off x="5572352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6CDD025-3AA7-A000-8436-C828A5A5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52" y="3979419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1850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72CE56F4F40174CB47FEABC9A3DABA4" ma:contentTypeVersion="4" ma:contentTypeDescription="Crie um novo documento." ma:contentTypeScope="" ma:versionID="f8335577988e42a3c483a14cd00db35d">
  <xsd:schema xmlns:xsd="http://www.w3.org/2001/XMLSchema" xmlns:xs="http://www.w3.org/2001/XMLSchema" xmlns:p="http://schemas.microsoft.com/office/2006/metadata/properties" xmlns:ns2="255cf952-2304-441f-97ad-ebd787bf4d3f" targetNamespace="http://schemas.microsoft.com/office/2006/metadata/properties" ma:root="true" ma:fieldsID="633a3249407e2d2178300eff306292ca" ns2:_="">
    <xsd:import namespace="255cf952-2304-441f-97ad-ebd787bf4d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cf952-2304-441f-97ad-ebd787bf4d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dcmitype/"/>
    <ds:schemaRef ds:uri="http://purl.org/dc/terms/"/>
    <ds:schemaRef ds:uri="5245e98d-a396-441d-be30-92804ce17de8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2f59bbe6-ec52-443a-87b8-0f035f3429bf"/>
  </ds:schemaRefs>
</ds:datastoreItem>
</file>

<file path=customXml/itemProps2.xml><?xml version="1.0" encoding="utf-8"?>
<ds:datastoreItem xmlns:ds="http://schemas.openxmlformats.org/officeDocument/2006/customXml" ds:itemID="{C94BB434-D724-463C-9A0C-E48216E4C2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5cf952-2304-441f-97ad-ebd787bf4d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3E0B46-C4A2-4278-B7CB-DD2E35D6A3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2612</TotalTime>
  <Words>853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Personalizado</vt:lpstr>
      <vt:lpstr>Programação 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FrontEnd</dc:title>
  <dc:creator>Nanda Fretes</dc:creator>
  <cp:lastModifiedBy>FERNANDA MILITAO DA SILVA FRETES</cp:lastModifiedBy>
  <cp:revision>23</cp:revision>
  <dcterms:created xsi:type="dcterms:W3CDTF">2024-06-11T13:39:06Z</dcterms:created>
  <dcterms:modified xsi:type="dcterms:W3CDTF">2024-10-08T12:19:47Z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0x010100472CE56F4F40174CB47FEABC9A3DABA4</vt:lpwstr>
  </property>
</Properties>
</file>