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8" r:id="rId5"/>
    <p:sldId id="424" r:id="rId6"/>
    <p:sldId id="435" r:id="rId7"/>
    <p:sldId id="425" r:id="rId8"/>
    <p:sldId id="426" r:id="rId9"/>
    <p:sldId id="447" r:id="rId10"/>
    <p:sldId id="427" r:id="rId11"/>
    <p:sldId id="429" r:id="rId12"/>
    <p:sldId id="430" r:id="rId13"/>
    <p:sldId id="428" r:id="rId14"/>
    <p:sldId id="431" r:id="rId15"/>
    <p:sldId id="433" r:id="rId16"/>
    <p:sldId id="437" r:id="rId17"/>
    <p:sldId id="438" r:id="rId18"/>
    <p:sldId id="439" r:id="rId19"/>
    <p:sldId id="440" r:id="rId20"/>
    <p:sldId id="443" r:id="rId21"/>
    <p:sldId id="444" r:id="rId22"/>
    <p:sldId id="445" r:id="rId23"/>
    <p:sldId id="446" r:id="rId24"/>
    <p:sldId id="434" r:id="rId25"/>
    <p:sldId id="442" r:id="rId26"/>
    <p:sldId id="448" r:id="rId27"/>
    <p:sldId id="453" r:id="rId28"/>
    <p:sldId id="455" r:id="rId29"/>
    <p:sldId id="456" r:id="rId30"/>
    <p:sldId id="457" r:id="rId31"/>
    <p:sldId id="460" r:id="rId32"/>
    <p:sldId id="462" r:id="rId33"/>
    <p:sldId id="461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6606-9AC6-D533-3C6A-E466B9FAEF04}" v="6" dt="2024-09-03T10:58:26.12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GIGLIO TROMBAIOLI" userId="S::sara.trombaioli@senaisp.edu.br::c9d40051-25f9-420b-a61f-8472bb921dff" providerId="AD" clId="Web-{560FE676-230C-AABB-B533-4A1C6FEF486C}"/>
    <pc:docChg chg="modSld">
      <pc:chgData name="SARA GIGLIO TROMBAIOLI" userId="S::sara.trombaioli@senaisp.edu.br::c9d40051-25f9-420b-a61f-8472bb921dff" providerId="AD" clId="Web-{560FE676-230C-AABB-B533-4A1C6FEF486C}" dt="2024-08-27T13:50:02.663" v="0"/>
      <pc:docMkLst>
        <pc:docMk/>
      </pc:docMkLst>
      <pc:sldChg chg="delSp">
        <pc:chgData name="SARA GIGLIO TROMBAIOLI" userId="S::sara.trombaioli@senaisp.edu.br::c9d40051-25f9-420b-a61f-8472bb921dff" providerId="AD" clId="Web-{560FE676-230C-AABB-B533-4A1C6FEF486C}" dt="2024-08-27T13:50:02.663" v="0"/>
        <pc:sldMkLst>
          <pc:docMk/>
          <pc:sldMk cId="3298927440" sldId="434"/>
        </pc:sldMkLst>
        <pc:spChg chg="del">
          <ac:chgData name="SARA GIGLIO TROMBAIOLI" userId="S::sara.trombaioli@senaisp.edu.br::c9d40051-25f9-420b-a61f-8472bb921dff" providerId="AD" clId="Web-{560FE676-230C-AABB-B533-4A1C6FEF486C}" dt="2024-08-27T13:50:02.663" v="0"/>
          <ac:spMkLst>
            <pc:docMk/>
            <pc:sldMk cId="3298927440" sldId="434"/>
            <ac:spMk id="5" creationId="{0939838F-2289-3F00-C36E-EE732C9FAE5D}"/>
          </ac:spMkLst>
        </pc:spChg>
      </pc:sldChg>
    </pc:docChg>
  </pc:docChgLst>
  <pc:docChgLst>
    <pc:chgData name="EMILLY RODRIGUES DE MELLO" userId="S::emilly.melo@senaisp.edu.br::b2e13556-52fd-4c60-817d-f45d18f02887" providerId="AD" clId="Web-{7B65DF34-497C-A6AA-1B9C-EADC9FF4EB36}"/>
    <pc:docChg chg="addSld delSld">
      <pc:chgData name="EMILLY RODRIGUES DE MELLO" userId="S::emilly.melo@senaisp.edu.br::b2e13556-52fd-4c60-817d-f45d18f02887" providerId="AD" clId="Web-{7B65DF34-497C-A6AA-1B9C-EADC9FF4EB36}" dt="2024-08-27T13:48:13.143" v="3"/>
      <pc:docMkLst>
        <pc:docMk/>
      </pc:docMkLst>
      <pc:sldChg chg="new del">
        <pc:chgData name="EMILLY RODRIGUES DE MELLO" userId="S::emilly.melo@senaisp.edu.br::b2e13556-52fd-4c60-817d-f45d18f02887" providerId="AD" clId="Web-{7B65DF34-497C-A6AA-1B9C-EADC9FF4EB36}" dt="2024-08-27T13:48:13.143" v="3"/>
        <pc:sldMkLst>
          <pc:docMk/>
          <pc:sldMk cId="2432919454" sldId="463"/>
        </pc:sldMkLst>
      </pc:sldChg>
      <pc:sldChg chg="new del">
        <pc:chgData name="EMILLY RODRIGUES DE MELLO" userId="S::emilly.melo@senaisp.edu.br::b2e13556-52fd-4c60-817d-f45d18f02887" providerId="AD" clId="Web-{7B65DF34-497C-A6AA-1B9C-EADC9FF4EB36}" dt="2024-08-27T13:48:06.596" v="2"/>
        <pc:sldMkLst>
          <pc:docMk/>
          <pc:sldMk cId="982092156" sldId="464"/>
        </pc:sldMkLst>
      </pc:sldChg>
    </pc:docChg>
  </pc:docChgLst>
  <pc:docChgLst>
    <pc:chgData name="RAISSA ALVES NAVARRO" userId="S::raissa.navarro@senaisp.edu.br::57d42864-7f3f-4d57-960a-39fccce3fe94" providerId="AD" clId="Web-{4D7B6606-9AC6-D533-3C6A-E466B9FAEF04}"/>
    <pc:docChg chg="modSld">
      <pc:chgData name="RAISSA ALVES NAVARRO" userId="S::raissa.navarro@senaisp.edu.br::57d42864-7f3f-4d57-960a-39fccce3fe94" providerId="AD" clId="Web-{4D7B6606-9AC6-D533-3C6A-E466B9FAEF04}" dt="2024-09-03T10:58:26.127" v="4" actId="20577"/>
      <pc:docMkLst>
        <pc:docMk/>
      </pc:docMkLst>
      <pc:sldChg chg="modSp">
        <pc:chgData name="RAISSA ALVES NAVARRO" userId="S::raissa.navarro@senaisp.edu.br::57d42864-7f3f-4d57-960a-39fccce3fe94" providerId="AD" clId="Web-{4D7B6606-9AC6-D533-3C6A-E466B9FAEF04}" dt="2024-09-03T10:58:26.127" v="4" actId="20577"/>
        <pc:sldMkLst>
          <pc:docMk/>
          <pc:sldMk cId="2271969294" sldId="448"/>
        </pc:sldMkLst>
        <pc:spChg chg="mod">
          <ac:chgData name="RAISSA ALVES NAVARRO" userId="S::raissa.navarro@senaisp.edu.br::57d42864-7f3f-4d57-960a-39fccce3fe94" providerId="AD" clId="Web-{4D7B6606-9AC6-D533-3C6A-E466B9FAEF04}" dt="2024-09-03T10:58:26.127" v="4" actId="20577"/>
          <ac:spMkLst>
            <pc:docMk/>
            <pc:sldMk cId="2271969294" sldId="448"/>
            <ac:spMk id="6" creationId="{66CC4BA8-1D7E-AE84-0454-9696BDBA9F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03/09/2024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Contato por </a:t>
            </a:r>
            <a:r>
              <a:rPr lang="pt-BR" err="1"/>
              <a:t>Email</a:t>
            </a:r>
            <a:r>
              <a:rPr lang="pt-BR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/>
              <a:t>Programação </a:t>
            </a:r>
            <a:r>
              <a:rPr lang="pt-BR" sz="6000" err="1"/>
              <a:t>FrontEnd</a:t>
            </a:r>
            <a:endParaRPr lang="pt-BR" sz="600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4581832" y="234007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()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4581832" y="34308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**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4581832" y="455586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5911643" y="456707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7241454" y="457495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4581832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+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F2E26B-A672-C33E-3F08-6C04AE4B7590}"/>
              </a:ext>
            </a:extLst>
          </p:cNvPr>
          <p:cNvSpPr/>
          <p:nvPr/>
        </p:nvSpPr>
        <p:spPr>
          <a:xfrm>
            <a:off x="5931310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834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7755FD-89DC-55A0-1B52-3D27198DF7BC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como fazemos o cálculo da média, considerando 2 notas???</a:t>
            </a:r>
          </a:p>
        </p:txBody>
      </p:sp>
    </p:spTree>
    <p:extLst>
      <p:ext uri="{BB962C8B-B14F-4D97-AF65-F5344CB8AC3E}">
        <p14:creationId xmlns:p14="http://schemas.microsoft.com/office/powerpoint/2010/main" val="130106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308538" y="336136"/>
            <a:ext cx="10057554" cy="2107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5FD60-4D32-4C56-9F2F-4F902F2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62" y="1658910"/>
            <a:ext cx="9301314" cy="46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6694-9E33-B752-5EF8-F7F1CA1E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5BD91A-CE52-F1B4-72E4-4AD08EBFDAD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AEA6F78-B149-F6A7-4F2E-194BAB3DDD59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A19E610-839F-A715-9889-C38D913F26A9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A056AF-B4B7-F8D1-D368-1D31D907343B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D623B3-B76D-4203-0B13-6010518D6386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122DA2-AF7D-B382-09E7-CC293AD0B01B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789D1E-147C-6C86-A67A-819A125F78C5}"/>
              </a:ext>
            </a:extLst>
          </p:cNvPr>
          <p:cNvSpPr/>
          <p:nvPr/>
        </p:nvSpPr>
        <p:spPr>
          <a:xfrm>
            <a:off x="5665836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C649CC-8648-D603-1BAC-B3910673B56E}"/>
              </a:ext>
            </a:extLst>
          </p:cNvPr>
          <p:cNvSpPr/>
          <p:nvPr/>
        </p:nvSpPr>
        <p:spPr>
          <a:xfrm>
            <a:off x="5665836" y="321144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54E01A-D170-D493-6F65-65DEBBC3BC30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&gt;=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68A339-65C5-4A0C-992D-F24E547D9535}"/>
              </a:ext>
            </a:extLst>
          </p:cNvPr>
          <p:cNvSpPr txBox="1"/>
          <p:nvPr/>
        </p:nvSpPr>
        <p:spPr>
          <a:xfrm>
            <a:off x="2861190" y="2008540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EC435-47C9-65F7-2316-303C1603BE2E}"/>
              </a:ext>
            </a:extLst>
          </p:cNvPr>
          <p:cNvSpPr txBox="1"/>
          <p:nvPr/>
        </p:nvSpPr>
        <p:spPr>
          <a:xfrm>
            <a:off x="2984094" y="3281939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244A7E-8F53-6032-F64C-D583DEA7601F}"/>
              </a:ext>
            </a:extLst>
          </p:cNvPr>
          <p:cNvSpPr txBox="1"/>
          <p:nvPr/>
        </p:nvSpPr>
        <p:spPr>
          <a:xfrm>
            <a:off x="2984094" y="4483564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Menor ou Igual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597D7C-3539-074B-71C3-69825ACB4CE8}"/>
              </a:ext>
            </a:extLst>
          </p:cNvPr>
          <p:cNvSpPr txBox="1"/>
          <p:nvPr/>
        </p:nvSpPr>
        <p:spPr>
          <a:xfrm>
            <a:off x="2984094" y="5625864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Maior ou Igual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6D8F8-C294-1D7E-5242-4771D9F73BFE}"/>
              </a:ext>
            </a:extLst>
          </p:cNvPr>
          <p:cNvSpPr txBox="1"/>
          <p:nvPr/>
        </p:nvSpPr>
        <p:spPr>
          <a:xfrm>
            <a:off x="6850118" y="2081426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133312-0DC2-C025-9BAA-429761579796}"/>
              </a:ext>
            </a:extLst>
          </p:cNvPr>
          <p:cNvSpPr txBox="1"/>
          <p:nvPr/>
        </p:nvSpPr>
        <p:spPr>
          <a:xfrm>
            <a:off x="6807918" y="3281939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Diferente – Não Igual</a:t>
            </a:r>
          </a:p>
        </p:txBody>
      </p:sp>
    </p:spTree>
    <p:extLst>
      <p:ext uri="{BB962C8B-B14F-4D97-AF65-F5344CB8AC3E}">
        <p14:creationId xmlns:p14="http://schemas.microsoft.com/office/powerpoint/2010/main" val="24892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212A-727E-DE8D-8984-EDFDA4B8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1500E82-88BD-A0F1-9E42-DC13163B997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07EDA3-C1BD-F52F-150F-CB622AE83DD5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A66824-6A56-1345-A606-F73EE05FE3D0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7DC5E6-CE35-0C2C-4E24-717CC9887E54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207BAE-5DF0-D0C0-9F30-039F54EC87E1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9323A-47F3-7400-55B8-DABAD88B7A82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92E601-0355-D39A-2105-8F77179F3670}"/>
              </a:ext>
            </a:extLst>
          </p:cNvPr>
          <p:cNvSpPr/>
          <p:nvPr/>
        </p:nvSpPr>
        <p:spPr>
          <a:xfrm>
            <a:off x="7219767" y="198435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D4DB9-71C0-1ABD-F699-7C8D3B741FFF}"/>
              </a:ext>
            </a:extLst>
          </p:cNvPr>
          <p:cNvSpPr/>
          <p:nvPr/>
        </p:nvSpPr>
        <p:spPr>
          <a:xfrm>
            <a:off x="7219767" y="321242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B25B06-054D-7083-9D99-758E6116D3C7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&gt;=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49C69E-0E01-F69F-7DFE-306D892E129D}"/>
              </a:ext>
            </a:extLst>
          </p:cNvPr>
          <p:cNvSpPr txBox="1"/>
          <p:nvPr/>
        </p:nvSpPr>
        <p:spPr>
          <a:xfrm>
            <a:off x="1070137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BF7A28-086A-0B02-47FF-B997C2CCB53B}"/>
              </a:ext>
            </a:extLst>
          </p:cNvPr>
          <p:cNvSpPr txBox="1"/>
          <p:nvPr/>
        </p:nvSpPr>
        <p:spPr>
          <a:xfrm>
            <a:off x="1031977" y="330605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77D00D-AB65-F093-7ACF-518C3C2E0736}"/>
              </a:ext>
            </a:extLst>
          </p:cNvPr>
          <p:cNvSpPr txBox="1"/>
          <p:nvPr/>
        </p:nvSpPr>
        <p:spPr>
          <a:xfrm>
            <a:off x="1065323" y="43795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11AD63-FB49-8505-52F5-28B0F1BC54D3}"/>
              </a:ext>
            </a:extLst>
          </p:cNvPr>
          <p:cNvSpPr txBox="1"/>
          <p:nvPr/>
        </p:nvSpPr>
        <p:spPr>
          <a:xfrm>
            <a:off x="1030808" y="561663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7946B3-62E8-A8B1-8A0B-1FAB80D2D612}"/>
              </a:ext>
            </a:extLst>
          </p:cNvPr>
          <p:cNvSpPr txBox="1"/>
          <p:nvPr/>
        </p:nvSpPr>
        <p:spPr>
          <a:xfrm>
            <a:off x="6547876" y="201434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33E9BA-4637-6639-10ED-62EC35872BA0}"/>
              </a:ext>
            </a:extLst>
          </p:cNvPr>
          <p:cNvSpPr txBox="1"/>
          <p:nvPr/>
        </p:nvSpPr>
        <p:spPr>
          <a:xfrm>
            <a:off x="6547875" y="335462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A9132A-BB2F-80C1-1D5E-AA84DE4952FB}"/>
              </a:ext>
            </a:extLst>
          </p:cNvPr>
          <p:cNvSpPr txBox="1"/>
          <p:nvPr/>
        </p:nvSpPr>
        <p:spPr>
          <a:xfrm>
            <a:off x="8468402" y="201434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68EEC-3746-1078-AC55-F9C697FA00C6}"/>
              </a:ext>
            </a:extLst>
          </p:cNvPr>
          <p:cNvSpPr txBox="1"/>
          <p:nvPr/>
        </p:nvSpPr>
        <p:spPr>
          <a:xfrm>
            <a:off x="3140144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42DCAFF-AAA8-F0EE-ACB9-1B598C5F5F94}"/>
              </a:ext>
            </a:extLst>
          </p:cNvPr>
          <p:cNvSpPr txBox="1"/>
          <p:nvPr/>
        </p:nvSpPr>
        <p:spPr>
          <a:xfrm>
            <a:off x="3187118" y="312059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7AF5F1-A702-0395-4CBA-C31788BA6534}"/>
              </a:ext>
            </a:extLst>
          </p:cNvPr>
          <p:cNvSpPr txBox="1"/>
          <p:nvPr/>
        </p:nvSpPr>
        <p:spPr>
          <a:xfrm>
            <a:off x="3140144" y="434527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8A3AA0-332B-6888-92B6-77737B8EE4BE}"/>
              </a:ext>
            </a:extLst>
          </p:cNvPr>
          <p:cNvSpPr txBox="1"/>
          <p:nvPr/>
        </p:nvSpPr>
        <p:spPr>
          <a:xfrm>
            <a:off x="3140565" y="558142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E29550-C000-0651-B3C3-D1CFF7A5C9C4}"/>
              </a:ext>
            </a:extLst>
          </p:cNvPr>
          <p:cNvSpPr txBox="1"/>
          <p:nvPr/>
        </p:nvSpPr>
        <p:spPr>
          <a:xfrm>
            <a:off x="8468401" y="33546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074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AFBFD4B6-505C-35B4-AC92-8B2016C1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88" y="3070112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8FD17A6A-586B-C814-7E79-FF115428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40" y="4379519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40552D54-0CAB-EF92-02A2-AB31E9F7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615" y="2038400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2C9E98BA-0506-9B02-DEA4-0C0BE5D6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821" y="203509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CD5A29A7-1604-0BE9-2926-A8789E35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0906" y="553961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13781174-BD72-497E-870E-06FA80E6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86" y="3299735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E5C0-DF35-5DA3-4CE3-B5646B13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12B81D-62F0-539D-3A10-73F73A69AD0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1C601CD-FFFF-F248-842D-DBBF52F8142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90D4FE9-5CD5-14C1-FBF9-EFDB62C83443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32EBFC-D505-A7A4-9FE6-CDECC1A19DDE}"/>
              </a:ext>
            </a:extLst>
          </p:cNvPr>
          <p:cNvSpPr/>
          <p:nvPr/>
        </p:nvSpPr>
        <p:spPr>
          <a:xfrm>
            <a:off x="3923072" y="241600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DC696B-67D1-3F51-3EB3-2DC26721032C}"/>
              </a:ext>
            </a:extLst>
          </p:cNvPr>
          <p:cNvSpPr/>
          <p:nvPr/>
        </p:nvSpPr>
        <p:spPr>
          <a:xfrm>
            <a:off x="3923072" y="363588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315D0-D038-DB3D-F887-6D6BA1319E5B}"/>
              </a:ext>
            </a:extLst>
          </p:cNvPr>
          <p:cNvSpPr/>
          <p:nvPr/>
        </p:nvSpPr>
        <p:spPr>
          <a:xfrm>
            <a:off x="3923072" y="477789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BA5F8A-19CF-870E-4A26-40CC152738FD}"/>
              </a:ext>
            </a:extLst>
          </p:cNvPr>
          <p:cNvSpPr txBox="1"/>
          <p:nvPr/>
        </p:nvSpPr>
        <p:spPr>
          <a:xfrm>
            <a:off x="5362235" y="2369423"/>
            <a:ext cx="59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82D815-8A43-8FA6-9728-DC11F8B97BA7}"/>
              </a:ext>
            </a:extLst>
          </p:cNvPr>
          <p:cNvSpPr txBox="1"/>
          <p:nvPr/>
        </p:nvSpPr>
        <p:spPr>
          <a:xfrm>
            <a:off x="5409209" y="35532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97988A-BFFC-193B-0191-29D1B7BE9F86}"/>
              </a:ext>
            </a:extLst>
          </p:cNvPr>
          <p:cNvSpPr txBox="1"/>
          <p:nvPr/>
        </p:nvSpPr>
        <p:spPr>
          <a:xfrm>
            <a:off x="5438608" y="4762398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4442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566B-DB4F-ED2B-175B-5B5F4F86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C497A1-CAE6-545E-03A2-32C2318D05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3B3A83E-93C6-A21E-E3A2-113DFC513B1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5D6815-4E07-20CE-F840-9097FB61CEBA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10E164-3342-5724-5058-AFBA3BF151E9}"/>
              </a:ext>
            </a:extLst>
          </p:cNvPr>
          <p:cNvSpPr/>
          <p:nvPr/>
        </p:nvSpPr>
        <p:spPr>
          <a:xfrm>
            <a:off x="2976505" y="312528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120A4E-6C93-7858-A4FF-4CF98383567E}"/>
              </a:ext>
            </a:extLst>
          </p:cNvPr>
          <p:cNvSpPr/>
          <p:nvPr/>
        </p:nvSpPr>
        <p:spPr>
          <a:xfrm>
            <a:off x="2976505" y="434516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CF6F0C-2F31-53FD-C5FA-E2BFB65B5405}"/>
              </a:ext>
            </a:extLst>
          </p:cNvPr>
          <p:cNvSpPr/>
          <p:nvPr/>
        </p:nvSpPr>
        <p:spPr>
          <a:xfrm>
            <a:off x="2976505" y="548718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79E871-B616-56EA-B126-3289072E2BBE}"/>
              </a:ext>
            </a:extLst>
          </p:cNvPr>
          <p:cNvSpPr txBox="1"/>
          <p:nvPr/>
        </p:nvSpPr>
        <p:spPr>
          <a:xfrm>
            <a:off x="3897330" y="2966880"/>
            <a:ext cx="6300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 um suco de laranja.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3DB5E0-3D76-91D6-6FAA-44FAF5AC3A0B}"/>
              </a:ext>
            </a:extLst>
          </p:cNvPr>
          <p:cNvSpPr txBox="1"/>
          <p:nvPr/>
        </p:nvSpPr>
        <p:spPr>
          <a:xfrm>
            <a:off x="516361" y="1832092"/>
            <a:ext cx="8719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Eu quero um bolo de chocolate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707587-15D9-D928-86B5-C202708058CD}"/>
              </a:ext>
            </a:extLst>
          </p:cNvPr>
          <p:cNvSpPr txBox="1"/>
          <p:nvPr/>
        </p:nvSpPr>
        <p:spPr>
          <a:xfrm>
            <a:off x="4045679" y="4272372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 de morango.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91E11-A969-7831-C349-8007ED16348A}"/>
              </a:ext>
            </a:extLst>
          </p:cNvPr>
          <p:cNvSpPr txBox="1"/>
          <p:nvPr/>
        </p:nvSpPr>
        <p:spPr>
          <a:xfrm>
            <a:off x="4045679" y="5352994"/>
            <a:ext cx="6821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pode ser de fubá.</a:t>
            </a:r>
          </a:p>
        </p:txBody>
      </p:sp>
    </p:spTree>
    <p:extLst>
      <p:ext uri="{BB962C8B-B14F-4D97-AF65-F5344CB8AC3E}">
        <p14:creationId xmlns:p14="http://schemas.microsoft.com/office/powerpoint/2010/main" val="359394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DDD4-3F16-6DA2-643A-E6B51E35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C5F3B0-70D2-578F-96F0-BFE6BDD09B1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D9A6A9F-8DC7-7495-5806-D78C7B7C42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9868FEB-2D29-61F7-A14A-3A55F997E718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D51A43-A711-B586-FEFB-0A48E64C57E1}"/>
              </a:ext>
            </a:extLst>
          </p:cNvPr>
          <p:cNvSpPr/>
          <p:nvPr/>
        </p:nvSpPr>
        <p:spPr>
          <a:xfrm>
            <a:off x="1150661" y="2306041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/>
              <a:t>IF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EDCD70-9ED7-8440-F72C-02651A2F6334}"/>
              </a:ext>
            </a:extLst>
          </p:cNvPr>
          <p:cNvSpPr/>
          <p:nvPr/>
        </p:nvSpPr>
        <p:spPr>
          <a:xfrm>
            <a:off x="1150661" y="4410907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Else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1B827E-5538-BEDA-1C4C-E8C27EBB35D5}"/>
              </a:ext>
            </a:extLst>
          </p:cNvPr>
          <p:cNvSpPr txBox="1"/>
          <p:nvPr/>
        </p:nvSpPr>
        <p:spPr>
          <a:xfrm>
            <a:off x="4907294" y="2132429"/>
            <a:ext cx="1484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56262E-583F-F4E6-E08A-A125FE3F507C}"/>
              </a:ext>
            </a:extLst>
          </p:cNvPr>
          <p:cNvSpPr txBox="1"/>
          <p:nvPr/>
        </p:nvSpPr>
        <p:spPr>
          <a:xfrm>
            <a:off x="4907294" y="4272372"/>
            <a:ext cx="3365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2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458C4-F76A-47E6-6A94-699C4C5F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41E97-AD48-1880-07C7-9DE25C9D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" y="1868556"/>
            <a:ext cx="11110527" cy="32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3FF6-ABB7-6580-23D1-6356D7B8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15A781-95AB-CB16-268C-4C8CE62570C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1E426B8-3FB6-902C-D1F2-F553A7094BD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AD56C87-6197-5B5F-3820-B23C01C8A9A4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E00D5C-D834-47C0-DE75-0B070285E058}"/>
              </a:ext>
            </a:extLst>
          </p:cNvPr>
          <p:cNvSpPr/>
          <p:nvPr/>
        </p:nvSpPr>
        <p:spPr>
          <a:xfrm>
            <a:off x="1150661" y="2306041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/>
              <a:t>Case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4926F-DEA4-324D-273C-9D3F812F6980}"/>
              </a:ext>
            </a:extLst>
          </p:cNvPr>
          <p:cNvSpPr txBox="1"/>
          <p:nvPr/>
        </p:nvSpPr>
        <p:spPr>
          <a:xfrm>
            <a:off x="796027" y="3557906"/>
            <a:ext cx="109504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>
                <a:latin typeface="Arial" panose="020B0604020202020204" pitchFamily="34" charset="0"/>
                <a:cs typeface="Arial" panose="020B0604020202020204" pitchFamily="34" charset="0"/>
              </a:rPr>
              <a:t>Escolha com mais opções</a:t>
            </a:r>
            <a:r>
              <a:rPr lang="pt-BR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8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ricks and tips for VSCode Beginners | by Komal Khetlani | Dev Genius">
            <a:extLst>
              <a:ext uri="{FF2B5EF4-FFF2-40B4-BE49-F238E27FC236}">
                <a16:creationId xmlns:a16="http://schemas.microsoft.com/office/drawing/2014/main" id="{7ED0BBB7-D3B8-C5BC-DDE9-D0AEAB8E3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87" y="1558412"/>
            <a:ext cx="7993626" cy="39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91BE-DA6B-8AEE-6473-634B5ADA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F4723-338D-1707-FE00-78BBC887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01" y="241789"/>
            <a:ext cx="8450448" cy="64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9759683" cy="2259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7755FD-89DC-55A0-1B52-3D27198DF7BC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1)Calcule a diferença entre 2 números.</a:t>
            </a:r>
          </a:p>
          <a:p>
            <a:pPr fontAlgn="base"/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Verifique se um numero é par.</a:t>
            </a:r>
          </a:p>
          <a:p>
            <a:pPr fontAlgn="base"/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3)Solicite 2 notas, e veja se o 1 é múltiplo do segundo. (ex. 9 é múltiplo de 3)</a:t>
            </a:r>
          </a:p>
          <a:p>
            <a:pPr fontAlgn="base"/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4)Converta uma temperatura em celsius para Fahrenheit (</a:t>
            </a:r>
            <a:r>
              <a:rPr lang="pt-BR" sz="36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ºc</a:t>
            </a:r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*9/5)+32 </a:t>
            </a:r>
          </a:p>
          <a:p>
            <a:pPr fontAlgn="base"/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Calcule a área (base * altura).</a:t>
            </a: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5435-2F3B-4AFF-5D5C-7CC51C19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49CE80-B035-2102-34B3-34E587A900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ACE50A6-4C8F-6257-90BD-CAA00DF528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6BB16B-4CAB-BF5A-109C-9282DEB3C1E3}"/>
              </a:ext>
            </a:extLst>
          </p:cNvPr>
          <p:cNvSpPr txBox="1">
            <a:spLocks/>
          </p:cNvSpPr>
          <p:nvPr/>
        </p:nvSpPr>
        <p:spPr>
          <a:xfrm>
            <a:off x="2995358" y="20906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 de Fixação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CC4BA8-1D7E-AE84-0454-9696BDBA9FA8}"/>
              </a:ext>
            </a:extLst>
          </p:cNvPr>
          <p:cNvSpPr txBox="1"/>
          <p:nvPr/>
        </p:nvSpPr>
        <p:spPr>
          <a:xfrm>
            <a:off x="639099" y="1505106"/>
            <a:ext cx="11403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Solicite duas notas ao usuário e informe se está acima da média, e se é uma nota par, e mostre o resultado ao usuário.</a:t>
            </a:r>
          </a:p>
          <a:p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Solicite o peso e a altura de uma pessoa e calcule o IMC( peso/altura²). </a:t>
            </a:r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Apresente o resultado ao usuário. 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um ano é bissexto.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Solicite ao usuário uma taxa de câmbio, e um valor desejado, exiba quanto ficaria esse valor convertido com a taxa. </a:t>
            </a:r>
          </a:p>
        </p:txBody>
      </p:sp>
    </p:spTree>
    <p:extLst>
      <p:ext uri="{BB962C8B-B14F-4D97-AF65-F5344CB8AC3E}">
        <p14:creationId xmlns:p14="http://schemas.microsoft.com/office/powerpoint/2010/main" val="301813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5435-2F3B-4AFF-5D5C-7CC51C19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49CE80-B035-2102-34B3-34E587A900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ACE50A6-4C8F-6257-90BD-CAA00DF528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6BB16B-4CAB-BF5A-109C-9282DEB3C1E3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CC4BA8-1D7E-AE84-0454-9696BDBA9FA8}"/>
              </a:ext>
            </a:extLst>
          </p:cNvPr>
          <p:cNvSpPr txBox="1"/>
          <p:nvPr/>
        </p:nvSpPr>
        <p:spPr>
          <a:xfrm>
            <a:off x="639099" y="1825137"/>
            <a:ext cx="11403113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>
                <a:latin typeface="Arial"/>
                <a:cs typeface="Arial"/>
              </a:rPr>
              <a:t>São uma das principais características da programação, e está presente em grande parte da linguagens conhecidas hoje. 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>
                <a:latin typeface="Arial"/>
                <a:cs typeface="Arial"/>
              </a:rPr>
              <a:t>Permite que um bloco de código seja </a:t>
            </a:r>
          </a:p>
          <a:p>
            <a:r>
              <a:rPr lang="pt-BR" sz="3200">
                <a:latin typeface="Arial"/>
                <a:cs typeface="Arial"/>
              </a:rPr>
              <a:t>repetido diversas vezes até que uma </a:t>
            </a:r>
          </a:p>
          <a:p>
            <a:r>
              <a:rPr lang="pt-BR" sz="3200">
                <a:latin typeface="Arial"/>
                <a:cs typeface="Arial"/>
              </a:rPr>
              <a:t>condição seja satisfeita.</a:t>
            </a:r>
            <a:endParaRPr lang="pt-BR" sz="3200">
              <a:solidFill>
                <a:srgbClr val="040C28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Repetir - ícones de setas grátis">
            <a:extLst>
              <a:ext uri="{FF2B5EF4-FFF2-40B4-BE49-F238E27FC236}">
                <a16:creationId xmlns:a16="http://schemas.microsoft.com/office/drawing/2014/main" id="{2589CE81-D3E6-500E-CB51-66144D4D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29" y="3273557"/>
            <a:ext cx="3221770" cy="32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21268-55C1-3794-BCAC-E2039C6D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2E4C22-BA79-AE31-7CDB-9265EB85D48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E62D485-F4F1-5F28-944D-524A58BBC928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06B117F-2195-860A-8526-95A978D7EA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74F7E5-0947-33B0-C17A-91A1156AC55C}"/>
              </a:ext>
            </a:extLst>
          </p:cNvPr>
          <p:cNvSpPr txBox="1"/>
          <p:nvPr/>
        </p:nvSpPr>
        <p:spPr>
          <a:xfrm>
            <a:off x="598906" y="1831479"/>
            <a:ext cx="11403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Eles são essenciais para a resolução de uma grande variedade de problemas de programação, como a repetição de uma ação, a iteração em uma coleção de itens ou a espera por uma condição ser satisfeita.</a:t>
            </a: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80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, temos três estruturas principais de laços de repetição: </a:t>
            </a: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DO-WHILE. </a:t>
            </a:r>
          </a:p>
        </p:txBody>
      </p:sp>
    </p:spTree>
    <p:extLst>
      <p:ext uri="{BB962C8B-B14F-4D97-AF65-F5344CB8AC3E}">
        <p14:creationId xmlns:p14="http://schemas.microsoft.com/office/powerpoint/2010/main" val="67798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3E503-B9FE-1931-DBC0-10887230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757918-E080-BE5C-368C-48035426B36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7520CEA-DBC7-9B4D-95FB-31E2C190B1A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4AF7B80-C41D-F742-0A60-F204A061E41D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8530A4-5381-DAC5-6FFE-06B52F08C60F}"/>
              </a:ext>
            </a:extLst>
          </p:cNvPr>
          <p:cNvSpPr txBox="1"/>
          <p:nvPr/>
        </p:nvSpPr>
        <p:spPr>
          <a:xfrm>
            <a:off x="788887" y="4170581"/>
            <a:ext cx="11403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i em 1 e, enquanto i for menor ou igual a 10, imprime i no console e depois incrementa i em 1</a:t>
            </a: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laço for é especialmente útil quando sabemos exatamente quantas vezes queremos que nosso código seja executado.</a:t>
            </a:r>
            <a:endParaRPr lang="pt-BR" sz="3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240FE-7249-F2C4-CB8E-096CE2C2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89" y="1459542"/>
            <a:ext cx="9323805" cy="21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5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676DD5-A0DD-924F-7F58-7E0A50DA2DFE}"/>
              </a:ext>
            </a:extLst>
          </p:cNvPr>
          <p:cNvSpPr txBox="1"/>
          <p:nvPr/>
        </p:nvSpPr>
        <p:spPr>
          <a:xfrm>
            <a:off x="598906" y="4385287"/>
            <a:ext cx="11403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contador em 20 e </a:t>
            </a:r>
            <a:r>
              <a:rPr lang="pt-BR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uma condição seja verdadeira,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exibe o resultado no console e incrementa i em 1</a:t>
            </a: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B835E0-F31A-1FB0-8F9D-E8C07E60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95" y="1520775"/>
            <a:ext cx="8703399" cy="23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1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CC6C-3031-C5E0-E63E-DABB1498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745D83-9FF9-244F-E8CE-CFBCD0DD08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ACCB26-88E3-480E-E5BF-47AAC0DD9CD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8A5E52-228A-40EA-DD11-44C62D51DD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-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ABE45F-07AD-C257-B20C-661579D9F1C4}"/>
              </a:ext>
            </a:extLst>
          </p:cNvPr>
          <p:cNvSpPr txBox="1"/>
          <p:nvPr/>
        </p:nvSpPr>
        <p:spPr>
          <a:xfrm>
            <a:off x="598906" y="3102911"/>
            <a:ext cx="11403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i em 1 e faz uma verificação, se o número e ímpar, então exibe o resultado no console e incrementa i em 1</a:t>
            </a: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Do </a:t>
            </a:r>
            <a:r>
              <a:rPr lang="pt-BR" sz="28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sempre vai executar pelo menos a 1 vez, e depois valida a condição do </a:t>
            </a:r>
            <a:r>
              <a:rPr lang="pt-BR" sz="28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718220-E6FC-7DD5-8057-F8EB7E23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62" y="197571"/>
            <a:ext cx="5654462" cy="35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40C7-8C62-8F09-3F02-97B4D38B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CF4C2A-3267-BF0F-EFB5-C0AAC5ED6D2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C36091-2F64-7FC9-5E1B-D78BF560C2F5}"/>
              </a:ext>
            </a:extLst>
          </p:cNvPr>
          <p:cNvSpPr txBox="1"/>
          <p:nvPr/>
        </p:nvSpPr>
        <p:spPr>
          <a:xfrm>
            <a:off x="569410" y="1026648"/>
            <a:ext cx="114031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onde o usuário "pensa" em um número de 1 a 100 e o programa deve adivinhar o número, dando um número exato de chutes possíveis.</a:t>
            </a:r>
          </a:p>
          <a:p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1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40C7-8C62-8F09-3F02-97B4D38B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CF4C2A-3267-BF0F-EFB5-C0AAC5ED6D2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C9EB3B-C9E0-410D-81E0-87532BCF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276350"/>
            <a:ext cx="8020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6CE8D-A4B7-AA10-3368-84622D0E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43BF77E-AF58-7B04-4FDB-CF0A8F88C8E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63FF7F0-0777-D1B9-4484-1F6ACB2F4A45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99B80-B16E-B3EE-FE5B-D75D7A5C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7" y="2468321"/>
            <a:ext cx="7703836" cy="27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646E-73D2-6F8E-BBCC-4BD2B0D4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476604-EBFB-5BEC-1399-6964040CF45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D35B4E-D890-A6E9-151A-D79602CC40C8}"/>
              </a:ext>
            </a:extLst>
          </p:cNvPr>
          <p:cNvSpPr txBox="1"/>
          <p:nvPr/>
        </p:nvSpPr>
        <p:spPr>
          <a:xfrm>
            <a:off x="569410" y="871537"/>
            <a:ext cx="1140311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Pedir um número ao usuário de 1 a 9, e imprima a tabuada desse valor.</a:t>
            </a:r>
          </a:p>
          <a:p>
            <a:endParaRPr lang="pt-BR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de "Pedra, papel e tesoura" contra o computador. Para simplificar, vamos supor que a escolha do usuário é sempre "pedra". </a:t>
            </a:r>
            <a:endParaRPr lang="pt-BR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Neste exercício, você precisa criar um programa que calcula o fatorial de um número. O fatorial de um número é o produto de todos os números inteiros positivos de 1 até o número. Por exemplo, o fatorial de 5 (representado por 5!) é 1 * 2 * 3 * 4 * 5 = 120.</a:t>
            </a:r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302AA0-EA64-1F06-3243-F47AE5F6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14" y="871537"/>
            <a:ext cx="9794972" cy="51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931815" y="1658908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que o usuário seja notificado.</a:t>
            </a: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que usuário informe algum contexto.</a:t>
            </a: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pt-BR" sz="3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exibe uma pergunta com possibilidade de confirmar ou não. </a:t>
            </a:r>
          </a:p>
        </p:txBody>
      </p:sp>
    </p:spTree>
    <p:extLst>
      <p:ext uri="{BB962C8B-B14F-4D97-AF65-F5344CB8AC3E}">
        <p14:creationId xmlns:p14="http://schemas.microsoft.com/office/powerpoint/2010/main" val="411446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7D3263A-5DFD-C363-6E41-A0B2D33785A7}"/>
              </a:ext>
            </a:extLst>
          </p:cNvPr>
          <p:cNvSpPr txBox="1">
            <a:spLocks/>
          </p:cNvSpPr>
          <p:nvPr/>
        </p:nvSpPr>
        <p:spPr>
          <a:xfrm>
            <a:off x="511276" y="5847133"/>
            <a:ext cx="11169445" cy="889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5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usar pelo menos o  nome que foi fornecido pelo usuário podemos usar o </a:t>
            </a:r>
            <a:r>
              <a:rPr lang="pt-BR" sz="25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pt-BR" sz="25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5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8B39AA-65C2-246B-60CF-96590EC7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32" y="871537"/>
            <a:ext cx="8538131" cy="47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Vetores de Emoticon Smiley Medo Dos Desenhos e mais imagens de Emoticon -  Emoticon, Medo, Choque">
            <a:extLst>
              <a:ext uri="{FF2B5EF4-FFF2-40B4-BE49-F238E27FC236}">
                <a16:creationId xmlns:a16="http://schemas.microsoft.com/office/drawing/2014/main" id="{B835ACF9-745E-6697-C9D8-A6C2D19D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01" y="2421593"/>
            <a:ext cx="3754751" cy="41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1838632" y="238923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+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1838632" y="348004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1838632" y="460503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1838632" y="573002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6504038" y="334610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6543370" y="453102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**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0F578-E19A-3F7B-1DE8-2E58B7E7516A}"/>
              </a:ext>
            </a:extLst>
          </p:cNvPr>
          <p:cNvSpPr txBox="1"/>
          <p:nvPr/>
        </p:nvSpPr>
        <p:spPr>
          <a:xfrm>
            <a:off x="1196062" y="240635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C1F5C9-BDF5-969B-1327-76FD6DFA0BA3}"/>
              </a:ext>
            </a:extLst>
          </p:cNvPr>
          <p:cNvSpPr txBox="1"/>
          <p:nvPr/>
        </p:nvSpPr>
        <p:spPr>
          <a:xfrm>
            <a:off x="2968786" y="35142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FB1746-9558-FA4C-AF62-A404F52765BE}"/>
              </a:ext>
            </a:extLst>
          </p:cNvPr>
          <p:cNvSpPr txBox="1"/>
          <p:nvPr/>
        </p:nvSpPr>
        <p:spPr>
          <a:xfrm>
            <a:off x="1191868" y="345348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A479E-AA60-A583-6EE7-306A69FE655A}"/>
              </a:ext>
            </a:extLst>
          </p:cNvPr>
          <p:cNvSpPr txBox="1"/>
          <p:nvPr/>
        </p:nvSpPr>
        <p:spPr>
          <a:xfrm>
            <a:off x="117088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74CF-7ECB-4401-58B6-0C87EEFF8867}"/>
              </a:ext>
            </a:extLst>
          </p:cNvPr>
          <p:cNvSpPr txBox="1"/>
          <p:nvPr/>
        </p:nvSpPr>
        <p:spPr>
          <a:xfrm>
            <a:off x="1295835" y="573002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53BF71-D226-B03A-B864-5C811186D63A}"/>
              </a:ext>
            </a:extLst>
          </p:cNvPr>
          <p:cNvSpPr txBox="1"/>
          <p:nvPr/>
        </p:nvSpPr>
        <p:spPr>
          <a:xfrm>
            <a:off x="2968786" y="2398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E492B1-BEF4-3D83-5BB8-0890ABF86654}"/>
              </a:ext>
            </a:extLst>
          </p:cNvPr>
          <p:cNvSpPr txBox="1"/>
          <p:nvPr/>
        </p:nvSpPr>
        <p:spPr>
          <a:xfrm>
            <a:off x="303169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E1D008-F96B-E7ED-FC71-62EA00FAD826}"/>
              </a:ext>
            </a:extLst>
          </p:cNvPr>
          <p:cNvSpPr txBox="1"/>
          <p:nvPr/>
        </p:nvSpPr>
        <p:spPr>
          <a:xfrm>
            <a:off x="3031690" y="576426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E87A37-E2A4-7659-098D-6310AD60BED2}"/>
              </a:ext>
            </a:extLst>
          </p:cNvPr>
          <p:cNvSpPr txBox="1"/>
          <p:nvPr/>
        </p:nvSpPr>
        <p:spPr>
          <a:xfrm>
            <a:off x="5921021" y="335443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BA9C7B-C94C-3035-1542-A9468F2205B6}"/>
              </a:ext>
            </a:extLst>
          </p:cNvPr>
          <p:cNvSpPr txBox="1"/>
          <p:nvPr/>
        </p:nvSpPr>
        <p:spPr>
          <a:xfrm>
            <a:off x="7693745" y="334610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D5FE290-6074-5B3C-3B74-7E6DF4D04E33}"/>
              </a:ext>
            </a:extLst>
          </p:cNvPr>
          <p:cNvSpPr txBox="1"/>
          <p:nvPr/>
        </p:nvSpPr>
        <p:spPr>
          <a:xfrm>
            <a:off x="6002498" y="454157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8DD1E6-B1E4-1F61-2C13-4A77B43D5347}"/>
              </a:ext>
            </a:extLst>
          </p:cNvPr>
          <p:cNvSpPr txBox="1"/>
          <p:nvPr/>
        </p:nvSpPr>
        <p:spPr>
          <a:xfrm>
            <a:off x="7775222" y="45332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2B0B65-73BE-F19D-41CF-D7051E689CD0}"/>
              </a:ext>
            </a:extLst>
          </p:cNvPr>
          <p:cNvSpPr txBox="1"/>
          <p:nvPr/>
        </p:nvSpPr>
        <p:spPr>
          <a:xfrm>
            <a:off x="3671489" y="239802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=10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36652C-79C0-5008-8639-84D3BB2E6439}"/>
              </a:ext>
            </a:extLst>
          </p:cNvPr>
          <p:cNvSpPr txBox="1"/>
          <p:nvPr/>
        </p:nvSpPr>
        <p:spPr>
          <a:xfrm>
            <a:off x="3668772" y="3541091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 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8F1001-9B78-76AF-0523-5633CB737774}"/>
              </a:ext>
            </a:extLst>
          </p:cNvPr>
          <p:cNvSpPr txBox="1"/>
          <p:nvPr/>
        </p:nvSpPr>
        <p:spPr>
          <a:xfrm>
            <a:off x="3649708" y="4614437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=21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3751356" y="576426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2A9E47-3224-631D-141E-C4B39D9822C7}"/>
              </a:ext>
            </a:extLst>
          </p:cNvPr>
          <p:cNvSpPr txBox="1"/>
          <p:nvPr/>
        </p:nvSpPr>
        <p:spPr>
          <a:xfrm>
            <a:off x="8390426" y="3414400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EF39FD6-F624-EE7D-B2F7-3A3380D66018}"/>
              </a:ext>
            </a:extLst>
          </p:cNvPr>
          <p:cNvSpPr txBox="1"/>
          <p:nvPr/>
        </p:nvSpPr>
        <p:spPr>
          <a:xfrm>
            <a:off x="8378185" y="4531029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=343</a:t>
            </a:r>
          </a:p>
        </p:txBody>
      </p:sp>
    </p:spTree>
    <p:extLst>
      <p:ext uri="{BB962C8B-B14F-4D97-AF65-F5344CB8AC3E}">
        <p14:creationId xmlns:p14="http://schemas.microsoft.com/office/powerpoint/2010/main" val="138564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Precedência</a:t>
            </a:r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3652899" y="325266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+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5584721" y="326385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/>
              <a:t>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0F578-E19A-3F7B-1DE8-2E58B7E7516A}"/>
              </a:ext>
            </a:extLst>
          </p:cNvPr>
          <p:cNvSpPr txBox="1"/>
          <p:nvPr/>
        </p:nvSpPr>
        <p:spPr>
          <a:xfrm>
            <a:off x="3010329" y="326978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53BF71-D226-B03A-B864-5C811186D63A}"/>
              </a:ext>
            </a:extLst>
          </p:cNvPr>
          <p:cNvSpPr txBox="1"/>
          <p:nvPr/>
        </p:nvSpPr>
        <p:spPr>
          <a:xfrm>
            <a:off x="4783053" y="326145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6827471" y="324064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E494E8-CCE9-E164-E172-34A54E39CC7B}"/>
              </a:ext>
            </a:extLst>
          </p:cNvPr>
          <p:cNvSpPr txBox="1"/>
          <p:nvPr/>
        </p:nvSpPr>
        <p:spPr>
          <a:xfrm>
            <a:off x="7993727" y="3240646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/>
              <a:t>=13</a:t>
            </a:r>
          </a:p>
        </p:txBody>
      </p:sp>
    </p:spTree>
    <p:extLst>
      <p:ext uri="{BB962C8B-B14F-4D97-AF65-F5344CB8AC3E}">
        <p14:creationId xmlns:p14="http://schemas.microsoft.com/office/powerpoint/2010/main" val="15002072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4" ma:contentTypeDescription="Crie um novo documento." ma:contentTypeScope="" ma:versionID="f8335577988e42a3c483a14cd00db35d">
  <xsd:schema xmlns:xsd="http://www.w3.org/2001/XMLSchema" xmlns:xs="http://www.w3.org/2001/XMLSchema" xmlns:p="http://schemas.microsoft.com/office/2006/metadata/properties" xmlns:ns2="255cf952-2304-441f-97ad-ebd787bf4d3f" targetNamespace="http://schemas.microsoft.com/office/2006/metadata/properties" ma:root="true" ma:fieldsID="633a3249407e2d2178300eff306292ca" ns2:_="">
    <xsd:import namespace="255cf952-2304-441f-97ad-ebd787bf4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73B61-49DD-45E3-9B5B-7210A95FE1BC}">
  <ds:schemaRefs>
    <ds:schemaRef ds:uri="255cf952-2304-441f-97ad-ebd787bf4d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B0DA8B-17BD-4808-BAA5-494D998879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Application>Microsoft Office PowerPoint</Application>
  <PresentationFormat>Widescreen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Personalizado</vt:lpstr>
      <vt:lpstr>Programação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revision>1</cp:revision>
  <dcterms:created xsi:type="dcterms:W3CDTF">2024-06-11T13:39:06Z</dcterms:created>
  <dcterms:modified xsi:type="dcterms:W3CDTF">2024-09-03T10:58:57Z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0x010100472CE56F4F40174CB47FEABC9A3DABA4</vt:lpwstr>
  </property>
</Properties>
</file>