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397" r:id="rId5"/>
    <p:sldId id="400" r:id="rId6"/>
    <p:sldId id="405" r:id="rId7"/>
    <p:sldId id="409" r:id="rId8"/>
    <p:sldId id="448" r:id="rId9"/>
    <p:sldId id="406" r:id="rId10"/>
    <p:sldId id="436" r:id="rId11"/>
    <p:sldId id="407" r:id="rId12"/>
    <p:sldId id="408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7C49AC"/>
    <a:srgbClr val="3F64DF"/>
    <a:srgbClr val="0A0B27"/>
    <a:srgbClr val="D3DB25"/>
    <a:srgbClr val="00984A"/>
    <a:srgbClr val="62A79C"/>
    <a:srgbClr val="070604"/>
    <a:srgbClr val="F1D3BD"/>
    <a:srgbClr val="C35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E2F7F-E28B-7EDB-4F93-F4C2241E085F}" v="20" dt="2024-08-27T11:42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B8B9B86E-98E1-4643-A3AC-58F4D94A3C85}"/>
    <pc:docChg chg="custSel modSld">
      <pc:chgData name="Nanda Fretes" userId="3251f339cb56ebd4" providerId="LiveId" clId="{B8B9B86E-98E1-4643-A3AC-58F4D94A3C85}" dt="2024-08-13T17:06:44.468" v="0" actId="33524"/>
      <pc:docMkLst>
        <pc:docMk/>
      </pc:docMkLst>
      <pc:sldChg chg="modSp mod">
        <pc:chgData name="Nanda Fretes" userId="3251f339cb56ebd4" providerId="LiveId" clId="{B8B9B86E-98E1-4643-A3AC-58F4D94A3C85}" dt="2024-08-13T17:06:44.468" v="0" actId="33524"/>
        <pc:sldMkLst>
          <pc:docMk/>
          <pc:sldMk cId="3381584554" sldId="409"/>
        </pc:sldMkLst>
        <pc:spChg chg="mod">
          <ac:chgData name="Nanda Fretes" userId="3251f339cb56ebd4" providerId="LiveId" clId="{B8B9B86E-98E1-4643-A3AC-58F4D94A3C85}" dt="2024-08-13T17:06:44.468" v="0" actId="33524"/>
          <ac:spMkLst>
            <pc:docMk/>
            <pc:sldMk cId="3381584554" sldId="409"/>
            <ac:spMk id="6" creationId="{DC8B1E4E-B246-EF8F-9945-6B18E2438DC5}"/>
          </ac:spMkLst>
        </pc:spChg>
      </pc:sldChg>
    </pc:docChg>
  </pc:docChgLst>
  <pc:docChgLst>
    <pc:chgData name="FERNANDA MILITAO DA SILVA FRETES" userId="S::fernanda.fretes@senaisp.edu.br::95040a9d-2cfd-48a9-b1e6-bae6a6a9afc8" providerId="AD" clId="Web-{275E2F7F-E28B-7EDB-4F93-F4C2241E085F}"/>
    <pc:docChg chg="delSld">
      <pc:chgData name="FERNANDA MILITAO DA SILVA FRETES" userId="S::fernanda.fretes@senaisp.edu.br::95040a9d-2cfd-48a9-b1e6-bae6a6a9afc8" providerId="AD" clId="Web-{275E2F7F-E28B-7EDB-4F93-F4C2241E085F}" dt="2024-08-27T11:42:29.313" v="19"/>
      <pc:docMkLst>
        <pc:docMk/>
      </pc:docMkLst>
      <pc:sldChg chg="del">
        <pc:chgData name="FERNANDA MILITAO DA SILVA FRETES" userId="S::fernanda.fretes@senaisp.edu.br::95040a9d-2cfd-48a9-b1e6-bae6a6a9afc8" providerId="AD" clId="Web-{275E2F7F-E28B-7EDB-4F93-F4C2241E085F}" dt="2024-08-27T11:42:02.906" v="1"/>
        <pc:sldMkLst>
          <pc:docMk/>
          <pc:sldMk cId="2021822599" sldId="425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03.281" v="2"/>
        <pc:sldMkLst>
          <pc:docMk/>
          <pc:sldMk cId="4114462995" sldId="426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10.250" v="4"/>
        <pc:sldMkLst>
          <pc:docMk/>
          <pc:sldMk cId="3096603638" sldId="427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13.407" v="7"/>
        <pc:sldMkLst>
          <pc:docMk/>
          <pc:sldMk cId="668342503" sldId="428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12.047" v="5"/>
        <pc:sldMkLst>
          <pc:docMk/>
          <pc:sldMk cId="1385649875" sldId="429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12.782" v="6"/>
        <pc:sldMkLst>
          <pc:docMk/>
          <pc:sldMk cId="1500207291" sldId="430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17.641" v="8"/>
        <pc:sldMkLst>
          <pc:docMk/>
          <pc:sldMk cId="1301065380" sldId="431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20.579" v="9"/>
        <pc:sldMkLst>
          <pc:docMk/>
          <pc:sldMk cId="2507373012" sldId="433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28.688" v="18"/>
        <pc:sldMkLst>
          <pc:docMk/>
          <pc:sldMk cId="3298927440" sldId="434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1:59.781" v="0"/>
        <pc:sldMkLst>
          <pc:docMk/>
          <pc:sldMk cId="24460488" sldId="435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21.422" v="10"/>
        <pc:sldMkLst>
          <pc:docMk/>
          <pc:sldMk cId="2489212929" sldId="437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21.891" v="11"/>
        <pc:sldMkLst>
          <pc:docMk/>
          <pc:sldMk cId="3713599734" sldId="438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22.329" v="12"/>
        <pc:sldMkLst>
          <pc:docMk/>
          <pc:sldMk cId="344423579" sldId="439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22.891" v="13"/>
        <pc:sldMkLst>
          <pc:docMk/>
          <pc:sldMk cId="3593948338" sldId="440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29.313" v="19"/>
        <pc:sldMkLst>
          <pc:docMk/>
          <pc:sldMk cId="3018134581" sldId="442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23.657" v="14"/>
        <pc:sldMkLst>
          <pc:docMk/>
          <pc:sldMk cId="3318298269" sldId="443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24.985" v="15"/>
        <pc:sldMkLst>
          <pc:docMk/>
          <pc:sldMk cId="1755542636" sldId="444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25.532" v="16"/>
        <pc:sldMkLst>
          <pc:docMk/>
          <pc:sldMk cId="1741868956" sldId="445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27.641" v="17"/>
        <pc:sldMkLst>
          <pc:docMk/>
          <pc:sldMk cId="603280590" sldId="446"/>
        </pc:sldMkLst>
      </pc:sldChg>
      <pc:sldChg chg="del">
        <pc:chgData name="FERNANDA MILITAO DA SILVA FRETES" userId="S::fernanda.fretes@senaisp.edu.br::95040a9d-2cfd-48a9-b1e6-bae6a6a9afc8" providerId="AD" clId="Web-{275E2F7F-E28B-7EDB-4F93-F4C2241E085F}" dt="2024-08-27T11:42:05.578" v="3"/>
        <pc:sldMkLst>
          <pc:docMk/>
          <pc:sldMk cId="3294217602" sldId="447"/>
        </pc:sldMkLst>
      </pc:sldChg>
    </pc:docChg>
  </pc:docChgLst>
  <pc:docChgLst>
    <pc:chgData name="Nanda Fretes" userId="3251f339cb56ebd4" providerId="LiveId" clId="{4F2BD2EA-2176-486F-B1C1-622C3375C75D}"/>
    <pc:docChg chg="undo custSel addSld delSld modSld sldOrd">
      <pc:chgData name="Nanda Fretes" userId="3251f339cb56ebd4" providerId="LiveId" clId="{4F2BD2EA-2176-486F-B1C1-622C3375C75D}" dt="2024-02-05T17:40:27.400" v="3341" actId="1076"/>
      <pc:docMkLst>
        <pc:docMk/>
      </pc:docMkLst>
      <pc:sldChg chg="del">
        <pc:chgData name="Nanda Fretes" userId="3251f339cb56ebd4" providerId="LiveId" clId="{4F2BD2EA-2176-486F-B1C1-622C3375C75D}" dt="2024-01-20T10:18:18.390" v="1" actId="47"/>
        <pc:sldMkLst>
          <pc:docMk/>
          <pc:sldMk cId="3372343837" sldId="356"/>
        </pc:sldMkLst>
      </pc:sldChg>
      <pc:sldChg chg="del">
        <pc:chgData name="Nanda Fretes" userId="3251f339cb56ebd4" providerId="LiveId" clId="{4F2BD2EA-2176-486F-B1C1-622C3375C75D}" dt="2024-01-20T10:18:17.854" v="0" actId="47"/>
        <pc:sldMkLst>
          <pc:docMk/>
          <pc:sldMk cId="121727078" sldId="398"/>
        </pc:sldMkLst>
      </pc:sldChg>
      <pc:sldChg chg="del">
        <pc:chgData name="Nanda Fretes" userId="3251f339cb56ebd4" providerId="LiveId" clId="{4F2BD2EA-2176-486F-B1C1-622C3375C75D}" dt="2024-01-20T10:18:18.413" v="2" actId="47"/>
        <pc:sldMkLst>
          <pc:docMk/>
          <pc:sldMk cId="2214371375" sldId="399"/>
        </pc:sldMkLst>
      </pc:sldChg>
      <pc:sldChg chg="modSp add mod">
        <pc:chgData name="Nanda Fretes" userId="3251f339cb56ebd4" providerId="LiveId" clId="{4F2BD2EA-2176-486F-B1C1-622C3375C75D}" dt="2024-02-03T08:36:34.435" v="103" actId="20577"/>
        <pc:sldMkLst>
          <pc:docMk/>
          <pc:sldMk cId="568884671" sldId="400"/>
        </pc:sldMkLst>
        <pc:spChg chg="mod">
          <ac:chgData name="Nanda Fretes" userId="3251f339cb56ebd4" providerId="LiveId" clId="{4F2BD2EA-2176-486F-B1C1-622C3375C75D}" dt="2024-01-20T10:18:35.791" v="46" actId="20577"/>
          <ac:spMkLst>
            <pc:docMk/>
            <pc:sldMk cId="568884671" sldId="400"/>
            <ac:spMk id="4" creationId="{34D78F89-0797-3093-B6DD-53221B900E53}"/>
          </ac:spMkLst>
        </pc:spChg>
        <pc:spChg chg="mod">
          <ac:chgData name="Nanda Fretes" userId="3251f339cb56ebd4" providerId="LiveId" clId="{4F2BD2EA-2176-486F-B1C1-622C3375C75D}" dt="2024-02-03T08:36:34.435" v="103" actId="20577"/>
          <ac:spMkLst>
            <pc:docMk/>
            <pc:sldMk cId="568884671" sldId="400"/>
            <ac:spMk id="5" creationId="{B86F3264-E5F1-47DC-8571-90C99705FAEC}"/>
          </ac:spMkLst>
        </pc:spChg>
      </pc:sldChg>
      <pc:sldChg chg="del">
        <pc:chgData name="Nanda Fretes" userId="3251f339cb56ebd4" providerId="LiveId" clId="{4F2BD2EA-2176-486F-B1C1-622C3375C75D}" dt="2024-01-20T10:18:18.441" v="3" actId="47"/>
        <pc:sldMkLst>
          <pc:docMk/>
          <pc:sldMk cId="4153768268" sldId="400"/>
        </pc:sldMkLst>
      </pc:sldChg>
      <pc:sldChg chg="del">
        <pc:chgData name="Nanda Fretes" userId="3251f339cb56ebd4" providerId="LiveId" clId="{4F2BD2EA-2176-486F-B1C1-622C3375C75D}" dt="2024-01-20T10:18:18.467" v="4" actId="47"/>
        <pc:sldMkLst>
          <pc:docMk/>
          <pc:sldMk cId="11656935" sldId="401"/>
        </pc:sldMkLst>
      </pc:sldChg>
      <pc:sldChg chg="del">
        <pc:chgData name="Nanda Fretes" userId="3251f339cb56ebd4" providerId="LiveId" clId="{4F2BD2EA-2176-486F-B1C1-622C3375C75D}" dt="2024-01-20T10:18:18.500" v="5" actId="47"/>
        <pc:sldMkLst>
          <pc:docMk/>
          <pc:sldMk cId="2657257708" sldId="402"/>
        </pc:sldMkLst>
      </pc:sldChg>
      <pc:sldChg chg="del">
        <pc:chgData name="Nanda Fretes" userId="3251f339cb56ebd4" providerId="LiveId" clId="{4F2BD2EA-2176-486F-B1C1-622C3375C75D}" dt="2024-01-20T10:18:18.566" v="7" actId="47"/>
        <pc:sldMkLst>
          <pc:docMk/>
          <pc:sldMk cId="3316785788" sldId="403"/>
        </pc:sldMkLst>
      </pc:sldChg>
      <pc:sldChg chg="del">
        <pc:chgData name="Nanda Fretes" userId="3251f339cb56ebd4" providerId="LiveId" clId="{4F2BD2EA-2176-486F-B1C1-622C3375C75D}" dt="2024-01-20T10:18:18.603" v="8" actId="47"/>
        <pc:sldMkLst>
          <pc:docMk/>
          <pc:sldMk cId="1371923050" sldId="404"/>
        </pc:sldMkLst>
      </pc:sldChg>
      <pc:sldChg chg="modSp add mod">
        <pc:chgData name="Nanda Fretes" userId="3251f339cb56ebd4" providerId="LiveId" clId="{4F2BD2EA-2176-486F-B1C1-622C3375C75D}" dt="2024-01-20T10:18:42.109" v="55" actId="20577"/>
        <pc:sldMkLst>
          <pc:docMk/>
          <pc:sldMk cId="1019982891" sldId="405"/>
        </pc:sldMkLst>
        <pc:spChg chg="mod">
          <ac:chgData name="Nanda Fretes" userId="3251f339cb56ebd4" providerId="LiveId" clId="{4F2BD2EA-2176-486F-B1C1-622C3375C75D}" dt="2024-01-20T10:18:42.109" v="55" actId="20577"/>
          <ac:spMkLst>
            <pc:docMk/>
            <pc:sldMk cId="1019982891" sldId="405"/>
            <ac:spMk id="4" creationId="{34D78F89-0797-3093-B6DD-53221B900E53}"/>
          </ac:spMkLst>
        </pc:spChg>
      </pc:sldChg>
      <pc:sldChg chg="del">
        <pc:chgData name="Nanda Fretes" userId="3251f339cb56ebd4" providerId="LiveId" clId="{4F2BD2EA-2176-486F-B1C1-622C3375C75D}" dt="2024-01-20T10:18:18.635" v="9" actId="47"/>
        <pc:sldMkLst>
          <pc:docMk/>
          <pc:sldMk cId="1493764028" sldId="405"/>
        </pc:sldMkLst>
      </pc:sldChg>
      <pc:sldChg chg="del">
        <pc:chgData name="Nanda Fretes" userId="3251f339cb56ebd4" providerId="LiveId" clId="{4F2BD2EA-2176-486F-B1C1-622C3375C75D}" dt="2024-01-20T10:18:18.534" v="6" actId="47"/>
        <pc:sldMkLst>
          <pc:docMk/>
          <pc:sldMk cId="2329193383" sldId="406"/>
        </pc:sldMkLst>
      </pc:sldChg>
      <pc:sldChg chg="addSp delSp modSp add mod">
        <pc:chgData name="Nanda Fretes" userId="3251f339cb56ebd4" providerId="LiveId" clId="{4F2BD2EA-2176-486F-B1C1-622C3375C75D}" dt="2024-02-05T08:19:55.718" v="2125" actId="1076"/>
        <pc:sldMkLst>
          <pc:docMk/>
          <pc:sldMk cId="3558920014" sldId="406"/>
        </pc:sldMkLst>
        <pc:spChg chg="add mod">
          <ac:chgData name="Nanda Fretes" userId="3251f339cb56ebd4" providerId="LiveId" clId="{4F2BD2EA-2176-486F-B1C1-622C3375C75D}" dt="2024-02-05T08:19:55.718" v="2125" actId="1076"/>
          <ac:spMkLst>
            <pc:docMk/>
            <pc:sldMk cId="3558920014" sldId="406"/>
            <ac:spMk id="2" creationId="{1533F55C-B222-4BBE-A654-B3C488A46301}"/>
          </ac:spMkLst>
        </pc:spChg>
        <pc:spChg chg="mod">
          <ac:chgData name="Nanda Fretes" userId="3251f339cb56ebd4" providerId="LiveId" clId="{4F2BD2EA-2176-486F-B1C1-622C3375C75D}" dt="2024-01-20T10:18:47.702" v="60" actId="20577"/>
          <ac:spMkLst>
            <pc:docMk/>
            <pc:sldMk cId="3558920014" sldId="406"/>
            <ac:spMk id="4" creationId="{34D78F89-0797-3093-B6DD-53221B900E53}"/>
          </ac:spMkLst>
        </pc:spChg>
        <pc:spChg chg="add del mod">
          <ac:chgData name="Nanda Fretes" userId="3251f339cb56ebd4" providerId="LiveId" clId="{4F2BD2EA-2176-486F-B1C1-622C3375C75D}" dt="2024-02-05T08:18:07.307" v="2108" actId="1076"/>
          <ac:spMkLst>
            <pc:docMk/>
            <pc:sldMk cId="3558920014" sldId="406"/>
            <ac:spMk id="6" creationId="{7DC2873A-9AC5-1C56-E66D-8BD71A2A58B0}"/>
          </ac:spMkLst>
        </pc:spChg>
        <pc:picChg chg="add">
          <ac:chgData name="Nanda Fretes" userId="3251f339cb56ebd4" providerId="LiveId" clId="{4F2BD2EA-2176-486F-B1C1-622C3375C75D}" dt="2024-02-05T08:16:58.276" v="2071"/>
          <ac:picMkLst>
            <pc:docMk/>
            <pc:sldMk cId="3558920014" sldId="406"/>
            <ac:picMk id="2050" creationId="{E9BA9B69-D79D-F25D-1FFF-EEDE3A74A239}"/>
          </ac:picMkLst>
        </pc:picChg>
        <pc:picChg chg="add">
          <ac:chgData name="Nanda Fretes" userId="3251f339cb56ebd4" providerId="LiveId" clId="{4F2BD2EA-2176-486F-B1C1-622C3375C75D}" dt="2024-02-05T08:17:12.356" v="2072"/>
          <ac:picMkLst>
            <pc:docMk/>
            <pc:sldMk cId="3558920014" sldId="406"/>
            <ac:picMk id="2052" creationId="{66F013EA-5AB4-28E0-96F5-06E0E16199D9}"/>
          </ac:picMkLst>
        </pc:picChg>
        <pc:picChg chg="add">
          <ac:chgData name="Nanda Fretes" userId="3251f339cb56ebd4" providerId="LiveId" clId="{4F2BD2EA-2176-486F-B1C1-622C3375C75D}" dt="2024-02-05T08:17:23.965" v="2073"/>
          <ac:picMkLst>
            <pc:docMk/>
            <pc:sldMk cId="3558920014" sldId="406"/>
            <ac:picMk id="2054" creationId="{CEB2E1F6-F59B-8D30-2B35-8DCE9A78B62C}"/>
          </ac:picMkLst>
        </pc:picChg>
        <pc:picChg chg="add del">
          <ac:chgData name="Nanda Fretes" userId="3251f339cb56ebd4" providerId="LiveId" clId="{4F2BD2EA-2176-486F-B1C1-622C3375C75D}" dt="2024-02-05T08:17:45.111" v="2075" actId="478"/>
          <ac:picMkLst>
            <pc:docMk/>
            <pc:sldMk cId="3558920014" sldId="406"/>
            <ac:picMk id="2056" creationId="{D8507BC4-492E-88D1-FCD3-843CF2D8F48F}"/>
          </ac:picMkLst>
        </pc:picChg>
        <pc:picChg chg="del">
          <ac:chgData name="Nanda Fretes" userId="3251f339cb56ebd4" providerId="LiveId" clId="{4F2BD2EA-2176-486F-B1C1-622C3375C75D}" dt="2024-02-05T08:16:52.691" v="2070" actId="478"/>
          <ac:picMkLst>
            <pc:docMk/>
            <pc:sldMk cId="3558920014" sldId="406"/>
            <ac:picMk id="4098" creationId="{BCEE2648-C29D-1DE3-DF4E-B7F6B4888F72}"/>
          </ac:picMkLst>
        </pc:picChg>
        <pc:picChg chg="add del">
          <ac:chgData name="Nanda Fretes" userId="3251f339cb56ebd4" providerId="LiveId" clId="{4F2BD2EA-2176-486F-B1C1-622C3375C75D}" dt="2024-02-05T08:16:51.416" v="2069" actId="478"/>
          <ac:picMkLst>
            <pc:docMk/>
            <pc:sldMk cId="3558920014" sldId="406"/>
            <ac:picMk id="4100" creationId="{11244116-ACAD-DC4D-CB47-5AEBEA9B94BC}"/>
          </ac:picMkLst>
        </pc:picChg>
      </pc:sldChg>
      <pc:sldChg chg="del">
        <pc:chgData name="Nanda Fretes" userId="3251f339cb56ebd4" providerId="LiveId" clId="{4F2BD2EA-2176-486F-B1C1-622C3375C75D}" dt="2024-01-20T10:18:18.671" v="10" actId="47"/>
        <pc:sldMkLst>
          <pc:docMk/>
          <pc:sldMk cId="1749835593" sldId="407"/>
        </pc:sldMkLst>
      </pc:sldChg>
      <pc:sldChg chg="modSp add mod">
        <pc:chgData name="Nanda Fretes" userId="3251f339cb56ebd4" providerId="LiveId" clId="{4F2BD2EA-2176-486F-B1C1-622C3375C75D}" dt="2024-01-20T10:18:55.686" v="68" actId="20577"/>
        <pc:sldMkLst>
          <pc:docMk/>
          <pc:sldMk cId="3846126169" sldId="407"/>
        </pc:sldMkLst>
        <pc:spChg chg="mod">
          <ac:chgData name="Nanda Fretes" userId="3251f339cb56ebd4" providerId="LiveId" clId="{4F2BD2EA-2176-486F-B1C1-622C3375C75D}" dt="2024-01-20T10:18:55.686" v="68" actId="20577"/>
          <ac:spMkLst>
            <pc:docMk/>
            <pc:sldMk cId="3846126169" sldId="407"/>
            <ac:spMk id="4" creationId="{34D78F89-0797-3093-B6DD-53221B900E53}"/>
          </ac:spMkLst>
        </pc:spChg>
      </pc:sldChg>
      <pc:sldChg chg="del">
        <pc:chgData name="Nanda Fretes" userId="3251f339cb56ebd4" providerId="LiveId" clId="{4F2BD2EA-2176-486F-B1C1-622C3375C75D}" dt="2024-01-20T10:18:18.781" v="13" actId="47"/>
        <pc:sldMkLst>
          <pc:docMk/>
          <pc:sldMk cId="720407158" sldId="408"/>
        </pc:sldMkLst>
      </pc:sldChg>
      <pc:sldChg chg="modSp add mod">
        <pc:chgData name="Nanda Fretes" userId="3251f339cb56ebd4" providerId="LiveId" clId="{4F2BD2EA-2176-486F-B1C1-622C3375C75D}" dt="2024-01-20T10:19:07.979" v="77" actId="27636"/>
        <pc:sldMkLst>
          <pc:docMk/>
          <pc:sldMk cId="3690265666" sldId="408"/>
        </pc:sldMkLst>
        <pc:spChg chg="mod">
          <ac:chgData name="Nanda Fretes" userId="3251f339cb56ebd4" providerId="LiveId" clId="{4F2BD2EA-2176-486F-B1C1-622C3375C75D}" dt="2024-01-20T10:19:07.979" v="77" actId="27636"/>
          <ac:spMkLst>
            <pc:docMk/>
            <pc:sldMk cId="3690265666" sldId="408"/>
            <ac:spMk id="4" creationId="{34D78F89-0797-3093-B6DD-53221B900E53}"/>
          </ac:spMkLst>
        </pc:spChg>
      </pc:sldChg>
      <pc:sldChg chg="addSp modSp add mod">
        <pc:chgData name="Nanda Fretes" userId="3251f339cb56ebd4" providerId="LiveId" clId="{4F2BD2EA-2176-486F-B1C1-622C3375C75D}" dt="2024-02-03T08:42:45.792" v="593" actId="1076"/>
        <pc:sldMkLst>
          <pc:docMk/>
          <pc:sldMk cId="3381584554" sldId="409"/>
        </pc:sldMkLst>
        <pc:spChg chg="mod">
          <ac:chgData name="Nanda Fretes" userId="3251f339cb56ebd4" providerId="LiveId" clId="{4F2BD2EA-2176-486F-B1C1-622C3375C75D}" dt="2024-02-03T08:35:08.302" v="79" actId="20577"/>
          <ac:spMkLst>
            <pc:docMk/>
            <pc:sldMk cId="3381584554" sldId="409"/>
            <ac:spMk id="5" creationId="{B86F3264-E5F1-47DC-8571-90C99705FAEC}"/>
          </ac:spMkLst>
        </pc:spChg>
        <pc:spChg chg="add mod">
          <ac:chgData name="Nanda Fretes" userId="3251f339cb56ebd4" providerId="LiveId" clId="{4F2BD2EA-2176-486F-B1C1-622C3375C75D}" dt="2024-02-03T08:42:45.792" v="593" actId="1076"/>
          <ac:spMkLst>
            <pc:docMk/>
            <pc:sldMk cId="3381584554" sldId="409"/>
            <ac:spMk id="6" creationId="{DC8B1E4E-B246-EF8F-9945-6B18E2438DC5}"/>
          </ac:spMkLst>
        </pc:spChg>
      </pc:sldChg>
      <pc:sldChg chg="del">
        <pc:chgData name="Nanda Fretes" userId="3251f339cb56ebd4" providerId="LiveId" clId="{4F2BD2EA-2176-486F-B1C1-622C3375C75D}" dt="2024-01-20T10:18:18.810" v="14" actId="47"/>
        <pc:sldMkLst>
          <pc:docMk/>
          <pc:sldMk cId="409421060" sldId="410"/>
        </pc:sldMkLst>
      </pc:sldChg>
      <pc:sldChg chg="addSp modSp add mod">
        <pc:chgData name="Nanda Fretes" userId="3251f339cb56ebd4" providerId="LiveId" clId="{4F2BD2EA-2176-486F-B1C1-622C3375C75D}" dt="2024-02-03T08:44:36.657" v="636" actId="20577"/>
        <pc:sldMkLst>
          <pc:docMk/>
          <pc:sldMk cId="1733713716" sldId="410"/>
        </pc:sldMkLst>
        <pc:spChg chg="mod">
          <ac:chgData name="Nanda Fretes" userId="3251f339cb56ebd4" providerId="LiveId" clId="{4F2BD2EA-2176-486F-B1C1-622C3375C75D}" dt="2024-02-03T08:44:36.657" v="636" actId="20577"/>
          <ac:spMkLst>
            <pc:docMk/>
            <pc:sldMk cId="1733713716" sldId="410"/>
            <ac:spMk id="2" creationId="{AB96F821-3034-241F-E1F0-1D36A198F2B5}"/>
          </ac:spMkLst>
        </pc:spChg>
        <pc:picChg chg="add mod">
          <ac:chgData name="Nanda Fretes" userId="3251f339cb56ebd4" providerId="LiveId" clId="{4F2BD2EA-2176-486F-B1C1-622C3375C75D}" dt="2024-02-03T08:44:16.572" v="599" actId="1076"/>
          <ac:picMkLst>
            <pc:docMk/>
            <pc:sldMk cId="1733713716" sldId="410"/>
            <ac:picMk id="6" creationId="{690ACD95-A15D-A70E-93CF-25F0DBB175AD}"/>
          </ac:picMkLst>
        </pc:picChg>
      </pc:sldChg>
      <pc:sldChg chg="del">
        <pc:chgData name="Nanda Fretes" userId="3251f339cb56ebd4" providerId="LiveId" clId="{4F2BD2EA-2176-486F-B1C1-622C3375C75D}" dt="2024-01-20T10:18:18.702" v="11" actId="47"/>
        <pc:sldMkLst>
          <pc:docMk/>
          <pc:sldMk cId="1215490279" sldId="411"/>
        </pc:sldMkLst>
      </pc:sldChg>
      <pc:sldChg chg="addSp delSp modSp add mod">
        <pc:chgData name="Nanda Fretes" userId="3251f339cb56ebd4" providerId="LiveId" clId="{4F2BD2EA-2176-486F-B1C1-622C3375C75D}" dt="2024-02-03T08:47:16.085" v="648" actId="1582"/>
        <pc:sldMkLst>
          <pc:docMk/>
          <pc:sldMk cId="2359433395" sldId="411"/>
        </pc:sldMkLst>
        <pc:spChg chg="del">
          <ac:chgData name="Nanda Fretes" userId="3251f339cb56ebd4" providerId="LiveId" clId="{4F2BD2EA-2176-486F-B1C1-622C3375C75D}" dt="2024-02-03T08:46:15.471" v="638" actId="478"/>
          <ac:spMkLst>
            <pc:docMk/>
            <pc:sldMk cId="2359433395" sldId="411"/>
            <ac:spMk id="2" creationId="{AB96F821-3034-241F-E1F0-1D36A198F2B5}"/>
          </ac:spMkLst>
        </pc:spChg>
        <pc:spChg chg="add mod">
          <ac:chgData name="Nanda Fretes" userId="3251f339cb56ebd4" providerId="LiveId" clId="{4F2BD2EA-2176-486F-B1C1-622C3375C75D}" dt="2024-02-03T08:47:16.085" v="648" actId="1582"/>
          <ac:spMkLst>
            <pc:docMk/>
            <pc:sldMk cId="2359433395" sldId="411"/>
            <ac:spMk id="8" creationId="{C66F0844-B1A7-0C38-D0C6-EC4793C2CF6E}"/>
          </ac:spMkLst>
        </pc:spChg>
        <pc:picChg chg="del">
          <ac:chgData name="Nanda Fretes" userId="3251f339cb56ebd4" providerId="LiveId" clId="{4F2BD2EA-2176-486F-B1C1-622C3375C75D}" dt="2024-02-03T08:46:16.467" v="639" actId="478"/>
          <ac:picMkLst>
            <pc:docMk/>
            <pc:sldMk cId="2359433395" sldId="411"/>
            <ac:picMk id="6" creationId="{690ACD95-A15D-A70E-93CF-25F0DBB175AD}"/>
          </ac:picMkLst>
        </pc:picChg>
        <pc:picChg chg="add mod modCrop">
          <ac:chgData name="Nanda Fretes" userId="3251f339cb56ebd4" providerId="LiveId" clId="{4F2BD2EA-2176-486F-B1C1-622C3375C75D}" dt="2024-02-03T08:46:35.814" v="644" actId="1076"/>
          <ac:picMkLst>
            <pc:docMk/>
            <pc:sldMk cId="2359433395" sldId="411"/>
            <ac:picMk id="7" creationId="{79BDEAE1-6B2F-1569-5BF5-C708DD490B93}"/>
          </ac:picMkLst>
        </pc:picChg>
      </pc:sldChg>
      <pc:sldChg chg="del">
        <pc:chgData name="Nanda Fretes" userId="3251f339cb56ebd4" providerId="LiveId" clId="{4F2BD2EA-2176-486F-B1C1-622C3375C75D}" dt="2024-01-20T10:18:18.735" v="12" actId="47"/>
        <pc:sldMkLst>
          <pc:docMk/>
          <pc:sldMk cId="81338976" sldId="412"/>
        </pc:sldMkLst>
      </pc:sldChg>
      <pc:sldChg chg="addSp delSp modSp add mod">
        <pc:chgData name="Nanda Fretes" userId="3251f339cb56ebd4" providerId="LiveId" clId="{4F2BD2EA-2176-486F-B1C1-622C3375C75D}" dt="2024-02-03T08:48:04.499" v="657" actId="1076"/>
        <pc:sldMkLst>
          <pc:docMk/>
          <pc:sldMk cId="4289335242" sldId="412"/>
        </pc:sldMkLst>
        <pc:spChg chg="mod">
          <ac:chgData name="Nanda Fretes" userId="3251f339cb56ebd4" providerId="LiveId" clId="{4F2BD2EA-2176-486F-B1C1-622C3375C75D}" dt="2024-02-03T08:48:04.499" v="657" actId="1076"/>
          <ac:spMkLst>
            <pc:docMk/>
            <pc:sldMk cId="4289335242" sldId="412"/>
            <ac:spMk id="8" creationId="{C66F0844-B1A7-0C38-D0C6-EC4793C2CF6E}"/>
          </ac:spMkLst>
        </pc:spChg>
        <pc:picChg chg="add mod ord">
          <ac:chgData name="Nanda Fretes" userId="3251f339cb56ebd4" providerId="LiveId" clId="{4F2BD2EA-2176-486F-B1C1-622C3375C75D}" dt="2024-02-03T08:48:01.203" v="656" actId="1076"/>
          <ac:picMkLst>
            <pc:docMk/>
            <pc:sldMk cId="4289335242" sldId="412"/>
            <ac:picMk id="5" creationId="{2D2AEE81-AC5B-5833-B56A-4AC11074E810}"/>
          </ac:picMkLst>
        </pc:picChg>
        <pc:picChg chg="del">
          <ac:chgData name="Nanda Fretes" userId="3251f339cb56ebd4" providerId="LiveId" clId="{4F2BD2EA-2176-486F-B1C1-622C3375C75D}" dt="2024-02-03T08:47:44.416" v="650" actId="478"/>
          <ac:picMkLst>
            <pc:docMk/>
            <pc:sldMk cId="4289335242" sldId="412"/>
            <ac:picMk id="7" creationId="{79BDEAE1-6B2F-1569-5BF5-C708DD490B93}"/>
          </ac:picMkLst>
        </pc:picChg>
      </pc:sldChg>
      <pc:sldChg chg="del">
        <pc:chgData name="Nanda Fretes" userId="3251f339cb56ebd4" providerId="LiveId" clId="{4F2BD2EA-2176-486F-B1C1-622C3375C75D}" dt="2024-01-20T10:18:18.838" v="15" actId="47"/>
        <pc:sldMkLst>
          <pc:docMk/>
          <pc:sldMk cId="2217478854" sldId="413"/>
        </pc:sldMkLst>
      </pc:sldChg>
      <pc:sldChg chg="add">
        <pc:chgData name="Nanda Fretes" userId="3251f339cb56ebd4" providerId="LiveId" clId="{4F2BD2EA-2176-486F-B1C1-622C3375C75D}" dt="2024-02-03T08:48:08.517" v="658" actId="2890"/>
        <pc:sldMkLst>
          <pc:docMk/>
          <pc:sldMk cId="3189739041" sldId="413"/>
        </pc:sldMkLst>
      </pc:sldChg>
      <pc:sldChg chg="del">
        <pc:chgData name="Nanda Fretes" userId="3251f339cb56ebd4" providerId="LiveId" clId="{4F2BD2EA-2176-486F-B1C1-622C3375C75D}" dt="2024-01-20T10:18:18.872" v="16" actId="47"/>
        <pc:sldMkLst>
          <pc:docMk/>
          <pc:sldMk cId="426231358" sldId="414"/>
        </pc:sldMkLst>
      </pc:sldChg>
      <pc:sldChg chg="addSp delSp modSp add mod">
        <pc:chgData name="Nanda Fretes" userId="3251f339cb56ebd4" providerId="LiveId" clId="{4F2BD2EA-2176-486F-B1C1-622C3375C75D}" dt="2024-02-03T08:59:17.258" v="700" actId="1076"/>
        <pc:sldMkLst>
          <pc:docMk/>
          <pc:sldMk cId="3091768682" sldId="414"/>
        </pc:sldMkLst>
        <pc:spChg chg="add mod">
          <ac:chgData name="Nanda Fretes" userId="3251f339cb56ebd4" providerId="LiveId" clId="{4F2BD2EA-2176-486F-B1C1-622C3375C75D}" dt="2024-02-03T08:59:17.258" v="700" actId="1076"/>
          <ac:spMkLst>
            <pc:docMk/>
            <pc:sldMk cId="3091768682" sldId="414"/>
            <ac:spMk id="7" creationId="{BA8420F1-1535-3A44-12BA-6B2231385B98}"/>
          </ac:spMkLst>
        </pc:spChg>
        <pc:spChg chg="del">
          <ac:chgData name="Nanda Fretes" userId="3251f339cb56ebd4" providerId="LiveId" clId="{4F2BD2EA-2176-486F-B1C1-622C3375C75D}" dt="2024-02-03T08:49:07.603" v="662" actId="478"/>
          <ac:spMkLst>
            <pc:docMk/>
            <pc:sldMk cId="3091768682" sldId="414"/>
            <ac:spMk id="8" creationId="{C66F0844-B1A7-0C38-D0C6-EC4793C2CF6E}"/>
          </ac:spMkLst>
        </pc:spChg>
        <pc:picChg chg="del">
          <ac:chgData name="Nanda Fretes" userId="3251f339cb56ebd4" providerId="LiveId" clId="{4F2BD2EA-2176-486F-B1C1-622C3375C75D}" dt="2024-02-03T08:49:03.579" v="660" actId="478"/>
          <ac:picMkLst>
            <pc:docMk/>
            <pc:sldMk cId="3091768682" sldId="414"/>
            <ac:picMk id="5" creationId="{2D2AEE81-AC5B-5833-B56A-4AC11074E810}"/>
          </ac:picMkLst>
        </pc:picChg>
        <pc:picChg chg="add mod modCrop">
          <ac:chgData name="Nanda Fretes" userId="3251f339cb56ebd4" providerId="LiveId" clId="{4F2BD2EA-2176-486F-B1C1-622C3375C75D}" dt="2024-02-03T08:49:44.494" v="667" actId="1076"/>
          <ac:picMkLst>
            <pc:docMk/>
            <pc:sldMk cId="3091768682" sldId="414"/>
            <ac:picMk id="6" creationId="{9794F080-4D3B-77B2-D423-0F29FDB62957}"/>
          </ac:picMkLst>
        </pc:picChg>
      </pc:sldChg>
      <pc:sldChg chg="addSp delSp modSp add mod">
        <pc:chgData name="Nanda Fretes" userId="3251f339cb56ebd4" providerId="LiveId" clId="{4F2BD2EA-2176-486F-B1C1-622C3375C75D}" dt="2024-02-03T08:51:07.874" v="672" actId="732"/>
        <pc:sldMkLst>
          <pc:docMk/>
          <pc:sldMk cId="858646784" sldId="415"/>
        </pc:sldMkLst>
        <pc:picChg chg="add mod modCrop">
          <ac:chgData name="Nanda Fretes" userId="3251f339cb56ebd4" providerId="LiveId" clId="{4F2BD2EA-2176-486F-B1C1-622C3375C75D}" dt="2024-02-03T08:51:07.874" v="672" actId="732"/>
          <ac:picMkLst>
            <pc:docMk/>
            <pc:sldMk cId="858646784" sldId="415"/>
            <ac:picMk id="5" creationId="{F7316D53-C4CB-1E2D-837C-DCB496B27A38}"/>
          </ac:picMkLst>
        </pc:picChg>
        <pc:picChg chg="del">
          <ac:chgData name="Nanda Fretes" userId="3251f339cb56ebd4" providerId="LiveId" clId="{4F2BD2EA-2176-486F-B1C1-622C3375C75D}" dt="2024-02-03T08:50:56.388" v="669" actId="478"/>
          <ac:picMkLst>
            <pc:docMk/>
            <pc:sldMk cId="858646784" sldId="415"/>
            <ac:picMk id="6" creationId="{9794F080-4D3B-77B2-D423-0F29FDB62957}"/>
          </ac:picMkLst>
        </pc:picChg>
      </pc:sldChg>
      <pc:sldChg chg="del">
        <pc:chgData name="Nanda Fretes" userId="3251f339cb56ebd4" providerId="LiveId" clId="{4F2BD2EA-2176-486F-B1C1-622C3375C75D}" dt="2024-01-20T10:18:18.941" v="18" actId="47"/>
        <pc:sldMkLst>
          <pc:docMk/>
          <pc:sldMk cId="2531226949" sldId="415"/>
        </pc:sldMkLst>
      </pc:sldChg>
      <pc:sldChg chg="del">
        <pc:chgData name="Nanda Fretes" userId="3251f339cb56ebd4" providerId="LiveId" clId="{4F2BD2EA-2176-486F-B1C1-622C3375C75D}" dt="2024-01-20T10:18:18.971" v="19" actId="47"/>
        <pc:sldMkLst>
          <pc:docMk/>
          <pc:sldMk cId="1308671051" sldId="416"/>
        </pc:sldMkLst>
      </pc:sldChg>
      <pc:sldChg chg="add">
        <pc:chgData name="Nanda Fretes" userId="3251f339cb56ebd4" providerId="LiveId" clId="{4F2BD2EA-2176-486F-B1C1-622C3375C75D}" dt="2024-02-03T08:51:14.109" v="673" actId="2890"/>
        <pc:sldMkLst>
          <pc:docMk/>
          <pc:sldMk cId="2928001076" sldId="416"/>
        </pc:sldMkLst>
      </pc:sldChg>
      <pc:sldChg chg="del">
        <pc:chgData name="Nanda Fretes" userId="3251f339cb56ebd4" providerId="LiveId" clId="{4F2BD2EA-2176-486F-B1C1-622C3375C75D}" dt="2024-01-20T10:18:19.006" v="20" actId="47"/>
        <pc:sldMkLst>
          <pc:docMk/>
          <pc:sldMk cId="851241073" sldId="417"/>
        </pc:sldMkLst>
      </pc:sldChg>
      <pc:sldChg chg="addSp delSp modSp add mod">
        <pc:chgData name="Nanda Fretes" userId="3251f339cb56ebd4" providerId="LiveId" clId="{4F2BD2EA-2176-486F-B1C1-622C3375C75D}" dt="2024-02-03T08:57:43.034" v="678" actId="1076"/>
        <pc:sldMkLst>
          <pc:docMk/>
          <pc:sldMk cId="4265697970" sldId="417"/>
        </pc:sldMkLst>
        <pc:picChg chg="del">
          <ac:chgData name="Nanda Fretes" userId="3251f339cb56ebd4" providerId="LiveId" clId="{4F2BD2EA-2176-486F-B1C1-622C3375C75D}" dt="2024-02-03T08:57:36.047" v="675" actId="478"/>
          <ac:picMkLst>
            <pc:docMk/>
            <pc:sldMk cId="4265697970" sldId="417"/>
            <ac:picMk id="5" creationId="{F7316D53-C4CB-1E2D-837C-DCB496B27A38}"/>
          </ac:picMkLst>
        </pc:picChg>
        <pc:picChg chg="add mod">
          <ac:chgData name="Nanda Fretes" userId="3251f339cb56ebd4" providerId="LiveId" clId="{4F2BD2EA-2176-486F-B1C1-622C3375C75D}" dt="2024-02-03T08:57:43.034" v="678" actId="1076"/>
          <ac:picMkLst>
            <pc:docMk/>
            <pc:sldMk cId="4265697970" sldId="417"/>
            <ac:picMk id="6" creationId="{B873587C-C33B-81B9-0864-4A7798EC1052}"/>
          </ac:picMkLst>
        </pc:picChg>
      </pc:sldChg>
      <pc:sldChg chg="addSp delSp modSp add mod">
        <pc:chgData name="Nanda Fretes" userId="3251f339cb56ebd4" providerId="LiveId" clId="{4F2BD2EA-2176-486F-B1C1-622C3375C75D}" dt="2024-02-03T08:59:01.788" v="698" actId="1582"/>
        <pc:sldMkLst>
          <pc:docMk/>
          <pc:sldMk cId="2567845036" sldId="418"/>
        </pc:sldMkLst>
        <pc:spChg chg="add mod">
          <ac:chgData name="Nanda Fretes" userId="3251f339cb56ebd4" providerId="LiveId" clId="{4F2BD2EA-2176-486F-B1C1-622C3375C75D}" dt="2024-02-03T08:59:01.788" v="698" actId="1582"/>
          <ac:spMkLst>
            <pc:docMk/>
            <pc:sldMk cId="2567845036" sldId="418"/>
            <ac:spMk id="7" creationId="{3005B4D3-669E-60BC-F392-56801DF77B41}"/>
          </ac:spMkLst>
        </pc:spChg>
        <pc:picChg chg="add mod">
          <ac:chgData name="Nanda Fretes" userId="3251f339cb56ebd4" providerId="LiveId" clId="{4F2BD2EA-2176-486F-B1C1-622C3375C75D}" dt="2024-02-03T08:58:23.780" v="683" actId="1076"/>
          <ac:picMkLst>
            <pc:docMk/>
            <pc:sldMk cId="2567845036" sldId="418"/>
            <ac:picMk id="5" creationId="{D3683D97-1932-4B0D-41CB-9812FCCDD524}"/>
          </ac:picMkLst>
        </pc:picChg>
        <pc:picChg chg="del">
          <ac:chgData name="Nanda Fretes" userId="3251f339cb56ebd4" providerId="LiveId" clId="{4F2BD2EA-2176-486F-B1C1-622C3375C75D}" dt="2024-02-03T08:58:16.179" v="680" actId="478"/>
          <ac:picMkLst>
            <pc:docMk/>
            <pc:sldMk cId="2567845036" sldId="418"/>
            <ac:picMk id="6" creationId="{B873587C-C33B-81B9-0864-4A7798EC1052}"/>
          </ac:picMkLst>
        </pc:picChg>
      </pc:sldChg>
      <pc:sldChg chg="del">
        <pc:chgData name="Nanda Fretes" userId="3251f339cb56ebd4" providerId="LiveId" clId="{4F2BD2EA-2176-486F-B1C1-622C3375C75D}" dt="2024-01-20T10:18:19.041" v="21" actId="47"/>
        <pc:sldMkLst>
          <pc:docMk/>
          <pc:sldMk cId="3168827689" sldId="418"/>
        </pc:sldMkLst>
      </pc:sldChg>
      <pc:sldChg chg="addSp delSp modSp add mod">
        <pc:chgData name="Nanda Fretes" userId="3251f339cb56ebd4" providerId="LiveId" clId="{4F2BD2EA-2176-486F-B1C1-622C3375C75D}" dt="2024-02-03T09:00:29.212" v="706" actId="732"/>
        <pc:sldMkLst>
          <pc:docMk/>
          <pc:sldMk cId="3848165202" sldId="419"/>
        </pc:sldMkLst>
        <pc:spChg chg="del">
          <ac:chgData name="Nanda Fretes" userId="3251f339cb56ebd4" providerId="LiveId" clId="{4F2BD2EA-2176-486F-B1C1-622C3375C75D}" dt="2024-02-03T09:00:09.024" v="704" actId="478"/>
          <ac:spMkLst>
            <pc:docMk/>
            <pc:sldMk cId="3848165202" sldId="419"/>
            <ac:spMk id="7" creationId="{3005B4D3-669E-60BC-F392-56801DF77B41}"/>
          </ac:spMkLst>
        </pc:spChg>
        <pc:picChg chg="del">
          <ac:chgData name="Nanda Fretes" userId="3251f339cb56ebd4" providerId="LiveId" clId="{4F2BD2EA-2176-486F-B1C1-622C3375C75D}" dt="2024-02-03T09:00:04.488" v="702" actId="478"/>
          <ac:picMkLst>
            <pc:docMk/>
            <pc:sldMk cId="3848165202" sldId="419"/>
            <ac:picMk id="5" creationId="{D3683D97-1932-4B0D-41CB-9812FCCDD524}"/>
          </ac:picMkLst>
        </pc:picChg>
        <pc:picChg chg="add mod modCrop">
          <ac:chgData name="Nanda Fretes" userId="3251f339cb56ebd4" providerId="LiveId" clId="{4F2BD2EA-2176-486F-B1C1-622C3375C75D}" dt="2024-02-03T09:00:29.212" v="706" actId="732"/>
          <ac:picMkLst>
            <pc:docMk/>
            <pc:sldMk cId="3848165202" sldId="419"/>
            <ac:picMk id="6" creationId="{6AB04523-0DC0-080F-3836-28457AFD8F73}"/>
          </ac:picMkLst>
        </pc:picChg>
      </pc:sldChg>
      <pc:sldChg chg="del">
        <pc:chgData name="Nanda Fretes" userId="3251f339cb56ebd4" providerId="LiveId" clId="{4F2BD2EA-2176-486F-B1C1-622C3375C75D}" dt="2024-01-20T10:18:20.341" v="22" actId="47"/>
        <pc:sldMkLst>
          <pc:docMk/>
          <pc:sldMk cId="1032292286" sldId="420"/>
        </pc:sldMkLst>
      </pc:sldChg>
      <pc:sldChg chg="addSp delSp modSp add mod">
        <pc:chgData name="Nanda Fretes" userId="3251f339cb56ebd4" providerId="LiveId" clId="{4F2BD2EA-2176-486F-B1C1-622C3375C75D}" dt="2024-02-03T09:04:55.993" v="718" actId="1076"/>
        <pc:sldMkLst>
          <pc:docMk/>
          <pc:sldMk cId="3822024824" sldId="420"/>
        </pc:sldMkLst>
        <pc:spChg chg="add mod">
          <ac:chgData name="Nanda Fretes" userId="3251f339cb56ebd4" providerId="LiveId" clId="{4F2BD2EA-2176-486F-B1C1-622C3375C75D}" dt="2024-02-03T09:04:55.993" v="718" actId="1076"/>
          <ac:spMkLst>
            <pc:docMk/>
            <pc:sldMk cId="3822024824" sldId="420"/>
            <ac:spMk id="5" creationId="{39AD04A1-4B62-EE0C-6942-9772FDAC42E4}"/>
          </ac:spMkLst>
        </pc:spChg>
        <pc:picChg chg="del">
          <ac:chgData name="Nanda Fretes" userId="3251f339cb56ebd4" providerId="LiveId" clId="{4F2BD2EA-2176-486F-B1C1-622C3375C75D}" dt="2024-02-03T09:00:40.274" v="708" actId="478"/>
          <ac:picMkLst>
            <pc:docMk/>
            <pc:sldMk cId="3822024824" sldId="420"/>
            <ac:picMk id="6" creationId="{6AB04523-0DC0-080F-3836-28457AFD8F73}"/>
          </ac:picMkLst>
        </pc:picChg>
        <pc:picChg chg="add mod">
          <ac:chgData name="Nanda Fretes" userId="3251f339cb56ebd4" providerId="LiveId" clId="{4F2BD2EA-2176-486F-B1C1-622C3375C75D}" dt="2024-02-03T09:04:52.276" v="717" actId="1076"/>
          <ac:picMkLst>
            <pc:docMk/>
            <pc:sldMk cId="3822024824" sldId="420"/>
            <ac:picMk id="1026" creationId="{A001E493-80D7-2433-5D52-D3690737210C}"/>
          </ac:picMkLst>
        </pc:picChg>
      </pc:sldChg>
      <pc:sldChg chg="addSp delSp modSp add mod">
        <pc:chgData name="Nanda Fretes" userId="3251f339cb56ebd4" providerId="LiveId" clId="{4F2BD2EA-2176-486F-B1C1-622C3375C75D}" dt="2024-02-03T09:13:17.164" v="823" actId="2711"/>
        <pc:sldMkLst>
          <pc:docMk/>
          <pc:sldMk cId="2279199993" sldId="421"/>
        </pc:sldMkLst>
        <pc:spChg chg="add mod">
          <ac:chgData name="Nanda Fretes" userId="3251f339cb56ebd4" providerId="LiveId" clId="{4F2BD2EA-2176-486F-B1C1-622C3375C75D}" dt="2024-02-03T09:13:17.164" v="823" actId="2711"/>
          <ac:spMkLst>
            <pc:docMk/>
            <pc:sldMk cId="2279199993" sldId="421"/>
            <ac:spMk id="2" creationId="{1CF101DF-3E56-5E73-8423-355F54017338}"/>
          </ac:spMkLst>
        </pc:spChg>
        <pc:picChg chg="del">
          <ac:chgData name="Nanda Fretes" userId="3251f339cb56ebd4" providerId="LiveId" clId="{4F2BD2EA-2176-486F-B1C1-622C3375C75D}" dt="2024-02-03T09:03:41.084" v="714" actId="478"/>
          <ac:picMkLst>
            <pc:docMk/>
            <pc:sldMk cId="2279199993" sldId="421"/>
            <ac:picMk id="1026" creationId="{A001E493-80D7-2433-5D52-D3690737210C}"/>
          </ac:picMkLst>
        </pc:picChg>
        <pc:picChg chg="add mod">
          <ac:chgData name="Nanda Fretes" userId="3251f339cb56ebd4" providerId="LiveId" clId="{4F2BD2EA-2176-486F-B1C1-622C3375C75D}" dt="2024-02-03T09:12:59.546" v="821" actId="1076"/>
          <ac:picMkLst>
            <pc:docMk/>
            <pc:sldMk cId="2279199993" sldId="421"/>
            <ac:picMk id="2050" creationId="{9C68633D-1A12-2DD6-9603-CA03568909BC}"/>
          </ac:picMkLst>
        </pc:picChg>
      </pc:sldChg>
      <pc:sldChg chg="del">
        <pc:chgData name="Nanda Fretes" userId="3251f339cb56ebd4" providerId="LiveId" clId="{4F2BD2EA-2176-486F-B1C1-622C3375C75D}" dt="2024-01-20T10:18:20.603" v="23" actId="47"/>
        <pc:sldMkLst>
          <pc:docMk/>
          <pc:sldMk cId="4234362235" sldId="421"/>
        </pc:sldMkLst>
      </pc:sldChg>
      <pc:sldChg chg="delSp modSp add mod">
        <pc:chgData name="Nanda Fretes" userId="3251f339cb56ebd4" providerId="LiveId" clId="{4F2BD2EA-2176-486F-B1C1-622C3375C75D}" dt="2024-02-03T10:13:49.900" v="1151" actId="20577"/>
        <pc:sldMkLst>
          <pc:docMk/>
          <pc:sldMk cId="1641663488" sldId="422"/>
        </pc:sldMkLst>
        <pc:spChg chg="mod">
          <ac:chgData name="Nanda Fretes" userId="3251f339cb56ebd4" providerId="LiveId" clId="{4F2BD2EA-2176-486F-B1C1-622C3375C75D}" dt="2024-02-03T10:13:49.900" v="1151" actId="20577"/>
          <ac:spMkLst>
            <pc:docMk/>
            <pc:sldMk cId="1641663488" sldId="422"/>
            <ac:spMk id="2" creationId="{1CF101DF-3E56-5E73-8423-355F54017338}"/>
          </ac:spMkLst>
        </pc:spChg>
        <pc:picChg chg="del">
          <ac:chgData name="Nanda Fretes" userId="3251f339cb56ebd4" providerId="LiveId" clId="{4F2BD2EA-2176-486F-B1C1-622C3375C75D}" dt="2024-02-03T09:19:59.587" v="825" actId="478"/>
          <ac:picMkLst>
            <pc:docMk/>
            <pc:sldMk cId="1641663488" sldId="422"/>
            <ac:picMk id="2050" creationId="{9C68633D-1A12-2DD6-9603-CA03568909BC}"/>
          </ac:picMkLst>
        </pc:picChg>
      </pc:sldChg>
      <pc:sldChg chg="del">
        <pc:chgData name="Nanda Fretes" userId="3251f339cb56ebd4" providerId="LiveId" clId="{4F2BD2EA-2176-486F-B1C1-622C3375C75D}" dt="2024-01-20T10:18:20.823" v="24" actId="47"/>
        <pc:sldMkLst>
          <pc:docMk/>
          <pc:sldMk cId="3416470523" sldId="422"/>
        </pc:sldMkLst>
      </pc:sldChg>
      <pc:sldChg chg="addSp delSp modSp add mod">
        <pc:chgData name="Nanda Fretes" userId="3251f339cb56ebd4" providerId="LiveId" clId="{4F2BD2EA-2176-486F-B1C1-622C3375C75D}" dt="2024-02-03T09:28:27.276" v="1137"/>
        <pc:sldMkLst>
          <pc:docMk/>
          <pc:sldMk cId="1438757662" sldId="423"/>
        </pc:sldMkLst>
        <pc:spChg chg="del">
          <ac:chgData name="Nanda Fretes" userId="3251f339cb56ebd4" providerId="LiveId" clId="{4F2BD2EA-2176-486F-B1C1-622C3375C75D}" dt="2024-02-03T09:22:15.296" v="914" actId="478"/>
          <ac:spMkLst>
            <pc:docMk/>
            <pc:sldMk cId="1438757662" sldId="423"/>
            <ac:spMk id="2" creationId="{1CF101DF-3E56-5E73-8423-355F54017338}"/>
          </ac:spMkLst>
        </pc:spChg>
        <pc:spChg chg="add mod">
          <ac:chgData name="Nanda Fretes" userId="3251f339cb56ebd4" providerId="LiveId" clId="{4F2BD2EA-2176-486F-B1C1-622C3375C75D}" dt="2024-02-03T09:27:58.564" v="1094" actId="120"/>
          <ac:spMkLst>
            <pc:docMk/>
            <pc:sldMk cId="1438757662" sldId="423"/>
            <ac:spMk id="5" creationId="{0939838F-2289-3F00-C36E-EE732C9FAE5D}"/>
          </ac:spMkLst>
        </pc:spChg>
        <pc:picChg chg="add del mod">
          <ac:chgData name="Nanda Fretes" userId="3251f339cb56ebd4" providerId="LiveId" clId="{4F2BD2EA-2176-486F-B1C1-622C3375C75D}" dt="2024-02-03T09:25:27.695" v="945" actId="478"/>
          <ac:picMkLst>
            <pc:docMk/>
            <pc:sldMk cId="1438757662" sldId="423"/>
            <ac:picMk id="3074" creationId="{FF0AB94C-8E5A-D30B-94A7-0511C0277D06}"/>
          </ac:picMkLst>
        </pc:picChg>
        <pc:picChg chg="add mod">
          <ac:chgData name="Nanda Fretes" userId="3251f339cb56ebd4" providerId="LiveId" clId="{4F2BD2EA-2176-486F-B1C1-622C3375C75D}" dt="2024-02-03T09:28:27.276" v="1137"/>
          <ac:picMkLst>
            <pc:docMk/>
            <pc:sldMk cId="1438757662" sldId="423"/>
            <ac:picMk id="3076" creationId="{2B6D92EF-5962-E546-0B9B-9B5FD556B2AC}"/>
          </ac:picMkLst>
        </pc:picChg>
      </pc:sldChg>
      <pc:sldChg chg="del">
        <pc:chgData name="Nanda Fretes" userId="3251f339cb56ebd4" providerId="LiveId" clId="{4F2BD2EA-2176-486F-B1C1-622C3375C75D}" dt="2024-01-20T10:18:21.013" v="25" actId="47"/>
        <pc:sldMkLst>
          <pc:docMk/>
          <pc:sldMk cId="2611264164" sldId="424"/>
        </pc:sldMkLst>
      </pc:sldChg>
      <pc:sldChg chg="addSp delSp modSp add mod">
        <pc:chgData name="Nanda Fretes" userId="3251f339cb56ebd4" providerId="LiveId" clId="{4F2BD2EA-2176-486F-B1C1-622C3375C75D}" dt="2024-02-03T09:29:27.052" v="1143" actId="1076"/>
        <pc:sldMkLst>
          <pc:docMk/>
          <pc:sldMk cId="3541601640" sldId="424"/>
        </pc:sldMkLst>
        <pc:spChg chg="mod">
          <ac:chgData name="Nanda Fretes" userId="3251f339cb56ebd4" providerId="LiveId" clId="{4F2BD2EA-2176-486F-B1C1-622C3375C75D}" dt="2024-02-03T09:29:27.052" v="1143" actId="1076"/>
          <ac:spMkLst>
            <pc:docMk/>
            <pc:sldMk cId="3541601640" sldId="424"/>
            <ac:spMk id="5" creationId="{0939838F-2289-3F00-C36E-EE732C9FAE5D}"/>
          </ac:spMkLst>
        </pc:spChg>
        <pc:picChg chg="del">
          <ac:chgData name="Nanda Fretes" userId="3251f339cb56ebd4" providerId="LiveId" clId="{4F2BD2EA-2176-486F-B1C1-622C3375C75D}" dt="2024-02-03T09:28:47.011" v="1139" actId="478"/>
          <ac:picMkLst>
            <pc:docMk/>
            <pc:sldMk cId="3541601640" sldId="424"/>
            <ac:picMk id="3076" creationId="{2B6D92EF-5962-E546-0B9B-9B5FD556B2AC}"/>
          </ac:picMkLst>
        </pc:picChg>
        <pc:picChg chg="add mod">
          <ac:chgData name="Nanda Fretes" userId="3251f339cb56ebd4" providerId="LiveId" clId="{4F2BD2EA-2176-486F-B1C1-622C3375C75D}" dt="2024-02-03T09:29:27.052" v="1143" actId="1076"/>
          <ac:picMkLst>
            <pc:docMk/>
            <pc:sldMk cId="3541601640" sldId="424"/>
            <ac:picMk id="4098" creationId="{7ED0BBB7-D3B8-C5BC-DDE9-D0AEAB8E3D55}"/>
          </ac:picMkLst>
        </pc:picChg>
      </pc:sldChg>
      <pc:sldChg chg="addSp delSp add mod">
        <pc:chgData name="Nanda Fretes" userId="3251f339cb56ebd4" providerId="LiveId" clId="{4F2BD2EA-2176-486F-B1C1-622C3375C75D}" dt="2024-02-03T10:12:50.291" v="1146" actId="22"/>
        <pc:sldMkLst>
          <pc:docMk/>
          <pc:sldMk cId="2021822599" sldId="425"/>
        </pc:sldMkLst>
        <pc:picChg chg="add">
          <ac:chgData name="Nanda Fretes" userId="3251f339cb56ebd4" providerId="LiveId" clId="{4F2BD2EA-2176-486F-B1C1-622C3375C75D}" dt="2024-02-03T10:12:50.291" v="1146" actId="22"/>
          <ac:picMkLst>
            <pc:docMk/>
            <pc:sldMk cId="2021822599" sldId="425"/>
            <ac:picMk id="6" creationId="{5F997C36-F6EC-F544-22E3-286797625253}"/>
          </ac:picMkLst>
        </pc:picChg>
        <pc:picChg chg="del">
          <ac:chgData name="Nanda Fretes" userId="3251f339cb56ebd4" providerId="LiveId" clId="{4F2BD2EA-2176-486F-B1C1-622C3375C75D}" dt="2024-02-03T10:12:49.761" v="1145" actId="478"/>
          <ac:picMkLst>
            <pc:docMk/>
            <pc:sldMk cId="2021822599" sldId="425"/>
            <ac:picMk id="4098" creationId="{7ED0BBB7-D3B8-C5BC-DDE9-D0AEAB8E3D55}"/>
          </ac:picMkLst>
        </pc:picChg>
      </pc:sldChg>
      <pc:sldChg chg="del">
        <pc:chgData name="Nanda Fretes" userId="3251f339cb56ebd4" providerId="LiveId" clId="{4F2BD2EA-2176-486F-B1C1-622C3375C75D}" dt="2024-01-20T10:18:21.218" v="26" actId="47"/>
        <pc:sldMkLst>
          <pc:docMk/>
          <pc:sldMk cId="2781217048" sldId="425"/>
        </pc:sldMkLst>
      </pc:sldChg>
      <pc:sldChg chg="del">
        <pc:chgData name="Nanda Fretes" userId="3251f339cb56ebd4" providerId="LiveId" clId="{4F2BD2EA-2176-486F-B1C1-622C3375C75D}" dt="2024-01-20T10:18:21.423" v="27" actId="47"/>
        <pc:sldMkLst>
          <pc:docMk/>
          <pc:sldMk cId="3227300373" sldId="426"/>
        </pc:sldMkLst>
      </pc:sldChg>
      <pc:sldChg chg="addSp delSp modSp add mod">
        <pc:chgData name="Nanda Fretes" userId="3251f339cb56ebd4" providerId="LiveId" clId="{4F2BD2EA-2176-486F-B1C1-622C3375C75D}" dt="2024-02-03T10:16:43.237" v="1350" actId="20577"/>
        <pc:sldMkLst>
          <pc:docMk/>
          <pc:sldMk cId="4114462995" sldId="426"/>
        </pc:sldMkLst>
        <pc:spChg chg="add mod">
          <ac:chgData name="Nanda Fretes" userId="3251f339cb56ebd4" providerId="LiveId" clId="{4F2BD2EA-2176-486F-B1C1-622C3375C75D}" dt="2024-02-03T10:16:43.237" v="1350" actId="20577"/>
          <ac:spMkLst>
            <pc:docMk/>
            <pc:sldMk cId="4114462995" sldId="426"/>
            <ac:spMk id="2" creationId="{C00081F3-4B53-38EA-E1D3-E39FC207C06E}"/>
          </ac:spMkLst>
        </pc:spChg>
        <pc:picChg chg="del">
          <ac:chgData name="Nanda Fretes" userId="3251f339cb56ebd4" providerId="LiveId" clId="{4F2BD2EA-2176-486F-B1C1-622C3375C75D}" dt="2024-02-03T10:13:23.595" v="1148" actId="478"/>
          <ac:picMkLst>
            <pc:docMk/>
            <pc:sldMk cId="4114462995" sldId="426"/>
            <ac:picMk id="6" creationId="{5F997C36-F6EC-F544-22E3-286797625253}"/>
          </ac:picMkLst>
        </pc:picChg>
      </pc:sldChg>
      <pc:sldChg chg="addSp modSp add mod">
        <pc:chgData name="Nanda Fretes" userId="3251f339cb56ebd4" providerId="LiveId" clId="{4F2BD2EA-2176-486F-B1C1-622C3375C75D}" dt="2024-02-03T10:34:33.997" v="1383" actId="207"/>
        <pc:sldMkLst>
          <pc:docMk/>
          <pc:sldMk cId="3096603638" sldId="427"/>
        </pc:sldMkLst>
        <pc:spChg chg="mod">
          <ac:chgData name="Nanda Fretes" userId="3251f339cb56ebd4" providerId="LiveId" clId="{4F2BD2EA-2176-486F-B1C1-622C3375C75D}" dt="2024-02-03T10:34:33.997" v="1383" actId="207"/>
          <ac:spMkLst>
            <pc:docMk/>
            <pc:sldMk cId="3096603638" sldId="427"/>
            <ac:spMk id="2" creationId="{C00081F3-4B53-38EA-E1D3-E39FC207C06E}"/>
          </ac:spMkLst>
        </pc:spChg>
        <pc:picChg chg="add mod">
          <ac:chgData name="Nanda Fretes" userId="3251f339cb56ebd4" providerId="LiveId" clId="{4F2BD2EA-2176-486F-B1C1-622C3375C75D}" dt="2024-02-03T10:34:17.429" v="1382" actId="1076"/>
          <ac:picMkLst>
            <pc:docMk/>
            <pc:sldMk cId="3096603638" sldId="427"/>
            <ac:picMk id="5122" creationId="{B835ACF9-745E-6697-C9D8-A6C2D19D3550}"/>
          </ac:picMkLst>
        </pc:picChg>
      </pc:sldChg>
      <pc:sldChg chg="del">
        <pc:chgData name="Nanda Fretes" userId="3251f339cb56ebd4" providerId="LiveId" clId="{4F2BD2EA-2176-486F-B1C1-622C3375C75D}" dt="2024-01-20T10:18:21.640" v="28" actId="47"/>
        <pc:sldMkLst>
          <pc:docMk/>
          <pc:sldMk cId="4057283890" sldId="427"/>
        </pc:sldMkLst>
      </pc:sldChg>
      <pc:sldChg chg="del">
        <pc:chgData name="Nanda Fretes" userId="3251f339cb56ebd4" providerId="LiveId" clId="{4F2BD2EA-2176-486F-B1C1-622C3375C75D}" dt="2024-01-20T10:18:21.838" v="29" actId="47"/>
        <pc:sldMkLst>
          <pc:docMk/>
          <pc:sldMk cId="196539568" sldId="428"/>
        </pc:sldMkLst>
      </pc:sldChg>
      <pc:sldChg chg="addSp delSp modSp add mod ord">
        <pc:chgData name="Nanda Fretes" userId="3251f339cb56ebd4" providerId="LiveId" clId="{4F2BD2EA-2176-486F-B1C1-622C3375C75D}" dt="2024-02-03T11:01:25.057" v="1731" actId="1076"/>
        <pc:sldMkLst>
          <pc:docMk/>
          <pc:sldMk cId="668342503" sldId="428"/>
        </pc:sldMkLst>
        <pc:spChg chg="add del mod">
          <ac:chgData name="Nanda Fretes" userId="3251f339cb56ebd4" providerId="LiveId" clId="{4F2BD2EA-2176-486F-B1C1-622C3375C75D}" dt="2024-02-03T10:35:22.680" v="1389" actId="478"/>
          <ac:spMkLst>
            <pc:docMk/>
            <pc:sldMk cId="668342503" sldId="428"/>
            <ac:spMk id="6" creationId="{7DB53046-F8F0-FAB7-A434-CE4C92AD07F7}"/>
          </ac:spMkLst>
        </pc:spChg>
        <pc:spChg chg="add mod">
          <ac:chgData name="Nanda Fretes" userId="3251f339cb56ebd4" providerId="LiveId" clId="{4F2BD2EA-2176-486F-B1C1-622C3375C75D}" dt="2024-02-03T11:01:25.057" v="1731" actId="1076"/>
          <ac:spMkLst>
            <pc:docMk/>
            <pc:sldMk cId="668342503" sldId="428"/>
            <ac:spMk id="7" creationId="{3FDD7B54-8055-4DD7-3350-A9F8FD7A2781}"/>
          </ac:spMkLst>
        </pc:spChg>
        <pc:spChg chg="add mod">
          <ac:chgData name="Nanda Fretes" userId="3251f339cb56ebd4" providerId="LiveId" clId="{4F2BD2EA-2176-486F-B1C1-622C3375C75D}" dt="2024-02-03T11:01:25.057" v="1731" actId="1076"/>
          <ac:spMkLst>
            <pc:docMk/>
            <pc:sldMk cId="668342503" sldId="428"/>
            <ac:spMk id="8" creationId="{8F935C58-193E-8B30-4A85-82C1C73610EC}"/>
          </ac:spMkLst>
        </pc:spChg>
        <pc:spChg chg="add mod">
          <ac:chgData name="Nanda Fretes" userId="3251f339cb56ebd4" providerId="LiveId" clId="{4F2BD2EA-2176-486F-B1C1-622C3375C75D}" dt="2024-02-03T11:01:25.057" v="1731" actId="1076"/>
          <ac:spMkLst>
            <pc:docMk/>
            <pc:sldMk cId="668342503" sldId="428"/>
            <ac:spMk id="9" creationId="{DD411DD2-0426-0001-3290-623C81A3BEDE}"/>
          </ac:spMkLst>
        </pc:spChg>
        <pc:spChg chg="add mod">
          <ac:chgData name="Nanda Fretes" userId="3251f339cb56ebd4" providerId="LiveId" clId="{4F2BD2EA-2176-486F-B1C1-622C3375C75D}" dt="2024-02-03T11:01:25.057" v="1731" actId="1076"/>
          <ac:spMkLst>
            <pc:docMk/>
            <pc:sldMk cId="668342503" sldId="428"/>
            <ac:spMk id="10" creationId="{EC7FE73E-AAA0-C51D-E4BF-BC32F54D659C}"/>
          </ac:spMkLst>
        </pc:spChg>
        <pc:spChg chg="add mod">
          <ac:chgData name="Nanda Fretes" userId="3251f339cb56ebd4" providerId="LiveId" clId="{4F2BD2EA-2176-486F-B1C1-622C3375C75D}" dt="2024-02-03T11:01:25.057" v="1731" actId="1076"/>
          <ac:spMkLst>
            <pc:docMk/>
            <pc:sldMk cId="668342503" sldId="428"/>
            <ac:spMk id="11" creationId="{53DA08A1-3B1B-CFA4-DC6B-D9B881D31221}"/>
          </ac:spMkLst>
        </pc:spChg>
        <pc:spChg chg="add mod">
          <ac:chgData name="Nanda Fretes" userId="3251f339cb56ebd4" providerId="LiveId" clId="{4F2BD2EA-2176-486F-B1C1-622C3375C75D}" dt="2024-02-03T11:01:25.057" v="1731" actId="1076"/>
          <ac:spMkLst>
            <pc:docMk/>
            <pc:sldMk cId="668342503" sldId="428"/>
            <ac:spMk id="12" creationId="{A5751F5B-D532-58BC-2EBA-11C8CF0C4494}"/>
          </ac:spMkLst>
        </pc:spChg>
        <pc:spChg chg="add del mod">
          <ac:chgData name="Nanda Fretes" userId="3251f339cb56ebd4" providerId="LiveId" clId="{4F2BD2EA-2176-486F-B1C1-622C3375C75D}" dt="2024-02-03T10:49:32.033" v="1614" actId="478"/>
          <ac:spMkLst>
            <pc:docMk/>
            <pc:sldMk cId="668342503" sldId="428"/>
            <ac:spMk id="13" creationId="{C320F578-E19A-3F7B-1DE8-2E58B7E7516A}"/>
          </ac:spMkLst>
        </pc:spChg>
        <pc:spChg chg="add del mod">
          <ac:chgData name="Nanda Fretes" userId="3251f339cb56ebd4" providerId="LiveId" clId="{4F2BD2EA-2176-486F-B1C1-622C3375C75D}" dt="2024-02-03T10:49:44.501" v="1619" actId="478"/>
          <ac:spMkLst>
            <pc:docMk/>
            <pc:sldMk cId="668342503" sldId="428"/>
            <ac:spMk id="14" creationId="{1EC1F5C9-BDF5-969B-1327-76FD6DFA0BA3}"/>
          </ac:spMkLst>
        </pc:spChg>
        <pc:spChg chg="add del mod">
          <ac:chgData name="Nanda Fretes" userId="3251f339cb56ebd4" providerId="LiveId" clId="{4F2BD2EA-2176-486F-B1C1-622C3375C75D}" dt="2024-02-03T10:49:36.642" v="1616" actId="478"/>
          <ac:spMkLst>
            <pc:docMk/>
            <pc:sldMk cId="668342503" sldId="428"/>
            <ac:spMk id="15" creationId="{860B2447-7398-FFDD-0691-3B008E9B1CDA}"/>
          </ac:spMkLst>
        </pc:spChg>
        <pc:spChg chg="add del mod">
          <ac:chgData name="Nanda Fretes" userId="3251f339cb56ebd4" providerId="LiveId" clId="{4F2BD2EA-2176-486F-B1C1-622C3375C75D}" dt="2024-02-03T10:49:39.452" v="1617" actId="478"/>
          <ac:spMkLst>
            <pc:docMk/>
            <pc:sldMk cId="668342503" sldId="428"/>
            <ac:spMk id="16" creationId="{BE2883E9-08F4-FE8A-D9E3-9D04B9EDD666}"/>
          </ac:spMkLst>
        </pc:spChg>
        <pc:spChg chg="add del mod">
          <ac:chgData name="Nanda Fretes" userId="3251f339cb56ebd4" providerId="LiveId" clId="{4F2BD2EA-2176-486F-B1C1-622C3375C75D}" dt="2024-02-03T10:49:42.221" v="1618" actId="478"/>
          <ac:spMkLst>
            <pc:docMk/>
            <pc:sldMk cId="668342503" sldId="428"/>
            <ac:spMk id="17" creationId="{BB747F26-0431-C78F-14D5-297433C4B826}"/>
          </ac:spMkLst>
        </pc:spChg>
        <pc:spChg chg="add del mod">
          <ac:chgData name="Nanda Fretes" userId="3251f339cb56ebd4" providerId="LiveId" clId="{4F2BD2EA-2176-486F-B1C1-622C3375C75D}" dt="2024-02-03T10:49:34.504" v="1615" actId="478"/>
          <ac:spMkLst>
            <pc:docMk/>
            <pc:sldMk cId="668342503" sldId="428"/>
            <ac:spMk id="18" creationId="{8FD5ED7F-74B9-C8D7-8438-C7184A80BA5F}"/>
          </ac:spMkLst>
        </pc:spChg>
        <pc:spChg chg="add mod">
          <ac:chgData name="Nanda Fretes" userId="3251f339cb56ebd4" providerId="LiveId" clId="{4F2BD2EA-2176-486F-B1C1-622C3375C75D}" dt="2024-02-03T11:01:25.057" v="1731" actId="1076"/>
          <ac:spMkLst>
            <pc:docMk/>
            <pc:sldMk cId="668342503" sldId="428"/>
            <ac:spMk id="19" creationId="{38F2E26B-A672-C33E-3F08-6C04AE4B7590}"/>
          </ac:spMkLst>
        </pc:spChg>
        <pc:picChg chg="del">
          <ac:chgData name="Nanda Fretes" userId="3251f339cb56ebd4" providerId="LiveId" clId="{4F2BD2EA-2176-486F-B1C1-622C3375C75D}" dt="2024-02-03T10:34:40.951" v="1385" actId="478"/>
          <ac:picMkLst>
            <pc:docMk/>
            <pc:sldMk cId="668342503" sldId="428"/>
            <ac:picMk id="5122" creationId="{B835ACF9-745E-6697-C9D8-A6C2D19D3550}"/>
          </ac:picMkLst>
        </pc:picChg>
      </pc:sldChg>
      <pc:sldChg chg="addSp delSp modSp add mod">
        <pc:chgData name="Nanda Fretes" userId="3251f339cb56ebd4" providerId="LiveId" clId="{4F2BD2EA-2176-486F-B1C1-622C3375C75D}" dt="2024-02-03T10:44:16.982" v="1561" actId="20577"/>
        <pc:sldMkLst>
          <pc:docMk/>
          <pc:sldMk cId="1385649875" sldId="429"/>
        </pc:sldMkLst>
        <pc:spChg chg="mod">
          <ac:chgData name="Nanda Fretes" userId="3251f339cb56ebd4" providerId="LiveId" clId="{4F2BD2EA-2176-486F-B1C1-622C3375C75D}" dt="2024-02-03T10:42:02.448" v="1525" actId="1076"/>
          <ac:spMkLst>
            <pc:docMk/>
            <pc:sldMk cId="1385649875" sldId="429"/>
            <ac:spMk id="5" creationId="{0939838F-2289-3F00-C36E-EE732C9FAE5D}"/>
          </ac:spMkLst>
        </pc:spChg>
        <pc:spChg chg="add mod">
          <ac:chgData name="Nanda Fretes" userId="3251f339cb56ebd4" providerId="LiveId" clId="{4F2BD2EA-2176-486F-B1C1-622C3375C75D}" dt="2024-02-03T10:40:37.350" v="1507" actId="1076"/>
          <ac:spMkLst>
            <pc:docMk/>
            <pc:sldMk cId="1385649875" sldId="429"/>
            <ac:spMk id="6" creationId="{11FB1746-9558-FA4C-AF62-A404F52765BE}"/>
          </ac:spMkLst>
        </pc:spChg>
        <pc:spChg chg="mod">
          <ac:chgData name="Nanda Fretes" userId="3251f339cb56ebd4" providerId="LiveId" clId="{4F2BD2EA-2176-486F-B1C1-622C3375C75D}" dt="2024-02-03T10:40:16.827" v="1502" actId="1076"/>
          <ac:spMkLst>
            <pc:docMk/>
            <pc:sldMk cId="1385649875" sldId="429"/>
            <ac:spMk id="13" creationId="{C320F578-E19A-3F7B-1DE8-2E58B7E7516A}"/>
          </ac:spMkLst>
        </pc:spChg>
        <pc:spChg chg="mod">
          <ac:chgData name="Nanda Fretes" userId="3251f339cb56ebd4" providerId="LiveId" clId="{4F2BD2EA-2176-486F-B1C1-622C3375C75D}" dt="2024-02-03T10:40:54.178" v="1510" actId="20577"/>
          <ac:spMkLst>
            <pc:docMk/>
            <pc:sldMk cId="1385649875" sldId="429"/>
            <ac:spMk id="14" creationId="{1EC1F5C9-BDF5-969B-1327-76FD6DFA0BA3}"/>
          </ac:spMkLst>
        </pc:spChg>
        <pc:spChg chg="del">
          <ac:chgData name="Nanda Fretes" userId="3251f339cb56ebd4" providerId="LiveId" clId="{4F2BD2EA-2176-486F-B1C1-622C3375C75D}" dt="2024-02-03T10:40:58.834" v="1511" actId="478"/>
          <ac:spMkLst>
            <pc:docMk/>
            <pc:sldMk cId="1385649875" sldId="429"/>
            <ac:spMk id="15" creationId="{860B2447-7398-FFDD-0691-3B008E9B1CDA}"/>
          </ac:spMkLst>
        </pc:spChg>
        <pc:spChg chg="del">
          <ac:chgData name="Nanda Fretes" userId="3251f339cb56ebd4" providerId="LiveId" clId="{4F2BD2EA-2176-486F-B1C1-622C3375C75D}" dt="2024-02-03T10:41:01.571" v="1512" actId="478"/>
          <ac:spMkLst>
            <pc:docMk/>
            <pc:sldMk cId="1385649875" sldId="429"/>
            <ac:spMk id="16" creationId="{BE2883E9-08F4-FE8A-D9E3-9D04B9EDD666}"/>
          </ac:spMkLst>
        </pc:spChg>
        <pc:spChg chg="del">
          <ac:chgData name="Nanda Fretes" userId="3251f339cb56ebd4" providerId="LiveId" clId="{4F2BD2EA-2176-486F-B1C1-622C3375C75D}" dt="2024-02-03T10:41:40.770" v="1521" actId="478"/>
          <ac:spMkLst>
            <pc:docMk/>
            <pc:sldMk cId="1385649875" sldId="429"/>
            <ac:spMk id="17" creationId="{BB747F26-0431-C78F-14D5-297433C4B826}"/>
          </ac:spMkLst>
        </pc:spChg>
        <pc:spChg chg="del">
          <ac:chgData name="Nanda Fretes" userId="3251f339cb56ebd4" providerId="LiveId" clId="{4F2BD2EA-2176-486F-B1C1-622C3375C75D}" dt="2024-02-03T10:41:46.817" v="1522" actId="478"/>
          <ac:spMkLst>
            <pc:docMk/>
            <pc:sldMk cId="1385649875" sldId="429"/>
            <ac:spMk id="18" creationId="{8FD5ED7F-74B9-C8D7-8438-C7184A80BA5F}"/>
          </ac:spMkLst>
        </pc:spChg>
        <pc:spChg chg="add mod">
          <ac:chgData name="Nanda Fretes" userId="3251f339cb56ebd4" providerId="LiveId" clId="{4F2BD2EA-2176-486F-B1C1-622C3375C75D}" dt="2024-02-03T10:40:31.095" v="1506" actId="1076"/>
          <ac:spMkLst>
            <pc:docMk/>
            <pc:sldMk cId="1385649875" sldId="429"/>
            <ac:spMk id="19" creationId="{D01A479E-AA60-A583-6EE7-306A69FE655A}"/>
          </ac:spMkLst>
        </pc:spChg>
        <pc:spChg chg="add mod">
          <ac:chgData name="Nanda Fretes" userId="3251f339cb56ebd4" providerId="LiveId" clId="{4F2BD2EA-2176-486F-B1C1-622C3375C75D}" dt="2024-02-03T10:40:46.829" v="1509" actId="1076"/>
          <ac:spMkLst>
            <pc:docMk/>
            <pc:sldMk cId="1385649875" sldId="429"/>
            <ac:spMk id="20" creationId="{7F5874CF-7ECB-4401-58B6-0C87EEFF8867}"/>
          </ac:spMkLst>
        </pc:spChg>
        <pc:spChg chg="add mod">
          <ac:chgData name="Nanda Fretes" userId="3251f339cb56ebd4" providerId="LiveId" clId="{4F2BD2EA-2176-486F-B1C1-622C3375C75D}" dt="2024-02-03T10:41:11.446" v="1514" actId="1076"/>
          <ac:spMkLst>
            <pc:docMk/>
            <pc:sldMk cId="1385649875" sldId="429"/>
            <ac:spMk id="21" creationId="{FD53BF71-D226-B03A-B864-5C811186D63A}"/>
          </ac:spMkLst>
        </pc:spChg>
        <pc:spChg chg="add mod">
          <ac:chgData name="Nanda Fretes" userId="3251f339cb56ebd4" providerId="LiveId" clId="{4F2BD2EA-2176-486F-B1C1-622C3375C75D}" dt="2024-02-03T10:41:18.302" v="1516" actId="1076"/>
          <ac:spMkLst>
            <pc:docMk/>
            <pc:sldMk cId="1385649875" sldId="429"/>
            <ac:spMk id="22" creationId="{B7E492B1-BEF4-3D83-5BB8-0890ABF86654}"/>
          </ac:spMkLst>
        </pc:spChg>
        <pc:spChg chg="add mod">
          <ac:chgData name="Nanda Fretes" userId="3251f339cb56ebd4" providerId="LiveId" clId="{4F2BD2EA-2176-486F-B1C1-622C3375C75D}" dt="2024-02-03T10:41:26.152" v="1518" actId="1076"/>
          <ac:spMkLst>
            <pc:docMk/>
            <pc:sldMk cId="1385649875" sldId="429"/>
            <ac:spMk id="23" creationId="{90E1D008-F96B-E7ED-FC71-62EA00FAD826}"/>
          </ac:spMkLst>
        </pc:spChg>
        <pc:spChg chg="add mod">
          <ac:chgData name="Nanda Fretes" userId="3251f339cb56ebd4" providerId="LiveId" clId="{4F2BD2EA-2176-486F-B1C1-622C3375C75D}" dt="2024-02-03T10:42:13.422" v="1526" actId="1076"/>
          <ac:spMkLst>
            <pc:docMk/>
            <pc:sldMk cId="1385649875" sldId="429"/>
            <ac:spMk id="24" creationId="{C7E87A37-E2A4-7659-098D-6310AD60BED2}"/>
          </ac:spMkLst>
        </pc:spChg>
        <pc:spChg chg="add mod">
          <ac:chgData name="Nanda Fretes" userId="3251f339cb56ebd4" providerId="LiveId" clId="{4F2BD2EA-2176-486F-B1C1-622C3375C75D}" dt="2024-02-03T10:42:13.422" v="1526" actId="1076"/>
          <ac:spMkLst>
            <pc:docMk/>
            <pc:sldMk cId="1385649875" sldId="429"/>
            <ac:spMk id="25" creationId="{F0BA9C7B-C94C-3035-1542-A9468F2205B6}"/>
          </ac:spMkLst>
        </pc:spChg>
        <pc:spChg chg="add mod">
          <ac:chgData name="Nanda Fretes" userId="3251f339cb56ebd4" providerId="LiveId" clId="{4F2BD2EA-2176-486F-B1C1-622C3375C75D}" dt="2024-02-03T10:42:00.107" v="1524" actId="1076"/>
          <ac:spMkLst>
            <pc:docMk/>
            <pc:sldMk cId="1385649875" sldId="429"/>
            <ac:spMk id="26" creationId="{8D5FE290-6074-5B3C-3B74-7E6DF4D04E33}"/>
          </ac:spMkLst>
        </pc:spChg>
        <pc:spChg chg="add mod">
          <ac:chgData name="Nanda Fretes" userId="3251f339cb56ebd4" providerId="LiveId" clId="{4F2BD2EA-2176-486F-B1C1-622C3375C75D}" dt="2024-02-03T10:42:00.107" v="1524" actId="1076"/>
          <ac:spMkLst>
            <pc:docMk/>
            <pc:sldMk cId="1385649875" sldId="429"/>
            <ac:spMk id="27" creationId="{008DD1E6-B1E4-1F61-2C13-4A77B43D5347}"/>
          </ac:spMkLst>
        </pc:spChg>
        <pc:spChg chg="add mod">
          <ac:chgData name="Nanda Fretes" userId="3251f339cb56ebd4" providerId="LiveId" clId="{4F2BD2EA-2176-486F-B1C1-622C3375C75D}" dt="2024-02-03T10:42:31.030" v="1532" actId="20577"/>
          <ac:spMkLst>
            <pc:docMk/>
            <pc:sldMk cId="1385649875" sldId="429"/>
            <ac:spMk id="28" creationId="{392B0B65-73BE-F19D-41CF-D7051E689CD0}"/>
          </ac:spMkLst>
        </pc:spChg>
        <pc:spChg chg="add mod">
          <ac:chgData name="Nanda Fretes" userId="3251f339cb56ebd4" providerId="LiveId" clId="{4F2BD2EA-2176-486F-B1C1-622C3375C75D}" dt="2024-02-03T10:43:17.983" v="1548" actId="20577"/>
          <ac:spMkLst>
            <pc:docMk/>
            <pc:sldMk cId="1385649875" sldId="429"/>
            <ac:spMk id="29" creationId="{DF36652C-79C0-5008-8639-84D3BB2E6439}"/>
          </ac:spMkLst>
        </pc:spChg>
        <pc:spChg chg="add mod">
          <ac:chgData name="Nanda Fretes" userId="3251f339cb56ebd4" providerId="LiveId" clId="{4F2BD2EA-2176-486F-B1C1-622C3375C75D}" dt="2024-02-03T10:43:22.692" v="1552" actId="20577"/>
          <ac:spMkLst>
            <pc:docMk/>
            <pc:sldMk cId="1385649875" sldId="429"/>
            <ac:spMk id="30" creationId="{A48F1001-9B78-76AF-0523-5633CB737774}"/>
          </ac:spMkLst>
        </pc:spChg>
        <pc:spChg chg="add mod">
          <ac:chgData name="Nanda Fretes" userId="3251f339cb56ebd4" providerId="LiveId" clId="{4F2BD2EA-2176-486F-B1C1-622C3375C75D}" dt="2024-02-03T10:43:26.924" v="1555" actId="20577"/>
          <ac:spMkLst>
            <pc:docMk/>
            <pc:sldMk cId="1385649875" sldId="429"/>
            <ac:spMk id="31" creationId="{0ED941AF-8AE5-2AFD-AB1E-5ADE6A2F24F7}"/>
          </ac:spMkLst>
        </pc:spChg>
        <pc:spChg chg="add mod">
          <ac:chgData name="Nanda Fretes" userId="3251f339cb56ebd4" providerId="LiveId" clId="{4F2BD2EA-2176-486F-B1C1-622C3375C75D}" dt="2024-02-03T10:43:31.750" v="1556" actId="20577"/>
          <ac:spMkLst>
            <pc:docMk/>
            <pc:sldMk cId="1385649875" sldId="429"/>
            <ac:spMk id="32" creationId="{D02A9E47-3224-631D-141E-C4B39D9822C7}"/>
          </ac:spMkLst>
        </pc:spChg>
        <pc:spChg chg="add mod">
          <ac:chgData name="Nanda Fretes" userId="3251f339cb56ebd4" providerId="LiveId" clId="{4F2BD2EA-2176-486F-B1C1-622C3375C75D}" dt="2024-02-03T10:44:16.982" v="1561" actId="20577"/>
          <ac:spMkLst>
            <pc:docMk/>
            <pc:sldMk cId="1385649875" sldId="429"/>
            <ac:spMk id="33" creationId="{3EF39FD6-F624-EE7D-B2F7-3A3380D66018}"/>
          </ac:spMkLst>
        </pc:spChg>
      </pc:sldChg>
      <pc:sldChg chg="del">
        <pc:chgData name="Nanda Fretes" userId="3251f339cb56ebd4" providerId="LiveId" clId="{4F2BD2EA-2176-486F-B1C1-622C3375C75D}" dt="2024-01-20T10:18:22.013" v="30" actId="47"/>
        <pc:sldMkLst>
          <pc:docMk/>
          <pc:sldMk cId="3987912006" sldId="429"/>
        </pc:sldMkLst>
      </pc:sldChg>
      <pc:sldChg chg="addSp delSp modSp add mod">
        <pc:chgData name="Nanda Fretes" userId="3251f339cb56ebd4" providerId="LiveId" clId="{4F2BD2EA-2176-486F-B1C1-622C3375C75D}" dt="2024-02-03T10:46:51.953" v="1587" actId="313"/>
        <pc:sldMkLst>
          <pc:docMk/>
          <pc:sldMk cId="1500207291" sldId="430"/>
        </pc:sldMkLst>
        <pc:spChg chg="mod">
          <ac:chgData name="Nanda Fretes" userId="3251f339cb56ebd4" providerId="LiveId" clId="{4F2BD2EA-2176-486F-B1C1-622C3375C75D}" dt="2024-02-03T10:46:51.953" v="1587" actId="313"/>
          <ac:spMkLst>
            <pc:docMk/>
            <pc:sldMk cId="1500207291" sldId="430"/>
            <ac:spMk id="2" creationId="{C00081F3-4B53-38EA-E1D3-E39FC207C06E}"/>
          </ac:spMkLst>
        </pc:spChg>
        <pc:spChg chg="del">
          <ac:chgData name="Nanda Fretes" userId="3251f339cb56ebd4" providerId="LiveId" clId="{4F2BD2EA-2176-486F-B1C1-622C3375C75D}" dt="2024-02-03T10:45:40" v="1579" actId="478"/>
          <ac:spMkLst>
            <pc:docMk/>
            <pc:sldMk cId="1500207291" sldId="430"/>
            <ac:spMk id="6" creationId="{11FB1746-9558-FA4C-AF62-A404F52765BE}"/>
          </ac:spMkLst>
        </pc:spChg>
        <pc:spChg chg="mod">
          <ac:chgData name="Nanda Fretes" userId="3251f339cb56ebd4" providerId="LiveId" clId="{4F2BD2EA-2176-486F-B1C1-622C3375C75D}" dt="2024-02-03T10:45:47.281" v="1580" actId="1076"/>
          <ac:spMkLst>
            <pc:docMk/>
            <pc:sldMk cId="1500207291" sldId="430"/>
            <ac:spMk id="7" creationId="{3FDD7B54-8055-4DD7-3350-A9F8FD7A2781}"/>
          </ac:spMkLst>
        </pc:spChg>
        <pc:spChg chg="del">
          <ac:chgData name="Nanda Fretes" userId="3251f339cb56ebd4" providerId="LiveId" clId="{4F2BD2EA-2176-486F-B1C1-622C3375C75D}" dt="2024-02-03T10:45:40" v="1579" actId="478"/>
          <ac:spMkLst>
            <pc:docMk/>
            <pc:sldMk cId="1500207291" sldId="430"/>
            <ac:spMk id="8" creationId="{8F935C58-193E-8B30-4A85-82C1C73610EC}"/>
          </ac:spMkLst>
        </pc:spChg>
        <pc:spChg chg="mod">
          <ac:chgData name="Nanda Fretes" userId="3251f339cb56ebd4" providerId="LiveId" clId="{4F2BD2EA-2176-486F-B1C1-622C3375C75D}" dt="2024-02-03T10:45:47.281" v="1580" actId="1076"/>
          <ac:spMkLst>
            <pc:docMk/>
            <pc:sldMk cId="1500207291" sldId="430"/>
            <ac:spMk id="9" creationId="{DD411DD2-0426-0001-3290-623C81A3BEDE}"/>
          </ac:spMkLst>
        </pc:spChg>
        <pc:spChg chg="del">
          <ac:chgData name="Nanda Fretes" userId="3251f339cb56ebd4" providerId="LiveId" clId="{4F2BD2EA-2176-486F-B1C1-622C3375C75D}" dt="2024-02-03T10:45:40" v="1579" actId="478"/>
          <ac:spMkLst>
            <pc:docMk/>
            <pc:sldMk cId="1500207291" sldId="430"/>
            <ac:spMk id="10" creationId="{EC7FE73E-AAA0-C51D-E4BF-BC32F54D659C}"/>
          </ac:spMkLst>
        </pc:spChg>
        <pc:spChg chg="del">
          <ac:chgData name="Nanda Fretes" userId="3251f339cb56ebd4" providerId="LiveId" clId="{4F2BD2EA-2176-486F-B1C1-622C3375C75D}" dt="2024-02-03T10:45:36.106" v="1578" actId="478"/>
          <ac:spMkLst>
            <pc:docMk/>
            <pc:sldMk cId="1500207291" sldId="430"/>
            <ac:spMk id="11" creationId="{53DA08A1-3B1B-CFA4-DC6B-D9B881D31221}"/>
          </ac:spMkLst>
        </pc:spChg>
        <pc:spChg chg="del">
          <ac:chgData name="Nanda Fretes" userId="3251f339cb56ebd4" providerId="LiveId" clId="{4F2BD2EA-2176-486F-B1C1-622C3375C75D}" dt="2024-02-03T10:45:36.106" v="1578" actId="478"/>
          <ac:spMkLst>
            <pc:docMk/>
            <pc:sldMk cId="1500207291" sldId="430"/>
            <ac:spMk id="12" creationId="{A5751F5B-D532-58BC-2EBA-11C8CF0C4494}"/>
          </ac:spMkLst>
        </pc:spChg>
        <pc:spChg chg="mod">
          <ac:chgData name="Nanda Fretes" userId="3251f339cb56ebd4" providerId="LiveId" clId="{4F2BD2EA-2176-486F-B1C1-622C3375C75D}" dt="2024-02-03T10:45:47.281" v="1580" actId="1076"/>
          <ac:spMkLst>
            <pc:docMk/>
            <pc:sldMk cId="1500207291" sldId="430"/>
            <ac:spMk id="13" creationId="{C320F578-E19A-3F7B-1DE8-2E58B7E7516A}"/>
          </ac:spMkLst>
        </pc:spChg>
        <pc:spChg chg="del">
          <ac:chgData name="Nanda Fretes" userId="3251f339cb56ebd4" providerId="LiveId" clId="{4F2BD2EA-2176-486F-B1C1-622C3375C75D}" dt="2024-02-03T10:45:40" v="1579" actId="478"/>
          <ac:spMkLst>
            <pc:docMk/>
            <pc:sldMk cId="1500207291" sldId="430"/>
            <ac:spMk id="14" creationId="{1EC1F5C9-BDF5-969B-1327-76FD6DFA0BA3}"/>
          </ac:spMkLst>
        </pc:spChg>
        <pc:spChg chg="add mod">
          <ac:chgData name="Nanda Fretes" userId="3251f339cb56ebd4" providerId="LiveId" clId="{4F2BD2EA-2176-486F-B1C1-622C3375C75D}" dt="2024-02-03T10:46:34.988" v="1586" actId="20577"/>
          <ac:spMkLst>
            <pc:docMk/>
            <pc:sldMk cId="1500207291" sldId="430"/>
            <ac:spMk id="15" creationId="{FAE494E8-CCE9-E164-E172-34A54E39CC7B}"/>
          </ac:spMkLst>
        </pc:spChg>
        <pc:spChg chg="del">
          <ac:chgData name="Nanda Fretes" userId="3251f339cb56ebd4" providerId="LiveId" clId="{4F2BD2EA-2176-486F-B1C1-622C3375C75D}" dt="2024-02-03T10:45:40" v="1579" actId="478"/>
          <ac:spMkLst>
            <pc:docMk/>
            <pc:sldMk cId="1500207291" sldId="430"/>
            <ac:spMk id="19" creationId="{D01A479E-AA60-A583-6EE7-306A69FE655A}"/>
          </ac:spMkLst>
        </pc:spChg>
        <pc:spChg chg="del">
          <ac:chgData name="Nanda Fretes" userId="3251f339cb56ebd4" providerId="LiveId" clId="{4F2BD2EA-2176-486F-B1C1-622C3375C75D}" dt="2024-02-03T10:45:40" v="1579" actId="478"/>
          <ac:spMkLst>
            <pc:docMk/>
            <pc:sldMk cId="1500207291" sldId="430"/>
            <ac:spMk id="20" creationId="{7F5874CF-7ECB-4401-58B6-0C87EEFF8867}"/>
          </ac:spMkLst>
        </pc:spChg>
        <pc:spChg chg="mod">
          <ac:chgData name="Nanda Fretes" userId="3251f339cb56ebd4" providerId="LiveId" clId="{4F2BD2EA-2176-486F-B1C1-622C3375C75D}" dt="2024-02-03T10:45:47.281" v="1580" actId="1076"/>
          <ac:spMkLst>
            <pc:docMk/>
            <pc:sldMk cId="1500207291" sldId="430"/>
            <ac:spMk id="21" creationId="{FD53BF71-D226-B03A-B864-5C811186D63A}"/>
          </ac:spMkLst>
        </pc:spChg>
        <pc:spChg chg="del">
          <ac:chgData name="Nanda Fretes" userId="3251f339cb56ebd4" providerId="LiveId" clId="{4F2BD2EA-2176-486F-B1C1-622C3375C75D}" dt="2024-02-03T10:45:40" v="1579" actId="478"/>
          <ac:spMkLst>
            <pc:docMk/>
            <pc:sldMk cId="1500207291" sldId="430"/>
            <ac:spMk id="22" creationId="{B7E492B1-BEF4-3D83-5BB8-0890ABF86654}"/>
          </ac:spMkLst>
        </pc:spChg>
        <pc:spChg chg="del">
          <ac:chgData name="Nanda Fretes" userId="3251f339cb56ebd4" providerId="LiveId" clId="{4F2BD2EA-2176-486F-B1C1-622C3375C75D}" dt="2024-02-03T10:45:40" v="1579" actId="478"/>
          <ac:spMkLst>
            <pc:docMk/>
            <pc:sldMk cId="1500207291" sldId="430"/>
            <ac:spMk id="23" creationId="{90E1D008-F96B-E7ED-FC71-62EA00FAD826}"/>
          </ac:spMkLst>
        </pc:spChg>
        <pc:spChg chg="del">
          <ac:chgData name="Nanda Fretes" userId="3251f339cb56ebd4" providerId="LiveId" clId="{4F2BD2EA-2176-486F-B1C1-622C3375C75D}" dt="2024-02-03T10:45:36.106" v="1578" actId="478"/>
          <ac:spMkLst>
            <pc:docMk/>
            <pc:sldMk cId="1500207291" sldId="430"/>
            <ac:spMk id="24" creationId="{C7E87A37-E2A4-7659-098D-6310AD60BED2}"/>
          </ac:spMkLst>
        </pc:spChg>
        <pc:spChg chg="del">
          <ac:chgData name="Nanda Fretes" userId="3251f339cb56ebd4" providerId="LiveId" clId="{4F2BD2EA-2176-486F-B1C1-622C3375C75D}" dt="2024-02-03T10:45:36.106" v="1578" actId="478"/>
          <ac:spMkLst>
            <pc:docMk/>
            <pc:sldMk cId="1500207291" sldId="430"/>
            <ac:spMk id="25" creationId="{F0BA9C7B-C94C-3035-1542-A9468F2205B6}"/>
          </ac:spMkLst>
        </pc:spChg>
        <pc:spChg chg="del">
          <ac:chgData name="Nanda Fretes" userId="3251f339cb56ebd4" providerId="LiveId" clId="{4F2BD2EA-2176-486F-B1C1-622C3375C75D}" dt="2024-02-03T10:45:36.106" v="1578" actId="478"/>
          <ac:spMkLst>
            <pc:docMk/>
            <pc:sldMk cId="1500207291" sldId="430"/>
            <ac:spMk id="26" creationId="{8D5FE290-6074-5B3C-3B74-7E6DF4D04E33}"/>
          </ac:spMkLst>
        </pc:spChg>
        <pc:spChg chg="del">
          <ac:chgData name="Nanda Fretes" userId="3251f339cb56ebd4" providerId="LiveId" clId="{4F2BD2EA-2176-486F-B1C1-622C3375C75D}" dt="2024-02-03T10:45:36.106" v="1578" actId="478"/>
          <ac:spMkLst>
            <pc:docMk/>
            <pc:sldMk cId="1500207291" sldId="430"/>
            <ac:spMk id="27" creationId="{008DD1E6-B1E4-1F61-2C13-4A77B43D5347}"/>
          </ac:spMkLst>
        </pc:spChg>
        <pc:spChg chg="del mod">
          <ac:chgData name="Nanda Fretes" userId="3251f339cb56ebd4" providerId="LiveId" clId="{4F2BD2EA-2176-486F-B1C1-622C3375C75D}" dt="2024-02-03T10:45:36.106" v="1578" actId="478"/>
          <ac:spMkLst>
            <pc:docMk/>
            <pc:sldMk cId="1500207291" sldId="430"/>
            <ac:spMk id="28" creationId="{392B0B65-73BE-F19D-41CF-D7051E689CD0}"/>
          </ac:spMkLst>
        </pc:spChg>
        <pc:spChg chg="del">
          <ac:chgData name="Nanda Fretes" userId="3251f339cb56ebd4" providerId="LiveId" clId="{4F2BD2EA-2176-486F-B1C1-622C3375C75D}" dt="2024-02-03T10:45:40" v="1579" actId="478"/>
          <ac:spMkLst>
            <pc:docMk/>
            <pc:sldMk cId="1500207291" sldId="430"/>
            <ac:spMk id="29" creationId="{DF36652C-79C0-5008-8639-84D3BB2E6439}"/>
          </ac:spMkLst>
        </pc:spChg>
        <pc:spChg chg="del">
          <ac:chgData name="Nanda Fretes" userId="3251f339cb56ebd4" providerId="LiveId" clId="{4F2BD2EA-2176-486F-B1C1-622C3375C75D}" dt="2024-02-03T10:45:40" v="1579" actId="478"/>
          <ac:spMkLst>
            <pc:docMk/>
            <pc:sldMk cId="1500207291" sldId="430"/>
            <ac:spMk id="30" creationId="{A48F1001-9B78-76AF-0523-5633CB737774}"/>
          </ac:spMkLst>
        </pc:spChg>
        <pc:spChg chg="mod">
          <ac:chgData name="Nanda Fretes" userId="3251f339cb56ebd4" providerId="LiveId" clId="{4F2BD2EA-2176-486F-B1C1-622C3375C75D}" dt="2024-02-03T10:45:47.281" v="1580" actId="1076"/>
          <ac:spMkLst>
            <pc:docMk/>
            <pc:sldMk cId="1500207291" sldId="430"/>
            <ac:spMk id="31" creationId="{0ED941AF-8AE5-2AFD-AB1E-5ADE6A2F24F7}"/>
          </ac:spMkLst>
        </pc:spChg>
        <pc:spChg chg="del">
          <ac:chgData name="Nanda Fretes" userId="3251f339cb56ebd4" providerId="LiveId" clId="{4F2BD2EA-2176-486F-B1C1-622C3375C75D}" dt="2024-02-03T10:45:36.106" v="1578" actId="478"/>
          <ac:spMkLst>
            <pc:docMk/>
            <pc:sldMk cId="1500207291" sldId="430"/>
            <ac:spMk id="32" creationId="{D02A9E47-3224-631D-141E-C4B39D9822C7}"/>
          </ac:spMkLst>
        </pc:spChg>
        <pc:spChg chg="del">
          <ac:chgData name="Nanda Fretes" userId="3251f339cb56ebd4" providerId="LiveId" clId="{4F2BD2EA-2176-486F-B1C1-622C3375C75D}" dt="2024-02-03T10:45:36.106" v="1578" actId="478"/>
          <ac:spMkLst>
            <pc:docMk/>
            <pc:sldMk cId="1500207291" sldId="430"/>
            <ac:spMk id="33" creationId="{3EF39FD6-F624-EE7D-B2F7-3A3380D66018}"/>
          </ac:spMkLst>
        </pc:spChg>
      </pc:sldChg>
      <pc:sldChg chg="del">
        <pc:chgData name="Nanda Fretes" userId="3251f339cb56ebd4" providerId="LiveId" clId="{4F2BD2EA-2176-486F-B1C1-622C3375C75D}" dt="2024-01-20T10:18:22.197" v="31" actId="47"/>
        <pc:sldMkLst>
          <pc:docMk/>
          <pc:sldMk cId="2314609192" sldId="430"/>
        </pc:sldMkLst>
      </pc:sldChg>
      <pc:sldChg chg="add del">
        <pc:chgData name="Nanda Fretes" userId="3251f339cb56ebd4" providerId="LiveId" clId="{4F2BD2EA-2176-486F-B1C1-622C3375C75D}" dt="2024-02-03T10:51:02.997" v="1634" actId="47"/>
        <pc:sldMkLst>
          <pc:docMk/>
          <pc:sldMk cId="1050598779" sldId="431"/>
        </pc:sldMkLst>
      </pc:sldChg>
      <pc:sldChg chg="addSp delSp modSp add mod">
        <pc:chgData name="Nanda Fretes" userId="3251f339cb56ebd4" providerId="LiveId" clId="{4F2BD2EA-2176-486F-B1C1-622C3375C75D}" dt="2024-02-03T11:01:04.412" v="1730" actId="20577"/>
        <pc:sldMkLst>
          <pc:docMk/>
          <pc:sldMk cId="1301065380" sldId="431"/>
        </pc:sldMkLst>
        <pc:spChg chg="add mod">
          <ac:chgData name="Nanda Fretes" userId="3251f339cb56ebd4" providerId="LiveId" clId="{4F2BD2EA-2176-486F-B1C1-622C3375C75D}" dt="2024-02-03T11:01:04.412" v="1730" actId="20577"/>
          <ac:spMkLst>
            <pc:docMk/>
            <pc:sldMk cId="1301065380" sldId="431"/>
            <ac:spMk id="6" creationId="{AB7755FD-89DC-55A0-1B52-3D27198DF7BC}"/>
          </ac:spMkLst>
        </pc:spChg>
        <pc:spChg chg="del">
          <ac:chgData name="Nanda Fretes" userId="3251f339cb56ebd4" providerId="LiveId" clId="{4F2BD2EA-2176-486F-B1C1-622C3375C75D}" dt="2024-02-03T11:00:09.960" v="1637" actId="478"/>
          <ac:spMkLst>
            <pc:docMk/>
            <pc:sldMk cId="1301065380" sldId="431"/>
            <ac:spMk id="7" creationId="{3FDD7B54-8055-4DD7-3350-A9F8FD7A2781}"/>
          </ac:spMkLst>
        </pc:spChg>
        <pc:spChg chg="del">
          <ac:chgData name="Nanda Fretes" userId="3251f339cb56ebd4" providerId="LiveId" clId="{4F2BD2EA-2176-486F-B1C1-622C3375C75D}" dt="2024-02-03T11:00:04.481" v="1636" actId="478"/>
          <ac:spMkLst>
            <pc:docMk/>
            <pc:sldMk cId="1301065380" sldId="431"/>
            <ac:spMk id="8" creationId="{8F935C58-193E-8B30-4A85-82C1C73610EC}"/>
          </ac:spMkLst>
        </pc:spChg>
        <pc:spChg chg="del">
          <ac:chgData name="Nanda Fretes" userId="3251f339cb56ebd4" providerId="LiveId" clId="{4F2BD2EA-2176-486F-B1C1-622C3375C75D}" dt="2024-02-03T11:00:04.481" v="1636" actId="478"/>
          <ac:spMkLst>
            <pc:docMk/>
            <pc:sldMk cId="1301065380" sldId="431"/>
            <ac:spMk id="9" creationId="{DD411DD2-0426-0001-3290-623C81A3BEDE}"/>
          </ac:spMkLst>
        </pc:spChg>
        <pc:spChg chg="del">
          <ac:chgData name="Nanda Fretes" userId="3251f339cb56ebd4" providerId="LiveId" clId="{4F2BD2EA-2176-486F-B1C1-622C3375C75D}" dt="2024-02-03T11:00:04.481" v="1636" actId="478"/>
          <ac:spMkLst>
            <pc:docMk/>
            <pc:sldMk cId="1301065380" sldId="431"/>
            <ac:spMk id="10" creationId="{EC7FE73E-AAA0-C51D-E4BF-BC32F54D659C}"/>
          </ac:spMkLst>
        </pc:spChg>
        <pc:spChg chg="del">
          <ac:chgData name="Nanda Fretes" userId="3251f339cb56ebd4" providerId="LiveId" clId="{4F2BD2EA-2176-486F-B1C1-622C3375C75D}" dt="2024-02-03T11:00:04.481" v="1636" actId="478"/>
          <ac:spMkLst>
            <pc:docMk/>
            <pc:sldMk cId="1301065380" sldId="431"/>
            <ac:spMk id="11" creationId="{53DA08A1-3B1B-CFA4-DC6B-D9B881D31221}"/>
          </ac:spMkLst>
        </pc:spChg>
        <pc:spChg chg="del">
          <ac:chgData name="Nanda Fretes" userId="3251f339cb56ebd4" providerId="LiveId" clId="{4F2BD2EA-2176-486F-B1C1-622C3375C75D}" dt="2024-02-03T11:00:04.481" v="1636" actId="478"/>
          <ac:spMkLst>
            <pc:docMk/>
            <pc:sldMk cId="1301065380" sldId="431"/>
            <ac:spMk id="12" creationId="{A5751F5B-D532-58BC-2EBA-11C8CF0C4494}"/>
          </ac:spMkLst>
        </pc:spChg>
        <pc:spChg chg="del">
          <ac:chgData name="Nanda Fretes" userId="3251f339cb56ebd4" providerId="LiveId" clId="{4F2BD2EA-2176-486F-B1C1-622C3375C75D}" dt="2024-02-03T11:00:04.481" v="1636" actId="478"/>
          <ac:spMkLst>
            <pc:docMk/>
            <pc:sldMk cId="1301065380" sldId="431"/>
            <ac:spMk id="19" creationId="{38F2E26B-A672-C33E-3F08-6C04AE4B7590}"/>
          </ac:spMkLst>
        </pc:spChg>
      </pc:sldChg>
      <pc:sldChg chg="del">
        <pc:chgData name="Nanda Fretes" userId="3251f339cb56ebd4" providerId="LiveId" clId="{4F2BD2EA-2176-486F-B1C1-622C3375C75D}" dt="2024-01-20T10:18:22.383" v="32" actId="47"/>
        <pc:sldMkLst>
          <pc:docMk/>
          <pc:sldMk cId="3087798461" sldId="431"/>
        </pc:sldMkLst>
      </pc:sldChg>
      <pc:sldChg chg="add del">
        <pc:chgData name="Nanda Fretes" userId="3251f339cb56ebd4" providerId="LiveId" clId="{4F2BD2EA-2176-486F-B1C1-622C3375C75D}" dt="2024-02-03T11:03:46.490" v="1735" actId="47"/>
        <pc:sldMkLst>
          <pc:docMk/>
          <pc:sldMk cId="813050242" sldId="432"/>
        </pc:sldMkLst>
      </pc:sldChg>
      <pc:sldChg chg="del">
        <pc:chgData name="Nanda Fretes" userId="3251f339cb56ebd4" providerId="LiveId" clId="{4F2BD2EA-2176-486F-B1C1-622C3375C75D}" dt="2024-01-20T10:18:18.906" v="17" actId="47"/>
        <pc:sldMkLst>
          <pc:docMk/>
          <pc:sldMk cId="841624867" sldId="432"/>
        </pc:sldMkLst>
      </pc:sldChg>
      <pc:sldChg chg="del">
        <pc:chgData name="Nanda Fretes" userId="3251f339cb56ebd4" providerId="LiveId" clId="{4F2BD2EA-2176-486F-B1C1-622C3375C75D}" dt="2024-01-20T10:18:22.542" v="33" actId="47"/>
        <pc:sldMkLst>
          <pc:docMk/>
          <pc:sldMk cId="1404703836" sldId="433"/>
        </pc:sldMkLst>
      </pc:sldChg>
      <pc:sldChg chg="addSp add mod">
        <pc:chgData name="Nanda Fretes" userId="3251f339cb56ebd4" providerId="LiveId" clId="{4F2BD2EA-2176-486F-B1C1-622C3375C75D}" dt="2024-02-03T11:03:29.158" v="1734" actId="22"/>
        <pc:sldMkLst>
          <pc:docMk/>
          <pc:sldMk cId="2507373012" sldId="433"/>
        </pc:sldMkLst>
        <pc:picChg chg="add">
          <ac:chgData name="Nanda Fretes" userId="3251f339cb56ebd4" providerId="LiveId" clId="{4F2BD2EA-2176-486F-B1C1-622C3375C75D}" dt="2024-02-03T11:03:29.158" v="1734" actId="22"/>
          <ac:picMkLst>
            <pc:docMk/>
            <pc:sldMk cId="2507373012" sldId="433"/>
            <ac:picMk id="8" creationId="{FF1D6C86-B244-4B00-4E02-41EFF967FE33}"/>
          </ac:picMkLst>
        </pc:picChg>
      </pc:sldChg>
      <pc:sldChg chg="del">
        <pc:chgData name="Nanda Fretes" userId="3251f339cb56ebd4" providerId="LiveId" clId="{4F2BD2EA-2176-486F-B1C1-622C3375C75D}" dt="2024-01-20T10:18:22.738" v="34" actId="47"/>
        <pc:sldMkLst>
          <pc:docMk/>
          <pc:sldMk cId="604199173" sldId="434"/>
        </pc:sldMkLst>
      </pc:sldChg>
      <pc:sldChg chg="delSp modSp add mod ord">
        <pc:chgData name="Nanda Fretes" userId="3251f339cb56ebd4" providerId="LiveId" clId="{4F2BD2EA-2176-486F-B1C1-622C3375C75D}" dt="2024-02-05T17:32:58.478" v="3196"/>
        <pc:sldMkLst>
          <pc:docMk/>
          <pc:sldMk cId="3298927440" sldId="434"/>
        </pc:sldMkLst>
        <pc:spChg chg="mod">
          <ac:chgData name="Nanda Fretes" userId="3251f339cb56ebd4" providerId="LiveId" clId="{4F2BD2EA-2176-486F-B1C1-622C3375C75D}" dt="2024-02-03T11:13:04.438" v="2057" actId="14100"/>
          <ac:spMkLst>
            <pc:docMk/>
            <pc:sldMk cId="3298927440" sldId="434"/>
            <ac:spMk id="2" creationId="{C00081F3-4B53-38EA-E1D3-E39FC207C06E}"/>
          </ac:spMkLst>
        </pc:spChg>
        <pc:spChg chg="mod">
          <ac:chgData name="Nanda Fretes" userId="3251f339cb56ebd4" providerId="LiveId" clId="{4F2BD2EA-2176-486F-B1C1-622C3375C75D}" dt="2024-02-05T08:58:51.045" v="2559" actId="20577"/>
          <ac:spMkLst>
            <pc:docMk/>
            <pc:sldMk cId="3298927440" sldId="434"/>
            <ac:spMk id="6" creationId="{AB7755FD-89DC-55A0-1B52-3D27198DF7BC}"/>
          </ac:spMkLst>
        </pc:spChg>
        <pc:picChg chg="del">
          <ac:chgData name="Nanda Fretes" userId="3251f339cb56ebd4" providerId="LiveId" clId="{4F2BD2EA-2176-486F-B1C1-622C3375C75D}" dt="2024-02-03T11:08:37.802" v="1737" actId="478"/>
          <ac:picMkLst>
            <pc:docMk/>
            <pc:sldMk cId="3298927440" sldId="434"/>
            <ac:picMk id="8" creationId="{FF1D6C86-B244-4B00-4E02-41EFF967FE33}"/>
          </ac:picMkLst>
        </pc:picChg>
      </pc:sldChg>
      <pc:sldChg chg="addSp delSp modSp add">
        <pc:chgData name="Nanda Fretes" userId="3251f339cb56ebd4" providerId="LiveId" clId="{4F2BD2EA-2176-486F-B1C1-622C3375C75D}" dt="2024-02-05T08:14:56.861" v="2063" actId="1076"/>
        <pc:sldMkLst>
          <pc:docMk/>
          <pc:sldMk cId="24460488" sldId="435"/>
        </pc:sldMkLst>
        <pc:picChg chg="add mod">
          <ac:chgData name="Nanda Fretes" userId="3251f339cb56ebd4" providerId="LiveId" clId="{4F2BD2EA-2176-486F-B1C1-622C3375C75D}" dt="2024-02-05T08:14:56.861" v="2063" actId="1076"/>
          <ac:picMkLst>
            <pc:docMk/>
            <pc:sldMk cId="24460488" sldId="435"/>
            <ac:picMk id="1026" creationId="{BF499B80-B16E-B3EE-FE5B-D75D7A5C0611}"/>
          </ac:picMkLst>
        </pc:picChg>
        <pc:picChg chg="del mod">
          <ac:chgData name="Nanda Fretes" userId="3251f339cb56ebd4" providerId="LiveId" clId="{4F2BD2EA-2176-486F-B1C1-622C3375C75D}" dt="2024-02-05T08:14:50.458" v="2060" actId="478"/>
          <ac:picMkLst>
            <pc:docMk/>
            <pc:sldMk cId="24460488" sldId="435"/>
            <ac:picMk id="4098" creationId="{3D486D26-066E-385F-8F4D-FF83655FA020}"/>
          </ac:picMkLst>
        </pc:picChg>
      </pc:sldChg>
      <pc:sldChg chg="del">
        <pc:chgData name="Nanda Fretes" userId="3251f339cb56ebd4" providerId="LiveId" clId="{4F2BD2EA-2176-486F-B1C1-622C3375C75D}" dt="2024-01-20T10:18:22.933" v="35" actId="47"/>
        <pc:sldMkLst>
          <pc:docMk/>
          <pc:sldMk cId="2655617011" sldId="435"/>
        </pc:sldMkLst>
      </pc:sldChg>
      <pc:sldChg chg="add del">
        <pc:chgData name="Nanda Fretes" userId="3251f339cb56ebd4" providerId="LiveId" clId="{4F2BD2EA-2176-486F-B1C1-622C3375C75D}" dt="2024-02-05T08:16:31.451" v="2065" actId="47"/>
        <pc:sldMkLst>
          <pc:docMk/>
          <pc:sldMk cId="563543015" sldId="436"/>
        </pc:sldMkLst>
      </pc:sldChg>
      <pc:sldChg chg="del">
        <pc:chgData name="Nanda Fretes" userId="3251f339cb56ebd4" providerId="LiveId" clId="{4F2BD2EA-2176-486F-B1C1-622C3375C75D}" dt="2024-01-20T10:18:23.112" v="36" actId="47"/>
        <pc:sldMkLst>
          <pc:docMk/>
          <pc:sldMk cId="872260151" sldId="436"/>
        </pc:sldMkLst>
      </pc:sldChg>
      <pc:sldChg chg="add">
        <pc:chgData name="Nanda Fretes" userId="3251f339cb56ebd4" providerId="LiveId" clId="{4F2BD2EA-2176-486F-B1C1-622C3375C75D}" dt="2024-02-05T08:16:35.599" v="2066" actId="2890"/>
        <pc:sldMkLst>
          <pc:docMk/>
          <pc:sldMk cId="3256099580" sldId="436"/>
        </pc:sldMkLst>
      </pc:sldChg>
      <pc:sldChg chg="addSp delSp modSp add mod ord">
        <pc:chgData name="Nanda Fretes" userId="3251f339cb56ebd4" providerId="LiveId" clId="{4F2BD2EA-2176-486F-B1C1-622C3375C75D}" dt="2024-02-05T17:40:04.893" v="3340" actId="20577"/>
        <pc:sldMkLst>
          <pc:docMk/>
          <pc:sldMk cId="2489212929" sldId="437"/>
        </pc:sldMkLst>
        <pc:spChg chg="mod">
          <ac:chgData name="Nanda Fretes" userId="3251f339cb56ebd4" providerId="LiveId" clId="{4F2BD2EA-2176-486F-B1C1-622C3375C75D}" dt="2024-02-05T08:31:16.176" v="2142" actId="20577"/>
          <ac:spMkLst>
            <pc:docMk/>
            <pc:sldMk cId="2489212929" sldId="437"/>
            <ac:spMk id="2" creationId="{8A19E610-839F-A715-9889-C38D913F26A9}"/>
          </ac:spMkLst>
        </pc:spChg>
        <pc:spChg chg="add mod">
          <ac:chgData name="Nanda Fretes" userId="3251f339cb56ebd4" providerId="LiveId" clId="{4F2BD2EA-2176-486F-B1C1-622C3375C75D}" dt="2024-02-05T08:33:03.113" v="2183" actId="1076"/>
          <ac:spMkLst>
            <pc:docMk/>
            <pc:sldMk cId="2489212929" sldId="437"/>
            <ac:spMk id="6" creationId="{D768A339-65C5-4A0C-992D-F24E547D9535}"/>
          </ac:spMkLst>
        </pc:spChg>
        <pc:spChg chg="mod">
          <ac:chgData name="Nanda Fretes" userId="3251f339cb56ebd4" providerId="LiveId" clId="{4F2BD2EA-2176-486F-B1C1-622C3375C75D}" dt="2024-02-05T08:31:30.305" v="2147" actId="1076"/>
          <ac:spMkLst>
            <pc:docMk/>
            <pc:sldMk cId="2489212929" sldId="437"/>
            <ac:spMk id="7" creationId="{7FA056AF-B4B7-F8D1-D368-1D31D907343B}"/>
          </ac:spMkLst>
        </pc:spChg>
        <pc:spChg chg="mod">
          <ac:chgData name="Nanda Fretes" userId="3251f339cb56ebd4" providerId="LiveId" clId="{4F2BD2EA-2176-486F-B1C1-622C3375C75D}" dt="2024-02-05T08:31:35.758" v="2148" actId="1076"/>
          <ac:spMkLst>
            <pc:docMk/>
            <pc:sldMk cId="2489212929" sldId="437"/>
            <ac:spMk id="8" creationId="{DDD623B3-B76D-4203-0B13-6010518D6386}"/>
          </ac:spMkLst>
        </pc:spChg>
        <pc:spChg chg="mod">
          <ac:chgData name="Nanda Fretes" userId="3251f339cb56ebd4" providerId="LiveId" clId="{4F2BD2EA-2176-486F-B1C1-622C3375C75D}" dt="2024-02-05T08:31:44.631" v="2152" actId="20577"/>
          <ac:spMkLst>
            <pc:docMk/>
            <pc:sldMk cId="2489212929" sldId="437"/>
            <ac:spMk id="9" creationId="{18122DA2-AF7D-B382-09E7-CC293AD0B01B}"/>
          </ac:spMkLst>
        </pc:spChg>
        <pc:spChg chg="mod">
          <ac:chgData name="Nanda Fretes" userId="3251f339cb56ebd4" providerId="LiveId" clId="{4F2BD2EA-2176-486F-B1C1-622C3375C75D}" dt="2024-02-05T08:32:03.507" v="2160" actId="20577"/>
          <ac:spMkLst>
            <pc:docMk/>
            <pc:sldMk cId="2489212929" sldId="437"/>
            <ac:spMk id="10" creationId="{A9789D1E-147C-6C86-A67A-819A125F78C5}"/>
          </ac:spMkLst>
        </pc:spChg>
        <pc:spChg chg="mod">
          <ac:chgData name="Nanda Fretes" userId="3251f339cb56ebd4" providerId="LiveId" clId="{4F2BD2EA-2176-486F-B1C1-622C3375C75D}" dt="2024-02-05T08:32:23.418" v="2167" actId="20577"/>
          <ac:spMkLst>
            <pc:docMk/>
            <pc:sldMk cId="2489212929" sldId="437"/>
            <ac:spMk id="11" creationId="{89C649CC-8648-D603-1BAC-B3910673B56E}"/>
          </ac:spMkLst>
        </pc:spChg>
        <pc:spChg chg="mod">
          <ac:chgData name="Nanda Fretes" userId="3251f339cb56ebd4" providerId="LiveId" clId="{4F2BD2EA-2176-486F-B1C1-622C3375C75D}" dt="2024-02-05T08:31:53.706" v="2156" actId="20577"/>
          <ac:spMkLst>
            <pc:docMk/>
            <pc:sldMk cId="2489212929" sldId="437"/>
            <ac:spMk id="12" creationId="{FC54E01A-D170-D493-6F65-65DEBBC3BC30}"/>
          </ac:spMkLst>
        </pc:spChg>
        <pc:spChg chg="add mod">
          <ac:chgData name="Nanda Fretes" userId="3251f339cb56ebd4" providerId="LiveId" clId="{4F2BD2EA-2176-486F-B1C1-622C3375C75D}" dt="2024-02-05T08:33:15.725" v="2193" actId="20577"/>
          <ac:spMkLst>
            <pc:docMk/>
            <pc:sldMk cId="2489212929" sldId="437"/>
            <ac:spMk id="13" creationId="{228EC435-47C9-65F7-2316-303C1603BE2E}"/>
          </ac:spMkLst>
        </pc:spChg>
        <pc:spChg chg="add mod">
          <ac:chgData name="Nanda Fretes" userId="3251f339cb56ebd4" providerId="LiveId" clId="{4F2BD2EA-2176-486F-B1C1-622C3375C75D}" dt="2024-02-05T17:39:59.068" v="3333" actId="20577"/>
          <ac:spMkLst>
            <pc:docMk/>
            <pc:sldMk cId="2489212929" sldId="437"/>
            <ac:spMk id="14" creationId="{D4244A7E-8F53-6032-F64C-D583DEA7601F}"/>
          </ac:spMkLst>
        </pc:spChg>
        <pc:spChg chg="add mod">
          <ac:chgData name="Nanda Fretes" userId="3251f339cb56ebd4" providerId="LiveId" clId="{4F2BD2EA-2176-486F-B1C1-622C3375C75D}" dt="2024-02-05T17:40:04.893" v="3340" actId="20577"/>
          <ac:spMkLst>
            <pc:docMk/>
            <pc:sldMk cId="2489212929" sldId="437"/>
            <ac:spMk id="15" creationId="{1E597D7C-3539-074B-71C3-69825ACB4CE8}"/>
          </ac:spMkLst>
        </pc:spChg>
        <pc:spChg chg="add mod">
          <ac:chgData name="Nanda Fretes" userId="3251f339cb56ebd4" providerId="LiveId" clId="{4F2BD2EA-2176-486F-B1C1-622C3375C75D}" dt="2024-02-05T08:34:49.804" v="2270" actId="1076"/>
          <ac:spMkLst>
            <pc:docMk/>
            <pc:sldMk cId="2489212929" sldId="437"/>
            <ac:spMk id="16" creationId="{D146D8F8-C294-1D7E-5242-4771D9F73BFE}"/>
          </ac:spMkLst>
        </pc:spChg>
        <pc:spChg chg="add mod">
          <ac:chgData name="Nanda Fretes" userId="3251f339cb56ebd4" providerId="LiveId" clId="{4F2BD2EA-2176-486F-B1C1-622C3375C75D}" dt="2024-02-05T08:34:45.799" v="2269" actId="1076"/>
          <ac:spMkLst>
            <pc:docMk/>
            <pc:sldMk cId="2489212929" sldId="437"/>
            <ac:spMk id="17" creationId="{C1133312-0DC2-C025-9BAA-429761579796}"/>
          </ac:spMkLst>
        </pc:spChg>
        <pc:spChg chg="del mod">
          <ac:chgData name="Nanda Fretes" userId="3251f339cb56ebd4" providerId="LiveId" clId="{4F2BD2EA-2176-486F-B1C1-622C3375C75D}" dt="2024-02-05T08:32:06.313" v="2162" actId="478"/>
          <ac:spMkLst>
            <pc:docMk/>
            <pc:sldMk cId="2489212929" sldId="437"/>
            <ac:spMk id="19" creationId="{EDB0C5AF-3234-7E97-0C22-89A03A2B8619}"/>
          </ac:spMkLst>
        </pc:spChg>
      </pc:sldChg>
      <pc:sldChg chg="del">
        <pc:chgData name="Nanda Fretes" userId="3251f339cb56ebd4" providerId="LiveId" clId="{4F2BD2EA-2176-486F-B1C1-622C3375C75D}" dt="2024-01-20T10:18:23.634" v="37" actId="47"/>
        <pc:sldMkLst>
          <pc:docMk/>
          <pc:sldMk cId="3286222267" sldId="437"/>
        </pc:sldMkLst>
      </pc:sldChg>
      <pc:sldChg chg="addSp delSp modSp add mod">
        <pc:chgData name="Nanda Fretes" userId="3251f339cb56ebd4" providerId="LiveId" clId="{4F2BD2EA-2176-486F-B1C1-622C3375C75D}" dt="2024-02-05T08:41:11.890" v="2334" actId="1076"/>
        <pc:sldMkLst>
          <pc:docMk/>
          <pc:sldMk cId="3713599734" sldId="438"/>
        </pc:sldMkLst>
        <pc:spChg chg="del">
          <ac:chgData name="Nanda Fretes" userId="3251f339cb56ebd4" providerId="LiveId" clId="{4F2BD2EA-2176-486F-B1C1-622C3375C75D}" dt="2024-02-05T08:35:09.413" v="2272" actId="478"/>
          <ac:spMkLst>
            <pc:docMk/>
            <pc:sldMk cId="3713599734" sldId="438"/>
            <ac:spMk id="6" creationId="{CCA8EB8F-978A-D9F6-1720-3F659A57DE02}"/>
          </ac:spMkLst>
        </pc:spChg>
        <pc:spChg chg="mod">
          <ac:chgData name="Nanda Fretes" userId="3251f339cb56ebd4" providerId="LiveId" clId="{4F2BD2EA-2176-486F-B1C1-622C3375C75D}" dt="2024-02-05T08:39:10.152" v="2322" actId="1076"/>
          <ac:spMkLst>
            <pc:docMk/>
            <pc:sldMk cId="3713599734" sldId="438"/>
            <ac:spMk id="10" creationId="{E092E601-0355-D39A-2105-8F77179F3670}"/>
          </ac:spMkLst>
        </pc:spChg>
        <pc:spChg chg="mod">
          <ac:chgData name="Nanda Fretes" userId="3251f339cb56ebd4" providerId="LiveId" clId="{4F2BD2EA-2176-486F-B1C1-622C3375C75D}" dt="2024-02-05T08:39:10.152" v="2322" actId="1076"/>
          <ac:spMkLst>
            <pc:docMk/>
            <pc:sldMk cId="3713599734" sldId="438"/>
            <ac:spMk id="11" creationId="{494D4DB9-71C0-1ABD-F699-7C8D3B741FFF}"/>
          </ac:spMkLst>
        </pc:spChg>
        <pc:spChg chg="del">
          <ac:chgData name="Nanda Fretes" userId="3251f339cb56ebd4" providerId="LiveId" clId="{4F2BD2EA-2176-486F-B1C1-622C3375C75D}" dt="2024-02-05T08:35:12.414" v="2273" actId="478"/>
          <ac:spMkLst>
            <pc:docMk/>
            <pc:sldMk cId="3713599734" sldId="438"/>
            <ac:spMk id="13" creationId="{2D8455D3-5D04-D8BA-4A9D-F470049CFB62}"/>
          </ac:spMkLst>
        </pc:spChg>
        <pc:spChg chg="del">
          <ac:chgData name="Nanda Fretes" userId="3251f339cb56ebd4" providerId="LiveId" clId="{4F2BD2EA-2176-486F-B1C1-622C3375C75D}" dt="2024-02-05T08:35:14.879" v="2274" actId="478"/>
          <ac:spMkLst>
            <pc:docMk/>
            <pc:sldMk cId="3713599734" sldId="438"/>
            <ac:spMk id="14" creationId="{DB0119EA-7CD5-ADCF-189A-549D99311BC7}"/>
          </ac:spMkLst>
        </pc:spChg>
        <pc:spChg chg="del mod">
          <ac:chgData name="Nanda Fretes" userId="3251f339cb56ebd4" providerId="LiveId" clId="{4F2BD2EA-2176-486F-B1C1-622C3375C75D}" dt="2024-02-05T08:35:17.206" v="2276" actId="478"/>
          <ac:spMkLst>
            <pc:docMk/>
            <pc:sldMk cId="3713599734" sldId="438"/>
            <ac:spMk id="15" creationId="{49ED1BFC-F480-CEF2-2F5F-2716710A50EA}"/>
          </ac:spMkLst>
        </pc:spChg>
        <pc:spChg chg="del">
          <ac:chgData name="Nanda Fretes" userId="3251f339cb56ebd4" providerId="LiveId" clId="{4F2BD2EA-2176-486F-B1C1-622C3375C75D}" dt="2024-02-05T08:35:19.179" v="2277" actId="478"/>
          <ac:spMkLst>
            <pc:docMk/>
            <pc:sldMk cId="3713599734" sldId="438"/>
            <ac:spMk id="16" creationId="{29BB753B-8147-B921-2511-4620914FE81F}"/>
          </ac:spMkLst>
        </pc:spChg>
        <pc:spChg chg="del">
          <ac:chgData name="Nanda Fretes" userId="3251f339cb56ebd4" providerId="LiveId" clId="{4F2BD2EA-2176-486F-B1C1-622C3375C75D}" dt="2024-02-05T08:35:22.818" v="2278" actId="478"/>
          <ac:spMkLst>
            <pc:docMk/>
            <pc:sldMk cId="3713599734" sldId="438"/>
            <ac:spMk id="17" creationId="{FBE90635-8BDA-99C6-CA22-534174FBCAD9}"/>
          </ac:spMkLst>
        </pc:spChg>
        <pc:spChg chg="add mod">
          <ac:chgData name="Nanda Fretes" userId="3251f339cb56ebd4" providerId="LiveId" clId="{4F2BD2EA-2176-486F-B1C1-622C3375C75D}" dt="2024-02-05T08:36:07.375" v="2285" actId="1076"/>
          <ac:spMkLst>
            <pc:docMk/>
            <pc:sldMk cId="3713599734" sldId="438"/>
            <ac:spMk id="18" creationId="{C649C69E-0E01-F69F-7DFE-306D892E129D}"/>
          </ac:spMkLst>
        </pc:spChg>
        <pc:spChg chg="add mod">
          <ac:chgData name="Nanda Fretes" userId="3251f339cb56ebd4" providerId="LiveId" clId="{4F2BD2EA-2176-486F-B1C1-622C3375C75D}" dt="2024-02-05T08:36:33.296" v="2291" actId="1076"/>
          <ac:spMkLst>
            <pc:docMk/>
            <pc:sldMk cId="3713599734" sldId="438"/>
            <ac:spMk id="19" creationId="{96BF7A28-086A-0B02-47FF-B997C2CCB53B}"/>
          </ac:spMkLst>
        </pc:spChg>
        <pc:spChg chg="add mod">
          <ac:chgData name="Nanda Fretes" userId="3251f339cb56ebd4" providerId="LiveId" clId="{4F2BD2EA-2176-486F-B1C1-622C3375C75D}" dt="2024-02-05T08:36:27.175" v="2290" actId="1076"/>
          <ac:spMkLst>
            <pc:docMk/>
            <pc:sldMk cId="3713599734" sldId="438"/>
            <ac:spMk id="20" creationId="{4777D00D-AB65-F093-7ACF-518C3C2E0736}"/>
          </ac:spMkLst>
        </pc:spChg>
        <pc:spChg chg="add mod">
          <ac:chgData name="Nanda Fretes" userId="3251f339cb56ebd4" providerId="LiveId" clId="{4F2BD2EA-2176-486F-B1C1-622C3375C75D}" dt="2024-02-05T08:36:39.170" v="2293" actId="1076"/>
          <ac:spMkLst>
            <pc:docMk/>
            <pc:sldMk cId="3713599734" sldId="438"/>
            <ac:spMk id="21" creationId="{4911AD63-FB49-8505-52F5-28B0F1BC54D3}"/>
          </ac:spMkLst>
        </pc:spChg>
        <pc:spChg chg="add mod">
          <ac:chgData name="Nanda Fretes" userId="3251f339cb56ebd4" providerId="LiveId" clId="{4F2BD2EA-2176-486F-B1C1-622C3375C75D}" dt="2024-02-05T08:39:10.152" v="2322" actId="1076"/>
          <ac:spMkLst>
            <pc:docMk/>
            <pc:sldMk cId="3713599734" sldId="438"/>
            <ac:spMk id="22" creationId="{B67946B3-62E8-A8B1-8A0B-1FAB80D2D612}"/>
          </ac:spMkLst>
        </pc:spChg>
        <pc:spChg chg="add mod">
          <ac:chgData name="Nanda Fretes" userId="3251f339cb56ebd4" providerId="LiveId" clId="{4F2BD2EA-2176-486F-B1C1-622C3375C75D}" dt="2024-02-05T08:39:10.152" v="2322" actId="1076"/>
          <ac:spMkLst>
            <pc:docMk/>
            <pc:sldMk cId="3713599734" sldId="438"/>
            <ac:spMk id="23" creationId="{FA33E9BA-4637-6639-10ED-62EC35872BA0}"/>
          </ac:spMkLst>
        </pc:spChg>
        <pc:spChg chg="add mod">
          <ac:chgData name="Nanda Fretes" userId="3251f339cb56ebd4" providerId="LiveId" clId="{4F2BD2EA-2176-486F-B1C1-622C3375C75D}" dt="2024-02-05T08:39:10.152" v="2322" actId="1076"/>
          <ac:spMkLst>
            <pc:docMk/>
            <pc:sldMk cId="3713599734" sldId="438"/>
            <ac:spMk id="24" creationId="{CAA9132A-BB2F-80C1-1D5E-AA84DE4952FB}"/>
          </ac:spMkLst>
        </pc:spChg>
        <pc:spChg chg="add mod">
          <ac:chgData name="Nanda Fretes" userId="3251f339cb56ebd4" providerId="LiveId" clId="{4F2BD2EA-2176-486F-B1C1-622C3375C75D}" dt="2024-02-05T08:37:17.940" v="2302" actId="20577"/>
          <ac:spMkLst>
            <pc:docMk/>
            <pc:sldMk cId="3713599734" sldId="438"/>
            <ac:spMk id="25" creationId="{E3B68EEC-3746-1078-AC55-F9C697FA00C6}"/>
          </ac:spMkLst>
        </pc:spChg>
        <pc:spChg chg="add mod">
          <ac:chgData name="Nanda Fretes" userId="3251f339cb56ebd4" providerId="LiveId" clId="{4F2BD2EA-2176-486F-B1C1-622C3375C75D}" dt="2024-02-05T08:37:19.369" v="2303"/>
          <ac:spMkLst>
            <pc:docMk/>
            <pc:sldMk cId="3713599734" sldId="438"/>
            <ac:spMk id="26" creationId="{CAC3420D-00AA-187C-BB2F-D36809014D64}"/>
          </ac:spMkLst>
        </pc:spChg>
        <pc:spChg chg="add mod">
          <ac:chgData name="Nanda Fretes" userId="3251f339cb56ebd4" providerId="LiveId" clId="{4F2BD2EA-2176-486F-B1C1-622C3375C75D}" dt="2024-02-05T08:41:02.682" v="2333" actId="1076"/>
          <ac:spMkLst>
            <pc:docMk/>
            <pc:sldMk cId="3713599734" sldId="438"/>
            <ac:spMk id="27" creationId="{942DCAFF-AAA8-F0EE-ACB9-1B598C5F5F94}"/>
          </ac:spMkLst>
        </pc:spChg>
        <pc:spChg chg="add mod">
          <ac:chgData name="Nanda Fretes" userId="3251f339cb56ebd4" providerId="LiveId" clId="{4F2BD2EA-2176-486F-B1C1-622C3375C75D}" dt="2024-02-05T08:37:35.799" v="2307" actId="1076"/>
          <ac:spMkLst>
            <pc:docMk/>
            <pc:sldMk cId="3713599734" sldId="438"/>
            <ac:spMk id="28" creationId="{AF7AF5F1-A702-0395-4CBA-C31788BA6534}"/>
          </ac:spMkLst>
        </pc:spChg>
        <pc:spChg chg="add mod">
          <ac:chgData name="Nanda Fretes" userId="3251f339cb56ebd4" providerId="LiveId" clId="{4F2BD2EA-2176-486F-B1C1-622C3375C75D}" dt="2024-02-05T08:37:43.702" v="2309" actId="1076"/>
          <ac:spMkLst>
            <pc:docMk/>
            <pc:sldMk cId="3713599734" sldId="438"/>
            <ac:spMk id="29" creationId="{F98A3AA0-332B-6888-92B6-77737B8EE4BE}"/>
          </ac:spMkLst>
        </pc:spChg>
        <pc:spChg chg="add mod">
          <ac:chgData name="Nanda Fretes" userId="3251f339cb56ebd4" providerId="LiveId" clId="{4F2BD2EA-2176-486F-B1C1-622C3375C75D}" dt="2024-02-05T08:39:10.152" v="2322" actId="1076"/>
          <ac:spMkLst>
            <pc:docMk/>
            <pc:sldMk cId="3713599734" sldId="438"/>
            <ac:spMk id="30" creationId="{5DE29550-C000-0651-B3C3-D1CFF7A5C9C4}"/>
          </ac:spMkLst>
        </pc:spChg>
        <pc:picChg chg="add mod">
          <ac:chgData name="Nanda Fretes" userId="3251f339cb56ebd4" providerId="LiveId" clId="{4F2BD2EA-2176-486F-B1C1-622C3375C75D}" dt="2024-02-05T08:38:39.304" v="2319" actId="1076"/>
          <ac:picMkLst>
            <pc:docMk/>
            <pc:sldMk cId="3713599734" sldId="438"/>
            <ac:picMk id="31" creationId="{8FD17A6A-586B-C814-7E79-FF115428C126}"/>
          </ac:picMkLst>
        </pc:picChg>
        <pc:picChg chg="add mod">
          <ac:chgData name="Nanda Fretes" userId="3251f339cb56ebd4" providerId="LiveId" clId="{4F2BD2EA-2176-486F-B1C1-622C3375C75D}" dt="2024-02-05T08:39:10.152" v="2322" actId="1076"/>
          <ac:picMkLst>
            <pc:docMk/>
            <pc:sldMk cId="3713599734" sldId="438"/>
            <ac:picMk id="32" creationId="{40552D54-0CAB-EF92-02A2-AB31E9F76E02}"/>
          </ac:picMkLst>
        </pc:picChg>
        <pc:picChg chg="add mod">
          <ac:chgData name="Nanda Fretes" userId="3251f339cb56ebd4" providerId="LiveId" clId="{4F2BD2EA-2176-486F-B1C1-622C3375C75D}" dt="2024-02-05T08:40:31.138" v="2327" actId="1076"/>
          <ac:picMkLst>
            <pc:docMk/>
            <pc:sldMk cId="3713599734" sldId="438"/>
            <ac:picMk id="33" creationId="{CD5A29A7-1604-0BE9-2926-A8789E359618}"/>
          </ac:picMkLst>
        </pc:picChg>
        <pc:picChg chg="add mod">
          <ac:chgData name="Nanda Fretes" userId="3251f339cb56ebd4" providerId="LiveId" clId="{4F2BD2EA-2176-486F-B1C1-622C3375C75D}" dt="2024-02-05T08:40:47.322" v="2331" actId="1076"/>
          <ac:picMkLst>
            <pc:docMk/>
            <pc:sldMk cId="3713599734" sldId="438"/>
            <ac:picMk id="34" creationId="{A2E18922-840C-33A8-96F1-824C13052590}"/>
          </ac:picMkLst>
        </pc:picChg>
        <pc:picChg chg="add mod">
          <ac:chgData name="Nanda Fretes" userId="3251f339cb56ebd4" providerId="LiveId" clId="{4F2BD2EA-2176-486F-B1C1-622C3375C75D}" dt="2024-02-05T08:41:11.890" v="2334" actId="1076"/>
          <ac:picMkLst>
            <pc:docMk/>
            <pc:sldMk cId="3713599734" sldId="438"/>
            <ac:picMk id="3074" creationId="{AFBFD4B6-505C-35B4-AC92-8B2016C151E0}"/>
          </ac:picMkLst>
        </pc:picChg>
        <pc:picChg chg="add">
          <ac:chgData name="Nanda Fretes" userId="3251f339cb56ebd4" providerId="LiveId" clId="{4F2BD2EA-2176-486F-B1C1-622C3375C75D}" dt="2024-02-05T08:38:27.876" v="2316"/>
          <ac:picMkLst>
            <pc:docMk/>
            <pc:sldMk cId="3713599734" sldId="438"/>
            <ac:picMk id="3076" creationId="{DD86B650-CF69-3B87-0B0D-84C4BD97F1F6}"/>
          </ac:picMkLst>
        </pc:picChg>
        <pc:picChg chg="add mod">
          <ac:chgData name="Nanda Fretes" userId="3251f339cb56ebd4" providerId="LiveId" clId="{4F2BD2EA-2176-486F-B1C1-622C3375C75D}" dt="2024-02-05T08:40:40.449" v="2329" actId="1076"/>
          <ac:picMkLst>
            <pc:docMk/>
            <pc:sldMk cId="3713599734" sldId="438"/>
            <ac:picMk id="3078" creationId="{2C9E98BA-0506-9B02-DEA4-0C0BE5D6F389}"/>
          </ac:picMkLst>
        </pc:picChg>
      </pc:sldChg>
      <pc:sldChg chg="delSp modSp add mod">
        <pc:chgData name="Nanda Fretes" userId="3251f339cb56ebd4" providerId="LiveId" clId="{4F2BD2EA-2176-486F-B1C1-622C3375C75D}" dt="2024-02-05T08:50:43.629" v="2367" actId="1076"/>
        <pc:sldMkLst>
          <pc:docMk/>
          <pc:sldMk cId="344423579" sldId="439"/>
        </pc:sldMkLst>
        <pc:spChg chg="mod">
          <ac:chgData name="Nanda Fretes" userId="3251f339cb56ebd4" providerId="LiveId" clId="{4F2BD2EA-2176-486F-B1C1-622C3375C75D}" dt="2024-02-05T08:46:51.679" v="2342" actId="20577"/>
          <ac:spMkLst>
            <pc:docMk/>
            <pc:sldMk cId="344423579" sldId="439"/>
            <ac:spMk id="2" creationId="{C90D4FE9-5CD5-14C1-FBF9-EFDB62C83443}"/>
          </ac:spMkLst>
        </pc:spChg>
        <pc:spChg chg="mod">
          <ac:chgData name="Nanda Fretes" userId="3251f339cb56ebd4" providerId="LiveId" clId="{4F2BD2EA-2176-486F-B1C1-622C3375C75D}" dt="2024-02-05T08:50:27.358" v="2365" actId="1076"/>
          <ac:spMkLst>
            <pc:docMk/>
            <pc:sldMk cId="344423579" sldId="439"/>
            <ac:spMk id="5" creationId="{D1C601CD-FFFF-F248-842D-DBBF52F81426}"/>
          </ac:spMkLst>
        </pc:spChg>
        <pc:spChg chg="mod">
          <ac:chgData name="Nanda Fretes" userId="3251f339cb56ebd4" providerId="LiveId" clId="{4F2BD2EA-2176-486F-B1C1-622C3375C75D}" dt="2024-02-05T08:50:27.358" v="2365" actId="1076"/>
          <ac:spMkLst>
            <pc:docMk/>
            <pc:sldMk cId="344423579" sldId="439"/>
            <ac:spMk id="7" creationId="{C732EBFC-D505-A7A4-9FE6-CDECC1A19DDE}"/>
          </ac:spMkLst>
        </pc:spChg>
        <pc:spChg chg="mod">
          <ac:chgData name="Nanda Fretes" userId="3251f339cb56ebd4" providerId="LiveId" clId="{4F2BD2EA-2176-486F-B1C1-622C3375C75D}" dt="2024-02-05T08:50:27.358" v="2365" actId="1076"/>
          <ac:spMkLst>
            <pc:docMk/>
            <pc:sldMk cId="344423579" sldId="439"/>
            <ac:spMk id="8" creationId="{04DC696B-67D1-3F51-3EB3-2DC26721032C}"/>
          </ac:spMkLst>
        </pc:spChg>
        <pc:spChg chg="mod">
          <ac:chgData name="Nanda Fretes" userId="3251f339cb56ebd4" providerId="LiveId" clId="{4F2BD2EA-2176-486F-B1C1-622C3375C75D}" dt="2024-02-05T08:50:27.358" v="2365" actId="1076"/>
          <ac:spMkLst>
            <pc:docMk/>
            <pc:sldMk cId="344423579" sldId="439"/>
            <ac:spMk id="9" creationId="{4D6315D0-D038-DB3D-F887-6D6BA1319E5B}"/>
          </ac:spMkLst>
        </pc:spChg>
        <pc:spChg chg="del">
          <ac:chgData name="Nanda Fretes" userId="3251f339cb56ebd4" providerId="LiveId" clId="{4F2BD2EA-2176-486F-B1C1-622C3375C75D}" dt="2024-02-05T08:49:48.264" v="2352" actId="478"/>
          <ac:spMkLst>
            <pc:docMk/>
            <pc:sldMk cId="344423579" sldId="439"/>
            <ac:spMk id="10" creationId="{5AA24971-92CD-CCEA-5682-52A60194FCE2}"/>
          </ac:spMkLst>
        </pc:spChg>
        <pc:spChg chg="del">
          <ac:chgData name="Nanda Fretes" userId="3251f339cb56ebd4" providerId="LiveId" clId="{4F2BD2EA-2176-486F-B1C1-622C3375C75D}" dt="2024-02-05T08:49:48.264" v="2352" actId="478"/>
          <ac:spMkLst>
            <pc:docMk/>
            <pc:sldMk cId="344423579" sldId="439"/>
            <ac:spMk id="11" creationId="{1073F3D3-94A3-858A-5A49-F926E0C8BB4E}"/>
          </ac:spMkLst>
        </pc:spChg>
        <pc:spChg chg="del">
          <ac:chgData name="Nanda Fretes" userId="3251f339cb56ebd4" providerId="LiveId" clId="{4F2BD2EA-2176-486F-B1C1-622C3375C75D}" dt="2024-02-05T08:50:20.702" v="2364" actId="478"/>
          <ac:spMkLst>
            <pc:docMk/>
            <pc:sldMk cId="344423579" sldId="439"/>
            <ac:spMk id="12" creationId="{0A271331-B1DF-5C58-57B3-461BC2130D36}"/>
          </ac:spMkLst>
        </pc:spChg>
        <pc:spChg chg="del">
          <ac:chgData name="Nanda Fretes" userId="3251f339cb56ebd4" providerId="LiveId" clId="{4F2BD2EA-2176-486F-B1C1-622C3375C75D}" dt="2024-02-05T08:47:11.928" v="2343" actId="478"/>
          <ac:spMkLst>
            <pc:docMk/>
            <pc:sldMk cId="344423579" sldId="439"/>
            <ac:spMk id="18" creationId="{12A21F09-B4C5-522A-C0BB-C47884C8B830}"/>
          </ac:spMkLst>
        </pc:spChg>
        <pc:spChg chg="del">
          <ac:chgData name="Nanda Fretes" userId="3251f339cb56ebd4" providerId="LiveId" clId="{4F2BD2EA-2176-486F-B1C1-622C3375C75D}" dt="2024-02-05T08:47:11.928" v="2343" actId="478"/>
          <ac:spMkLst>
            <pc:docMk/>
            <pc:sldMk cId="344423579" sldId="439"/>
            <ac:spMk id="19" creationId="{D4DB80FA-16D3-C14B-75EA-5872D270A787}"/>
          </ac:spMkLst>
        </pc:spChg>
        <pc:spChg chg="del">
          <ac:chgData name="Nanda Fretes" userId="3251f339cb56ebd4" providerId="LiveId" clId="{4F2BD2EA-2176-486F-B1C1-622C3375C75D}" dt="2024-02-05T08:47:11.928" v="2343" actId="478"/>
          <ac:spMkLst>
            <pc:docMk/>
            <pc:sldMk cId="344423579" sldId="439"/>
            <ac:spMk id="20" creationId="{69ED160D-A3FB-B5F5-0029-5455CCEB2B71}"/>
          </ac:spMkLst>
        </pc:spChg>
        <pc:spChg chg="del">
          <ac:chgData name="Nanda Fretes" userId="3251f339cb56ebd4" providerId="LiveId" clId="{4F2BD2EA-2176-486F-B1C1-622C3375C75D}" dt="2024-02-05T08:47:11.928" v="2343" actId="478"/>
          <ac:spMkLst>
            <pc:docMk/>
            <pc:sldMk cId="344423579" sldId="439"/>
            <ac:spMk id="21" creationId="{D3018936-3430-53F9-E7AF-F670CA17B47C}"/>
          </ac:spMkLst>
        </pc:spChg>
        <pc:spChg chg="del">
          <ac:chgData name="Nanda Fretes" userId="3251f339cb56ebd4" providerId="LiveId" clId="{4F2BD2EA-2176-486F-B1C1-622C3375C75D}" dt="2024-02-05T08:49:48.264" v="2352" actId="478"/>
          <ac:spMkLst>
            <pc:docMk/>
            <pc:sldMk cId="344423579" sldId="439"/>
            <ac:spMk id="22" creationId="{88B1D4B7-D413-8606-6471-0A9A8A2010C5}"/>
          </ac:spMkLst>
        </pc:spChg>
        <pc:spChg chg="del">
          <ac:chgData name="Nanda Fretes" userId="3251f339cb56ebd4" providerId="LiveId" clId="{4F2BD2EA-2176-486F-B1C1-622C3375C75D}" dt="2024-02-05T08:49:48.264" v="2352" actId="478"/>
          <ac:spMkLst>
            <pc:docMk/>
            <pc:sldMk cId="344423579" sldId="439"/>
            <ac:spMk id="23" creationId="{3F5B1749-3776-0C47-2D9D-8D1E55FF458F}"/>
          </ac:spMkLst>
        </pc:spChg>
        <pc:spChg chg="del">
          <ac:chgData name="Nanda Fretes" userId="3251f339cb56ebd4" providerId="LiveId" clId="{4F2BD2EA-2176-486F-B1C1-622C3375C75D}" dt="2024-02-05T08:49:48.264" v="2352" actId="478"/>
          <ac:spMkLst>
            <pc:docMk/>
            <pc:sldMk cId="344423579" sldId="439"/>
            <ac:spMk id="24" creationId="{3300E4E2-6A6F-7A1B-0E74-F7F615D80A3F}"/>
          </ac:spMkLst>
        </pc:spChg>
        <pc:spChg chg="mod">
          <ac:chgData name="Nanda Fretes" userId="3251f339cb56ebd4" providerId="LiveId" clId="{4F2BD2EA-2176-486F-B1C1-622C3375C75D}" dt="2024-02-05T08:50:34.069" v="2366" actId="1076"/>
          <ac:spMkLst>
            <pc:docMk/>
            <pc:sldMk cId="344423579" sldId="439"/>
            <ac:spMk id="25" creationId="{00BA5F8A-19CF-870E-4A26-40CC152738FD}"/>
          </ac:spMkLst>
        </pc:spChg>
        <pc:spChg chg="mod">
          <ac:chgData name="Nanda Fretes" userId="3251f339cb56ebd4" providerId="LiveId" clId="{4F2BD2EA-2176-486F-B1C1-622C3375C75D}" dt="2024-02-05T08:50:27.358" v="2365" actId="1076"/>
          <ac:spMkLst>
            <pc:docMk/>
            <pc:sldMk cId="344423579" sldId="439"/>
            <ac:spMk id="27" creationId="{4B82D815-8A43-8FA6-9728-DC11F8B97BA7}"/>
          </ac:spMkLst>
        </pc:spChg>
        <pc:spChg chg="mod">
          <ac:chgData name="Nanda Fretes" userId="3251f339cb56ebd4" providerId="LiveId" clId="{4F2BD2EA-2176-486F-B1C1-622C3375C75D}" dt="2024-02-05T08:50:43.629" v="2367" actId="1076"/>
          <ac:spMkLst>
            <pc:docMk/>
            <pc:sldMk cId="344423579" sldId="439"/>
            <ac:spMk id="28" creationId="{B497988A-BFFC-193B-0191-29D1B7BE9F86}"/>
          </ac:spMkLst>
        </pc:spChg>
        <pc:spChg chg="del">
          <ac:chgData name="Nanda Fretes" userId="3251f339cb56ebd4" providerId="LiveId" clId="{4F2BD2EA-2176-486F-B1C1-622C3375C75D}" dt="2024-02-05T08:50:10.814" v="2363" actId="478"/>
          <ac:spMkLst>
            <pc:docMk/>
            <pc:sldMk cId="344423579" sldId="439"/>
            <ac:spMk id="29" creationId="{9F2B2BF8-7642-B9BE-9621-115FE9C7F361}"/>
          </ac:spMkLst>
        </pc:spChg>
        <pc:spChg chg="del">
          <ac:chgData name="Nanda Fretes" userId="3251f339cb56ebd4" providerId="LiveId" clId="{4F2BD2EA-2176-486F-B1C1-622C3375C75D}" dt="2024-02-05T08:49:48.264" v="2352" actId="478"/>
          <ac:spMkLst>
            <pc:docMk/>
            <pc:sldMk cId="344423579" sldId="439"/>
            <ac:spMk id="30" creationId="{725620B2-F509-DDBA-8B65-E20E6BCFBF4F}"/>
          </ac:spMkLst>
        </pc:spChg>
        <pc:picChg chg="del">
          <ac:chgData name="Nanda Fretes" userId="3251f339cb56ebd4" providerId="LiveId" clId="{4F2BD2EA-2176-486F-B1C1-622C3375C75D}" dt="2024-02-05T08:49:48.264" v="2352" actId="478"/>
          <ac:picMkLst>
            <pc:docMk/>
            <pc:sldMk cId="344423579" sldId="439"/>
            <ac:picMk id="31" creationId="{055F1B64-CB3B-FE6C-83EC-3BA1FC1DD28B}"/>
          </ac:picMkLst>
        </pc:picChg>
        <pc:picChg chg="del">
          <ac:chgData name="Nanda Fretes" userId="3251f339cb56ebd4" providerId="LiveId" clId="{4F2BD2EA-2176-486F-B1C1-622C3375C75D}" dt="2024-02-05T08:49:48.264" v="2352" actId="478"/>
          <ac:picMkLst>
            <pc:docMk/>
            <pc:sldMk cId="344423579" sldId="439"/>
            <ac:picMk id="32" creationId="{04295761-084A-B3F4-EA5F-FB5CE07C39AE}"/>
          </ac:picMkLst>
        </pc:picChg>
        <pc:picChg chg="del">
          <ac:chgData name="Nanda Fretes" userId="3251f339cb56ebd4" providerId="LiveId" clId="{4F2BD2EA-2176-486F-B1C1-622C3375C75D}" dt="2024-02-05T08:49:48.264" v="2352" actId="478"/>
          <ac:picMkLst>
            <pc:docMk/>
            <pc:sldMk cId="344423579" sldId="439"/>
            <ac:picMk id="33" creationId="{CA87C169-B342-786E-9DF1-ABEAE689605F}"/>
          </ac:picMkLst>
        </pc:picChg>
        <pc:picChg chg="del">
          <ac:chgData name="Nanda Fretes" userId="3251f339cb56ebd4" providerId="LiveId" clId="{4F2BD2EA-2176-486F-B1C1-622C3375C75D}" dt="2024-02-05T08:49:48.264" v="2352" actId="478"/>
          <ac:picMkLst>
            <pc:docMk/>
            <pc:sldMk cId="344423579" sldId="439"/>
            <ac:picMk id="34" creationId="{3E6EC991-884B-72E6-6EFE-26FEC55C4CBB}"/>
          </ac:picMkLst>
        </pc:picChg>
        <pc:picChg chg="del">
          <ac:chgData name="Nanda Fretes" userId="3251f339cb56ebd4" providerId="LiveId" clId="{4F2BD2EA-2176-486F-B1C1-622C3375C75D}" dt="2024-02-05T08:49:48.264" v="2352" actId="478"/>
          <ac:picMkLst>
            <pc:docMk/>
            <pc:sldMk cId="344423579" sldId="439"/>
            <ac:picMk id="3074" creationId="{CAD1CCD8-C1BF-DE0C-8542-B538CC9DD851}"/>
          </ac:picMkLst>
        </pc:picChg>
        <pc:picChg chg="del">
          <ac:chgData name="Nanda Fretes" userId="3251f339cb56ebd4" providerId="LiveId" clId="{4F2BD2EA-2176-486F-B1C1-622C3375C75D}" dt="2024-02-05T08:49:48.264" v="2352" actId="478"/>
          <ac:picMkLst>
            <pc:docMk/>
            <pc:sldMk cId="344423579" sldId="439"/>
            <ac:picMk id="3078" creationId="{929F79C5-49B2-A20E-5A0F-9949236EDB45}"/>
          </ac:picMkLst>
        </pc:picChg>
      </pc:sldChg>
      <pc:sldChg chg="addSp delSp modSp add mod">
        <pc:chgData name="Nanda Fretes" userId="3251f339cb56ebd4" providerId="LiveId" clId="{4F2BD2EA-2176-486F-B1C1-622C3375C75D}" dt="2024-02-05T08:56:23.654" v="2556" actId="1076"/>
        <pc:sldMkLst>
          <pc:docMk/>
          <pc:sldMk cId="3593948338" sldId="440"/>
        </pc:sldMkLst>
        <pc:spChg chg="mod">
          <ac:chgData name="Nanda Fretes" userId="3251f339cb56ebd4" providerId="LiveId" clId="{4F2BD2EA-2176-486F-B1C1-622C3375C75D}" dt="2024-02-05T08:51:40.332" v="2399" actId="1076"/>
          <ac:spMkLst>
            <pc:docMk/>
            <pc:sldMk cId="3593948338" sldId="440"/>
            <ac:spMk id="2" creationId="{E15D6815-4E07-20CE-F840-9097FB61CEBA}"/>
          </ac:spMkLst>
        </pc:spChg>
        <pc:spChg chg="add mod">
          <ac:chgData name="Nanda Fretes" userId="3251f339cb56ebd4" providerId="LiveId" clId="{4F2BD2EA-2176-486F-B1C1-622C3375C75D}" dt="2024-02-05T08:52:15.233" v="2453" actId="1076"/>
          <ac:spMkLst>
            <pc:docMk/>
            <pc:sldMk cId="3593948338" sldId="440"/>
            <ac:spMk id="6" creationId="{043DB5E0-3D76-91D6-6FAA-44FAF5AC3A0B}"/>
          </ac:spMkLst>
        </pc:spChg>
        <pc:spChg chg="mod">
          <ac:chgData name="Nanda Fretes" userId="3251f339cb56ebd4" providerId="LiveId" clId="{4F2BD2EA-2176-486F-B1C1-622C3375C75D}" dt="2024-02-05T08:51:14.374" v="2371" actId="1076"/>
          <ac:spMkLst>
            <pc:docMk/>
            <pc:sldMk cId="3593948338" sldId="440"/>
            <ac:spMk id="7" creationId="{5710E164-3342-5724-5058-AFBA3BF151E9}"/>
          </ac:spMkLst>
        </pc:spChg>
        <pc:spChg chg="mod">
          <ac:chgData name="Nanda Fretes" userId="3251f339cb56ebd4" providerId="LiveId" clId="{4F2BD2EA-2176-486F-B1C1-622C3375C75D}" dt="2024-02-05T08:51:14.374" v="2371" actId="1076"/>
          <ac:spMkLst>
            <pc:docMk/>
            <pc:sldMk cId="3593948338" sldId="440"/>
            <ac:spMk id="8" creationId="{39120A4E-6C93-7858-A4FF-4CF98383567E}"/>
          </ac:spMkLst>
        </pc:spChg>
        <pc:spChg chg="mod">
          <ac:chgData name="Nanda Fretes" userId="3251f339cb56ebd4" providerId="LiveId" clId="{4F2BD2EA-2176-486F-B1C1-622C3375C75D}" dt="2024-02-05T08:51:14.374" v="2371" actId="1076"/>
          <ac:spMkLst>
            <pc:docMk/>
            <pc:sldMk cId="3593948338" sldId="440"/>
            <ac:spMk id="9" creationId="{6ACF6F0C-2F31-53FD-C5FA-E2BFB65B5405}"/>
          </ac:spMkLst>
        </pc:spChg>
        <pc:spChg chg="add mod">
          <ac:chgData name="Nanda Fretes" userId="3251f339cb56ebd4" providerId="LiveId" clId="{4F2BD2EA-2176-486F-B1C1-622C3375C75D}" dt="2024-02-05T08:55:55.151" v="2536" actId="20577"/>
          <ac:spMkLst>
            <pc:docMk/>
            <pc:sldMk cId="3593948338" sldId="440"/>
            <ac:spMk id="10" creationId="{69707587-15D9-D928-86B5-C202708058CD}"/>
          </ac:spMkLst>
        </pc:spChg>
        <pc:spChg chg="add mod">
          <ac:chgData name="Nanda Fretes" userId="3251f339cb56ebd4" providerId="LiveId" clId="{4F2BD2EA-2176-486F-B1C1-622C3375C75D}" dt="2024-02-05T08:56:23.654" v="2556" actId="1076"/>
          <ac:spMkLst>
            <pc:docMk/>
            <pc:sldMk cId="3593948338" sldId="440"/>
            <ac:spMk id="11" creationId="{A6991E11-A969-7831-C349-8007ED16348A}"/>
          </ac:spMkLst>
        </pc:spChg>
        <pc:spChg chg="mod">
          <ac:chgData name="Nanda Fretes" userId="3251f339cb56ebd4" providerId="LiveId" clId="{4F2BD2EA-2176-486F-B1C1-622C3375C75D}" dt="2024-02-05T08:53:11.965" v="2478" actId="20577"/>
          <ac:spMkLst>
            <pc:docMk/>
            <pc:sldMk cId="3593948338" sldId="440"/>
            <ac:spMk id="25" creationId="{DC79E871-B616-56EA-B126-3289072E2BBE}"/>
          </ac:spMkLst>
        </pc:spChg>
        <pc:spChg chg="del mod">
          <ac:chgData name="Nanda Fretes" userId="3251f339cb56ebd4" providerId="LiveId" clId="{4F2BD2EA-2176-486F-B1C1-622C3375C75D}" dt="2024-02-05T08:53:19.818" v="2479" actId="478"/>
          <ac:spMkLst>
            <pc:docMk/>
            <pc:sldMk cId="3593948338" sldId="440"/>
            <ac:spMk id="27" creationId="{43D5F4C0-9E42-AB04-6713-B26172DF0D0C}"/>
          </ac:spMkLst>
        </pc:spChg>
        <pc:spChg chg="del mod">
          <ac:chgData name="Nanda Fretes" userId="3251f339cb56ebd4" providerId="LiveId" clId="{4F2BD2EA-2176-486F-B1C1-622C3375C75D}" dt="2024-02-05T08:53:23.938" v="2480" actId="478"/>
          <ac:spMkLst>
            <pc:docMk/>
            <pc:sldMk cId="3593948338" sldId="440"/>
            <ac:spMk id="28" creationId="{891D1EB8-703C-1708-C946-91559C1E2EF0}"/>
          </ac:spMkLst>
        </pc:spChg>
      </pc:sldChg>
      <pc:sldChg chg="add">
        <pc:chgData name="Nanda Fretes" userId="3251f339cb56ebd4" providerId="LiveId" clId="{4F2BD2EA-2176-486F-B1C1-622C3375C75D}" dt="2024-02-05T08:56:43.039" v="2557" actId="2890"/>
        <pc:sldMkLst>
          <pc:docMk/>
          <pc:sldMk cId="2410112740" sldId="441"/>
        </pc:sldMkLst>
      </pc:sldChg>
      <pc:sldChg chg="delSp modSp add mod">
        <pc:chgData name="Nanda Fretes" userId="3251f339cb56ebd4" providerId="LiveId" clId="{4F2BD2EA-2176-486F-B1C1-622C3375C75D}" dt="2024-02-05T17:40:27.400" v="3341" actId="1076"/>
        <pc:sldMkLst>
          <pc:docMk/>
          <pc:sldMk cId="3018134581" sldId="442"/>
        </pc:sldMkLst>
        <pc:spChg chg="mod">
          <ac:chgData name="Nanda Fretes" userId="3251f339cb56ebd4" providerId="LiveId" clId="{4F2BD2EA-2176-486F-B1C1-622C3375C75D}" dt="2024-02-05T17:40:27.400" v="3341" actId="1076"/>
          <ac:spMkLst>
            <pc:docMk/>
            <pc:sldMk cId="3018134581" sldId="442"/>
            <ac:spMk id="2" creationId="{B06BB16B-4CAB-BF5A-109C-9282DEB3C1E3}"/>
          </ac:spMkLst>
        </pc:spChg>
        <pc:spChg chg="mod">
          <ac:chgData name="Nanda Fretes" userId="3251f339cb56ebd4" providerId="LiveId" clId="{4F2BD2EA-2176-486F-B1C1-622C3375C75D}" dt="2024-02-05T10:22:15.012" v="3194" actId="1076"/>
          <ac:spMkLst>
            <pc:docMk/>
            <pc:sldMk cId="3018134581" sldId="442"/>
            <ac:spMk id="6" creationId="{66CC4BA8-1D7E-AE84-0454-9696BDBA9FA8}"/>
          </ac:spMkLst>
        </pc:spChg>
        <pc:spChg chg="del">
          <ac:chgData name="Nanda Fretes" userId="3251f339cb56ebd4" providerId="LiveId" clId="{4F2BD2EA-2176-486F-B1C1-622C3375C75D}" dt="2024-02-05T08:59:53.410" v="2561" actId="478"/>
          <ac:spMkLst>
            <pc:docMk/>
            <pc:sldMk cId="3018134581" sldId="442"/>
            <ac:spMk id="7" creationId="{30139E71-B805-F3FC-F8EC-3251E4585C4D}"/>
          </ac:spMkLst>
        </pc:spChg>
        <pc:spChg chg="del">
          <ac:chgData name="Nanda Fretes" userId="3251f339cb56ebd4" providerId="LiveId" clId="{4F2BD2EA-2176-486F-B1C1-622C3375C75D}" dt="2024-02-05T08:59:53.410" v="2561" actId="478"/>
          <ac:spMkLst>
            <pc:docMk/>
            <pc:sldMk cId="3018134581" sldId="442"/>
            <ac:spMk id="8" creationId="{FED0DE10-81B6-1A74-5D15-91F3603E9CEC}"/>
          </ac:spMkLst>
        </pc:spChg>
        <pc:spChg chg="del">
          <ac:chgData name="Nanda Fretes" userId="3251f339cb56ebd4" providerId="LiveId" clId="{4F2BD2EA-2176-486F-B1C1-622C3375C75D}" dt="2024-02-05T08:59:53.410" v="2561" actId="478"/>
          <ac:spMkLst>
            <pc:docMk/>
            <pc:sldMk cId="3018134581" sldId="442"/>
            <ac:spMk id="9" creationId="{38406706-2C0A-2808-EFF0-9C5AD548A6C0}"/>
          </ac:spMkLst>
        </pc:spChg>
        <pc:spChg chg="del">
          <ac:chgData name="Nanda Fretes" userId="3251f339cb56ebd4" providerId="LiveId" clId="{4F2BD2EA-2176-486F-B1C1-622C3375C75D}" dt="2024-02-05T08:59:53.410" v="2561" actId="478"/>
          <ac:spMkLst>
            <pc:docMk/>
            <pc:sldMk cId="3018134581" sldId="442"/>
            <ac:spMk id="10" creationId="{A2C57647-B373-D9B8-E94C-3291041EA8D3}"/>
          </ac:spMkLst>
        </pc:spChg>
        <pc:spChg chg="del">
          <ac:chgData name="Nanda Fretes" userId="3251f339cb56ebd4" providerId="LiveId" clId="{4F2BD2EA-2176-486F-B1C1-622C3375C75D}" dt="2024-02-05T08:59:53.410" v="2561" actId="478"/>
          <ac:spMkLst>
            <pc:docMk/>
            <pc:sldMk cId="3018134581" sldId="442"/>
            <ac:spMk id="11" creationId="{0BF1C4E3-C2C0-1480-F52C-F75B9B22A590}"/>
          </ac:spMkLst>
        </pc:spChg>
        <pc:spChg chg="del">
          <ac:chgData name="Nanda Fretes" userId="3251f339cb56ebd4" providerId="LiveId" clId="{4F2BD2EA-2176-486F-B1C1-622C3375C75D}" dt="2024-02-05T08:59:53.410" v="2561" actId="478"/>
          <ac:spMkLst>
            <pc:docMk/>
            <pc:sldMk cId="3018134581" sldId="442"/>
            <ac:spMk id="25" creationId="{B6D03F64-B337-4F0C-4623-D83E5B67C9EE}"/>
          </ac:spMkLst>
        </pc:spChg>
      </pc:sldChg>
      <pc:sldChg chg="delSp modSp add mod">
        <pc:chgData name="Nanda Fretes" userId="3251f339cb56ebd4" providerId="LiveId" clId="{4F2BD2EA-2176-486F-B1C1-622C3375C75D}" dt="2024-02-05T17:35:07.776" v="3263" actId="1076"/>
        <pc:sldMkLst>
          <pc:docMk/>
          <pc:sldMk cId="3318298269" sldId="443"/>
        </pc:sldMkLst>
        <pc:spChg chg="mod">
          <ac:chgData name="Nanda Fretes" userId="3251f339cb56ebd4" providerId="LiveId" clId="{4F2BD2EA-2176-486F-B1C1-622C3375C75D}" dt="2024-02-05T17:34:20.584" v="3245" actId="20577"/>
          <ac:spMkLst>
            <pc:docMk/>
            <pc:sldMk cId="3318298269" sldId="443"/>
            <ac:spMk id="2" creationId="{B9868FEB-2D29-61F7-A14A-3A55F997E718}"/>
          </ac:spMkLst>
        </pc:spChg>
        <pc:spChg chg="del">
          <ac:chgData name="Nanda Fretes" userId="3251f339cb56ebd4" providerId="LiveId" clId="{4F2BD2EA-2176-486F-B1C1-622C3375C75D}" dt="2024-02-05T17:34:27.723" v="3246" actId="478"/>
          <ac:spMkLst>
            <pc:docMk/>
            <pc:sldMk cId="3318298269" sldId="443"/>
            <ac:spMk id="6" creationId="{7D29132C-F7A9-E973-734E-F465D4BA2F3D}"/>
          </ac:spMkLst>
        </pc:spChg>
        <pc:spChg chg="mod">
          <ac:chgData name="Nanda Fretes" userId="3251f339cb56ebd4" providerId="LiveId" clId="{4F2BD2EA-2176-486F-B1C1-622C3375C75D}" dt="2024-02-05T17:34:35.870" v="3247" actId="1076"/>
          <ac:spMkLst>
            <pc:docMk/>
            <pc:sldMk cId="3318298269" sldId="443"/>
            <ac:spMk id="7" creationId="{84D51A43-A711-B586-FEFB-0A48E64C57E1}"/>
          </ac:spMkLst>
        </pc:spChg>
        <pc:spChg chg="mod">
          <ac:chgData name="Nanda Fretes" userId="3251f339cb56ebd4" providerId="LiveId" clId="{4F2BD2EA-2176-486F-B1C1-622C3375C75D}" dt="2024-02-05T17:34:04.946" v="3212" actId="1076"/>
          <ac:spMkLst>
            <pc:docMk/>
            <pc:sldMk cId="3318298269" sldId="443"/>
            <ac:spMk id="8" creationId="{4CEDCD70-9ED7-8440-F72C-02651A2F6334}"/>
          </ac:spMkLst>
        </pc:spChg>
        <pc:spChg chg="del">
          <ac:chgData name="Nanda Fretes" userId="3251f339cb56ebd4" providerId="LiveId" clId="{4F2BD2EA-2176-486F-B1C1-622C3375C75D}" dt="2024-02-05T17:33:43.323" v="3210" actId="478"/>
          <ac:spMkLst>
            <pc:docMk/>
            <pc:sldMk cId="3318298269" sldId="443"/>
            <ac:spMk id="9" creationId="{35C5658F-D5D6-832D-474F-EAD9E7B806AC}"/>
          </ac:spMkLst>
        </pc:spChg>
        <pc:spChg chg="mod">
          <ac:chgData name="Nanda Fretes" userId="3251f339cb56ebd4" providerId="LiveId" clId="{4F2BD2EA-2176-486F-B1C1-622C3375C75D}" dt="2024-02-05T17:34:59.049" v="3262" actId="20577"/>
          <ac:spMkLst>
            <pc:docMk/>
            <pc:sldMk cId="3318298269" sldId="443"/>
            <ac:spMk id="10" creationId="{E156262E-583F-F4E6-E08A-A125FE3F507C}"/>
          </ac:spMkLst>
        </pc:spChg>
        <pc:spChg chg="del">
          <ac:chgData name="Nanda Fretes" userId="3251f339cb56ebd4" providerId="LiveId" clId="{4F2BD2EA-2176-486F-B1C1-622C3375C75D}" dt="2024-02-05T17:33:49.228" v="3211" actId="478"/>
          <ac:spMkLst>
            <pc:docMk/>
            <pc:sldMk cId="3318298269" sldId="443"/>
            <ac:spMk id="11" creationId="{083AC107-CFB9-0D56-06F2-3D887D9514DD}"/>
          </ac:spMkLst>
        </pc:spChg>
        <pc:spChg chg="mod">
          <ac:chgData name="Nanda Fretes" userId="3251f339cb56ebd4" providerId="LiveId" clId="{4F2BD2EA-2176-486F-B1C1-622C3375C75D}" dt="2024-02-05T17:35:07.776" v="3263" actId="1076"/>
          <ac:spMkLst>
            <pc:docMk/>
            <pc:sldMk cId="3318298269" sldId="443"/>
            <ac:spMk id="25" creationId="{BA1B827E-5538-BEDA-1C4C-E8C27EBB35D5}"/>
          </ac:spMkLst>
        </pc:spChg>
      </pc:sldChg>
      <pc:sldChg chg="addSp modSp new mod">
        <pc:chgData name="Nanda Fretes" userId="3251f339cb56ebd4" providerId="LiveId" clId="{4F2BD2EA-2176-486F-B1C1-622C3375C75D}" dt="2024-02-05T17:36:26.940" v="3272" actId="1076"/>
        <pc:sldMkLst>
          <pc:docMk/>
          <pc:sldMk cId="1755542636" sldId="444"/>
        </pc:sldMkLst>
        <pc:spChg chg="add mod">
          <ac:chgData name="Nanda Fretes" userId="3251f339cb56ebd4" providerId="LiveId" clId="{4F2BD2EA-2176-486F-B1C1-622C3375C75D}" dt="2024-02-05T17:36:16.174" v="3269"/>
          <ac:spMkLst>
            <pc:docMk/>
            <pc:sldMk cId="1755542636" sldId="444"/>
            <ac:spMk id="5" creationId="{AFBE8625-C1A9-D174-637A-416007A8740D}"/>
          </ac:spMkLst>
        </pc:spChg>
        <pc:picChg chg="add mod">
          <ac:chgData name="Nanda Fretes" userId="3251f339cb56ebd4" providerId="LiveId" clId="{4F2BD2EA-2176-486F-B1C1-622C3375C75D}" dt="2024-02-05T17:36:26.940" v="3272" actId="1076"/>
          <ac:picMkLst>
            <pc:docMk/>
            <pc:sldMk cId="1755542636" sldId="444"/>
            <ac:picMk id="4" creationId="{278C7208-3165-094A-404E-2F8318927027}"/>
          </ac:picMkLst>
        </pc:picChg>
      </pc:sldChg>
      <pc:sldChg chg="addSp delSp modSp add mod ord">
        <pc:chgData name="Nanda Fretes" userId="3251f339cb56ebd4" providerId="LiveId" clId="{4F2BD2EA-2176-486F-B1C1-622C3375C75D}" dt="2024-02-05T17:37:54.624" v="3315" actId="1076"/>
        <pc:sldMkLst>
          <pc:docMk/>
          <pc:sldMk cId="1741868956" sldId="445"/>
        </pc:sldMkLst>
        <pc:spChg chg="mod">
          <ac:chgData name="Nanda Fretes" userId="3251f339cb56ebd4" providerId="LiveId" clId="{4F2BD2EA-2176-486F-B1C1-622C3375C75D}" dt="2024-02-05T17:36:49.029" v="3281" actId="20577"/>
          <ac:spMkLst>
            <pc:docMk/>
            <pc:sldMk cId="1741868956" sldId="445"/>
            <ac:spMk id="7" creationId="{43E00D5C-D834-47C0-DE75-0B070285E058}"/>
          </ac:spMkLst>
        </pc:spChg>
        <pc:spChg chg="add del">
          <ac:chgData name="Nanda Fretes" userId="3251f339cb56ebd4" providerId="LiveId" clId="{4F2BD2EA-2176-486F-B1C1-622C3375C75D}" dt="2024-02-05T17:37:10.194" v="3286" actId="478"/>
          <ac:spMkLst>
            <pc:docMk/>
            <pc:sldMk cId="1741868956" sldId="445"/>
            <ac:spMk id="8" creationId="{61880BF5-8D53-DA59-43A4-1DDE943FA192}"/>
          </ac:spMkLst>
        </pc:spChg>
        <pc:spChg chg="add del">
          <ac:chgData name="Nanda Fretes" userId="3251f339cb56ebd4" providerId="LiveId" clId="{4F2BD2EA-2176-486F-B1C1-622C3375C75D}" dt="2024-02-05T17:37:16.642" v="3287" actId="478"/>
          <ac:spMkLst>
            <pc:docMk/>
            <pc:sldMk cId="1741868956" sldId="445"/>
            <ac:spMk id="10" creationId="{25931946-5A13-303D-3DB3-DFB223625772}"/>
          </ac:spMkLst>
        </pc:spChg>
        <pc:spChg chg="add del mod">
          <ac:chgData name="Nanda Fretes" userId="3251f339cb56ebd4" providerId="LiveId" clId="{4F2BD2EA-2176-486F-B1C1-622C3375C75D}" dt="2024-02-05T17:37:54.624" v="3315" actId="1076"/>
          <ac:spMkLst>
            <pc:docMk/>
            <pc:sldMk cId="1741868956" sldId="445"/>
            <ac:spMk id="25" creationId="{FDD4926F-DEA4-324D-273C-9D3F812F6980}"/>
          </ac:spMkLst>
        </pc:spChg>
      </pc:sldChg>
      <pc:sldChg chg="addSp delSp modSp add mod">
        <pc:chgData name="Nanda Fretes" userId="3251f339cb56ebd4" providerId="LiveId" clId="{4F2BD2EA-2176-486F-B1C1-622C3375C75D}" dt="2024-02-05T17:39:35.620" v="3328" actId="14100"/>
        <pc:sldMkLst>
          <pc:docMk/>
          <pc:sldMk cId="603280590" sldId="446"/>
        </pc:sldMkLst>
        <pc:spChg chg="del mod">
          <ac:chgData name="Nanda Fretes" userId="3251f339cb56ebd4" providerId="LiveId" clId="{4F2BD2EA-2176-486F-B1C1-622C3375C75D}" dt="2024-02-05T17:38:54.301" v="3323" actId="478"/>
          <ac:spMkLst>
            <pc:docMk/>
            <pc:sldMk cId="603280590" sldId="446"/>
            <ac:spMk id="2" creationId="{6C9B31EB-0882-E5CC-FFF6-F7CA26ED0B10}"/>
          </ac:spMkLst>
        </pc:spChg>
        <pc:spChg chg="del">
          <ac:chgData name="Nanda Fretes" userId="3251f339cb56ebd4" providerId="LiveId" clId="{4F2BD2EA-2176-486F-B1C1-622C3375C75D}" dt="2024-02-05T17:38:38.523" v="3317" actId="478"/>
          <ac:spMkLst>
            <pc:docMk/>
            <pc:sldMk cId="603280590" sldId="446"/>
            <ac:spMk id="3" creationId="{4B0033C1-2D64-FA6B-ED49-A35B33785ABA}"/>
          </ac:spMkLst>
        </pc:spChg>
        <pc:spChg chg="del">
          <ac:chgData name="Nanda Fretes" userId="3251f339cb56ebd4" providerId="LiveId" clId="{4F2BD2EA-2176-486F-B1C1-622C3375C75D}" dt="2024-02-05T17:39:25.264" v="3326" actId="478"/>
          <ac:spMkLst>
            <pc:docMk/>
            <pc:sldMk cId="603280590" sldId="446"/>
            <ac:spMk id="4" creationId="{936F01C8-D490-5655-7EED-91A38A8324DC}"/>
          </ac:spMkLst>
        </pc:spChg>
        <pc:spChg chg="del">
          <ac:chgData name="Nanda Fretes" userId="3251f339cb56ebd4" providerId="LiveId" clId="{4F2BD2EA-2176-486F-B1C1-622C3375C75D}" dt="2024-02-05T17:38:38.523" v="3317" actId="478"/>
          <ac:spMkLst>
            <pc:docMk/>
            <pc:sldMk cId="603280590" sldId="446"/>
            <ac:spMk id="5" creationId="{F0B33B59-F710-B910-1E3A-BDC64283A0DB}"/>
          </ac:spMkLst>
        </pc:spChg>
        <pc:spChg chg="del">
          <ac:chgData name="Nanda Fretes" userId="3251f339cb56ebd4" providerId="LiveId" clId="{4F2BD2EA-2176-486F-B1C1-622C3375C75D}" dt="2024-02-05T17:38:38.523" v="3317" actId="478"/>
          <ac:spMkLst>
            <pc:docMk/>
            <pc:sldMk cId="603280590" sldId="446"/>
            <ac:spMk id="7" creationId="{8D557130-9623-361E-E7B6-EE7F0E4BDAF0}"/>
          </ac:spMkLst>
        </pc:spChg>
        <pc:spChg chg="add mod">
          <ac:chgData name="Nanda Fretes" userId="3251f339cb56ebd4" providerId="LiveId" clId="{4F2BD2EA-2176-486F-B1C1-622C3375C75D}" dt="2024-02-05T17:39:02.954" v="3324"/>
          <ac:spMkLst>
            <pc:docMk/>
            <pc:sldMk cId="603280590" sldId="446"/>
            <ac:spMk id="9" creationId="{096A03C3-A7F9-4938-2610-83CF7519B8DE}"/>
          </ac:spMkLst>
        </pc:spChg>
        <pc:spChg chg="del">
          <ac:chgData name="Nanda Fretes" userId="3251f339cb56ebd4" providerId="LiveId" clId="{4F2BD2EA-2176-486F-B1C1-622C3375C75D}" dt="2024-02-05T17:38:38.523" v="3317" actId="478"/>
          <ac:spMkLst>
            <pc:docMk/>
            <pc:sldMk cId="603280590" sldId="446"/>
            <ac:spMk id="25" creationId="{CD5B6294-038E-F445-8A1F-57DC73A10230}"/>
          </ac:spMkLst>
        </pc:spChg>
        <pc:picChg chg="add mod">
          <ac:chgData name="Nanda Fretes" userId="3251f339cb56ebd4" providerId="LiveId" clId="{4F2BD2EA-2176-486F-B1C1-622C3375C75D}" dt="2024-02-05T17:39:35.620" v="3328" actId="14100"/>
          <ac:picMkLst>
            <pc:docMk/>
            <pc:sldMk cId="603280590" sldId="446"/>
            <ac:picMk id="8" creationId="{04C6979F-81D8-D200-9C9B-F6053F9531E5}"/>
          </ac:picMkLst>
        </pc:picChg>
      </pc:sldChg>
    </pc:docChg>
  </pc:docChgLst>
  <pc:docChgLst>
    <pc:chgData name="Nanda Fretes" userId="3251f339cb56ebd4" providerId="LiveId" clId="{CDC887C9-7A65-47F1-991F-C0D9EF6E91AD}"/>
    <pc:docChg chg="custSel addSld delSld modSld">
      <pc:chgData name="Nanda Fretes" userId="3251f339cb56ebd4" providerId="LiveId" clId="{CDC887C9-7A65-47F1-991F-C0D9EF6E91AD}" dt="2024-07-29T19:47:58.715" v="164" actId="47"/>
      <pc:docMkLst>
        <pc:docMk/>
      </pc:docMkLst>
      <pc:sldChg chg="modSp mod">
        <pc:chgData name="Nanda Fretes" userId="3251f339cb56ebd4" providerId="LiveId" clId="{CDC887C9-7A65-47F1-991F-C0D9EF6E91AD}" dt="2024-07-29T17:41:55.319" v="163" actId="1076"/>
        <pc:sldMkLst>
          <pc:docMk/>
          <pc:sldMk cId="3822024824" sldId="420"/>
        </pc:sldMkLst>
        <pc:spChg chg="mod">
          <ac:chgData name="Nanda Fretes" userId="3251f339cb56ebd4" providerId="LiveId" clId="{CDC887C9-7A65-47F1-991F-C0D9EF6E91AD}" dt="2024-07-29T17:41:55.319" v="163" actId="1076"/>
          <ac:spMkLst>
            <pc:docMk/>
            <pc:sldMk cId="3822024824" sldId="420"/>
            <ac:spMk id="5" creationId="{39AD04A1-4B62-EE0C-6942-9772FDAC42E4}"/>
          </ac:spMkLst>
        </pc:spChg>
        <pc:picChg chg="mod">
          <ac:chgData name="Nanda Fretes" userId="3251f339cb56ebd4" providerId="LiveId" clId="{CDC887C9-7A65-47F1-991F-C0D9EF6E91AD}" dt="2024-07-29T17:41:22.148" v="132" actId="1076"/>
          <ac:picMkLst>
            <pc:docMk/>
            <pc:sldMk cId="3822024824" sldId="420"/>
            <ac:picMk id="1026" creationId="{A001E493-80D7-2433-5D52-D3690737210C}"/>
          </ac:picMkLst>
        </pc:picChg>
      </pc:sldChg>
      <pc:sldChg chg="del">
        <pc:chgData name="Nanda Fretes" userId="3251f339cb56ebd4" providerId="LiveId" clId="{CDC887C9-7A65-47F1-991F-C0D9EF6E91AD}" dt="2024-07-29T19:47:58.715" v="164" actId="47"/>
        <pc:sldMkLst>
          <pc:docMk/>
          <pc:sldMk cId="2410112740" sldId="441"/>
        </pc:sldMkLst>
      </pc:sldChg>
      <pc:sldChg chg="addSp delSp modSp add mod">
        <pc:chgData name="Nanda Fretes" userId="3251f339cb56ebd4" providerId="LiveId" clId="{CDC887C9-7A65-47F1-991F-C0D9EF6E91AD}" dt="2024-06-28T17:11:41.619" v="128" actId="113"/>
        <pc:sldMkLst>
          <pc:docMk/>
          <pc:sldMk cId="3294217602" sldId="447"/>
        </pc:sldMkLst>
        <pc:spChg chg="del">
          <ac:chgData name="Nanda Fretes" userId="3251f339cb56ebd4" providerId="LiveId" clId="{CDC887C9-7A65-47F1-991F-C0D9EF6E91AD}" dt="2024-06-28T17:08:19.508" v="1" actId="478"/>
          <ac:spMkLst>
            <pc:docMk/>
            <pc:sldMk cId="3294217602" sldId="447"/>
            <ac:spMk id="2" creationId="{C00081F3-4B53-38EA-E1D3-E39FC207C06E}"/>
          </ac:spMkLst>
        </pc:spChg>
        <pc:spChg chg="add mod">
          <ac:chgData name="Nanda Fretes" userId="3251f339cb56ebd4" providerId="LiveId" clId="{CDC887C9-7A65-47F1-991F-C0D9EF6E91AD}" dt="2024-06-28T17:11:41.619" v="128" actId="113"/>
          <ac:spMkLst>
            <pc:docMk/>
            <pc:sldMk cId="3294217602" sldId="447"/>
            <ac:spMk id="10" creationId="{17D3263A-5DFD-C363-6E41-A0B2D33785A7}"/>
          </ac:spMkLst>
        </pc:spChg>
        <pc:picChg chg="add del mod">
          <ac:chgData name="Nanda Fretes" userId="3251f339cb56ebd4" providerId="LiveId" clId="{CDC887C9-7A65-47F1-991F-C0D9EF6E91AD}" dt="2024-06-28T17:09:13.288" v="5" actId="478"/>
          <ac:picMkLst>
            <pc:docMk/>
            <pc:sldMk cId="3294217602" sldId="447"/>
            <ac:picMk id="7" creationId="{8A00DD32-B198-EC8E-3228-D89607CBA75A}"/>
          </ac:picMkLst>
        </pc:picChg>
        <pc:picChg chg="add mod">
          <ac:chgData name="Nanda Fretes" userId="3251f339cb56ebd4" providerId="LiveId" clId="{CDC887C9-7A65-47F1-991F-C0D9EF6E91AD}" dt="2024-06-28T17:11:33.724" v="126" actId="1076"/>
          <ac:picMkLst>
            <pc:docMk/>
            <pc:sldMk cId="3294217602" sldId="447"/>
            <ac:picMk id="9" creationId="{15FDE96D-896F-21AA-D3D3-47EB1A5D0B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27/08/2024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27/08/2024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27/08/2024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AB96F821-3034-241F-E1F0-1D36A198F2B5}"/>
              </a:ext>
            </a:extLst>
          </p:cNvPr>
          <p:cNvSpPr txBox="1">
            <a:spLocks/>
          </p:cNvSpPr>
          <p:nvPr/>
        </p:nvSpPr>
        <p:spPr>
          <a:xfrm>
            <a:off x="912151" y="1757232"/>
            <a:ext cx="4414795" cy="4229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pt-BR" dirty="0">
                <a:solidFill>
                  <a:srgbClr val="A50021"/>
                </a:solidFill>
              </a:rPr>
              <a:t>Acesse o definições do seu navegador</a:t>
            </a:r>
            <a:endParaRPr lang="pt-BR" b="0" dirty="0">
              <a:solidFill>
                <a:srgbClr val="A50021"/>
              </a:solidFill>
              <a:effectLst/>
            </a:endParaRPr>
          </a:p>
          <a:p>
            <a:pPr fontAlgn="base"/>
            <a:endParaRPr lang="pt-BR" sz="3600" b="0" dirty="0">
              <a:solidFill>
                <a:srgbClr val="A50021"/>
              </a:solidFill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0ACD95-A15D-A70E-93CF-25F0DBB1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790" y="0"/>
            <a:ext cx="4951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1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BDEAE1-6B2F-1569-5BF5-C708DD490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14"/>
          <a:stretch/>
        </p:blipFill>
        <p:spPr>
          <a:xfrm>
            <a:off x="385763" y="1199956"/>
            <a:ext cx="10926461" cy="478650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66F0844-B1A7-0C38-D0C6-EC4793C2CF6E}"/>
              </a:ext>
            </a:extLst>
          </p:cNvPr>
          <p:cNvSpPr/>
          <p:nvPr/>
        </p:nvSpPr>
        <p:spPr>
          <a:xfrm>
            <a:off x="4424516" y="4709652"/>
            <a:ext cx="7393858" cy="1022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43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D2AEE81-AC5B-5833-B56A-4AC11074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09" y="1292153"/>
            <a:ext cx="9536468" cy="464514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6F0844-B1A7-0C38-D0C6-EC4793C2CF6E}"/>
              </a:ext>
            </a:extLst>
          </p:cNvPr>
          <p:cNvSpPr/>
          <p:nvPr/>
        </p:nvSpPr>
        <p:spPr>
          <a:xfrm>
            <a:off x="1560871" y="4444181"/>
            <a:ext cx="7393858" cy="1022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33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D2AEE81-AC5B-5833-B56A-4AC11074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09" y="1292153"/>
            <a:ext cx="9536468" cy="464514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6F0844-B1A7-0C38-D0C6-EC4793C2CF6E}"/>
              </a:ext>
            </a:extLst>
          </p:cNvPr>
          <p:cNvSpPr/>
          <p:nvPr/>
        </p:nvSpPr>
        <p:spPr>
          <a:xfrm>
            <a:off x="1560871" y="4444181"/>
            <a:ext cx="7393858" cy="1022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73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94F080-4D3B-77B2-D423-0F29FDB62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3" t="564"/>
          <a:stretch/>
        </p:blipFill>
        <p:spPr>
          <a:xfrm>
            <a:off x="1086464" y="1493356"/>
            <a:ext cx="10019071" cy="387128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A8420F1-1535-3A44-12BA-6B2231385B98}"/>
              </a:ext>
            </a:extLst>
          </p:cNvPr>
          <p:cNvSpPr/>
          <p:nvPr/>
        </p:nvSpPr>
        <p:spPr>
          <a:xfrm>
            <a:off x="8209934" y="1519319"/>
            <a:ext cx="530942" cy="514811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6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316D53-C4CB-1E2D-837C-DCB496B27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46"/>
          <a:stretch/>
        </p:blipFill>
        <p:spPr>
          <a:xfrm>
            <a:off x="1301232" y="951594"/>
            <a:ext cx="8298899" cy="50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4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316D53-C4CB-1E2D-837C-DCB496B27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46"/>
          <a:stretch/>
        </p:blipFill>
        <p:spPr>
          <a:xfrm>
            <a:off x="1301232" y="951594"/>
            <a:ext cx="8298899" cy="50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0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3587C-C33B-81B9-0864-4A7798EC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4" y="871537"/>
            <a:ext cx="10896662" cy="57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683D97-1932-4B0D-41CB-9812FCCD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492"/>
            <a:ext cx="10515600" cy="497301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005B4D3-669E-60BC-F392-56801DF77B41}"/>
              </a:ext>
            </a:extLst>
          </p:cNvPr>
          <p:cNvSpPr/>
          <p:nvPr/>
        </p:nvSpPr>
        <p:spPr>
          <a:xfrm>
            <a:off x="8622889" y="822377"/>
            <a:ext cx="530942" cy="514811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84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B04523-0DC0-080F-3836-28457AFD8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6"/>
          <a:stretch/>
        </p:blipFill>
        <p:spPr>
          <a:xfrm>
            <a:off x="580587" y="1611472"/>
            <a:ext cx="1063802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88593" y="1638554"/>
            <a:ext cx="6166382" cy="3365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início da </a:t>
            </a:r>
            <a:r>
              <a:rPr lang="pt-BR" sz="2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páginas eram pouco ou nada interativas, eram documentos que apresentavam seu conteúdo exatamente como foram criados para serem exibidos no navegador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(HTML puro). </a:t>
            </a:r>
            <a:endParaRPr lang="pt-BR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Existiam algumas tecnologias para a geração de páginas no lado do servidor, mas havia limitações no que diz respeito a como o usuário consumia aquele conteúdo. </a:t>
            </a:r>
          </a:p>
          <a:p>
            <a:pPr algn="just"/>
            <a:endParaRPr lang="pt-BR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Navegar através de </a:t>
            </a:r>
            <a:r>
              <a:rPr lang="pt-BR" sz="2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 enviar informações através de formulários era basicamente tudo o que se podia fazer.</a:t>
            </a:r>
            <a:endParaRPr lang="pt-BR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C00000"/>
                </a:solidFill>
              </a:rPr>
              <a:t>FronEnd</a:t>
            </a:r>
            <a:r>
              <a:rPr lang="pt-BR" dirty="0">
                <a:solidFill>
                  <a:srgbClr val="C00000"/>
                </a:solidFill>
              </a:rPr>
              <a:t>  - História</a:t>
            </a:r>
          </a:p>
        </p:txBody>
      </p:sp>
      <p:pic>
        <p:nvPicPr>
          <p:cNvPr id="1026" name="Picture 2" descr="Vetor de ícone de tecnologia de internet sem fio em néon em fundo gradiente  | Vetor Grátis">
            <a:extLst>
              <a:ext uri="{FF2B5EF4-FFF2-40B4-BE49-F238E27FC236}">
                <a16:creationId xmlns:a16="http://schemas.microsoft.com/office/drawing/2014/main" id="{9F9BB880-CA6E-4596-A0CA-CCE04AA2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805" y="871538"/>
            <a:ext cx="4899577" cy="48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88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1026" name="Picture 2" descr="Tempo cronológico e tempo histórico - Brasil Escola">
            <a:extLst>
              <a:ext uri="{FF2B5EF4-FFF2-40B4-BE49-F238E27FC236}">
                <a16:creationId xmlns:a16="http://schemas.microsoft.com/office/drawing/2014/main" id="{A001E493-80D7-2433-5D52-D3690737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2" y="2070302"/>
            <a:ext cx="4067958" cy="27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9AD04A1-4B62-EE0C-6942-9772FDAC42E4}"/>
              </a:ext>
            </a:extLst>
          </p:cNvPr>
          <p:cNvSpPr txBox="1"/>
          <p:nvPr/>
        </p:nvSpPr>
        <p:spPr>
          <a:xfrm>
            <a:off x="5002162" y="2551837"/>
            <a:ext cx="62189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História do </a:t>
            </a:r>
            <a:r>
              <a:rPr lang="pt-BR" sz="3600" dirty="0" err="1">
                <a:solidFill>
                  <a:srgbClr val="C00000"/>
                </a:solidFill>
              </a:rPr>
              <a:t>JavaScript</a:t>
            </a:r>
            <a:endParaRPr lang="pt-BR" sz="3600" dirty="0">
              <a:solidFill>
                <a:srgbClr val="C0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https://www.youtube.com/watch?v=rUTKomc2gG8&amp;list=PLntvgXM11X6pi7mW0O4ZmfUI1xDSIbmTm&amp;index=4</a:t>
            </a:r>
          </a:p>
        </p:txBody>
      </p:sp>
    </p:spTree>
    <p:extLst>
      <p:ext uri="{BB962C8B-B14F-4D97-AF65-F5344CB8AC3E}">
        <p14:creationId xmlns:p14="http://schemas.microsoft.com/office/powerpoint/2010/main" val="382202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2050" name="Picture 2" descr="conheça a base da programação front-end: html, css e javascript">
            <a:extLst>
              <a:ext uri="{FF2B5EF4-FFF2-40B4-BE49-F238E27FC236}">
                <a16:creationId xmlns:a16="http://schemas.microsoft.com/office/drawing/2014/main" id="{9C68633D-1A12-2DD6-9603-CA035689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13" y="2629512"/>
            <a:ext cx="7380338" cy="36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2">
            <a:extLst>
              <a:ext uri="{FF2B5EF4-FFF2-40B4-BE49-F238E27FC236}">
                <a16:creationId xmlns:a16="http://schemas.microsoft.com/office/drawing/2014/main" id="{1CF101DF-3E56-5E73-8423-355F54017338}"/>
              </a:ext>
            </a:extLst>
          </p:cNvPr>
          <p:cNvSpPr txBox="1">
            <a:spLocks/>
          </p:cNvSpPr>
          <p:nvPr/>
        </p:nvSpPr>
        <p:spPr>
          <a:xfrm>
            <a:off x="1256280" y="1481930"/>
            <a:ext cx="9864004" cy="769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pt-BR" sz="54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54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triamigos</a:t>
            </a:r>
            <a:r>
              <a:rPr lang="pt-BR" sz="54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ainda nos acompanhará nesta disciplina!</a:t>
            </a:r>
          </a:p>
        </p:txBody>
      </p:sp>
    </p:spTree>
    <p:extLst>
      <p:ext uri="{BB962C8B-B14F-4D97-AF65-F5344CB8AC3E}">
        <p14:creationId xmlns:p14="http://schemas.microsoft.com/office/powerpoint/2010/main" val="227919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1CF101DF-3E56-5E73-8423-355F54017338}"/>
              </a:ext>
            </a:extLst>
          </p:cNvPr>
          <p:cNvSpPr txBox="1">
            <a:spLocks/>
          </p:cNvSpPr>
          <p:nvPr/>
        </p:nvSpPr>
        <p:spPr>
          <a:xfrm>
            <a:off x="1423428" y="2406162"/>
            <a:ext cx="9864004" cy="769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pt-BR" sz="54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Criem uma página index que vai servir como uma biblioteca das nossas aulas </a:t>
            </a:r>
          </a:p>
        </p:txBody>
      </p:sp>
    </p:spTree>
    <p:extLst>
      <p:ext uri="{BB962C8B-B14F-4D97-AF65-F5344CB8AC3E}">
        <p14:creationId xmlns:p14="http://schemas.microsoft.com/office/powerpoint/2010/main" val="164166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3076" name="Picture 4" descr="10 livros sobre inovação para ler em 2022 | Blog do Distrito">
            <a:extLst>
              <a:ext uri="{FF2B5EF4-FFF2-40B4-BE49-F238E27FC236}">
                <a16:creationId xmlns:a16="http://schemas.microsoft.com/office/drawing/2014/main" id="{2B6D92EF-5962-E546-0B9B-9B5FD556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5000"/>
                    </a14:imgEffect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38" y="1073191"/>
            <a:ext cx="9166123" cy="5499674"/>
          </a:xfrm>
          <a:prstGeom prst="rect">
            <a:avLst/>
          </a:prstGeom>
          <a:noFill/>
          <a:effectLst>
            <a:outerShdw blurRad="787400" dist="50800" dir="5400000" algn="ctr" rotWithShape="0">
              <a:srgbClr val="000000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1740309" y="2386497"/>
            <a:ext cx="6341806" cy="769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54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pt-BR" sz="54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/>
            <a:endParaRPr lang="pt-BR" sz="54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Aula 1- UI x UX</a:t>
            </a:r>
          </a:p>
          <a:p>
            <a:pPr fontAlgn="base"/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Aula 2 – Introdução </a:t>
            </a:r>
            <a:r>
              <a:rPr lang="pt-BR" sz="3200" b="0" dirty="0" err="1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5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Tricks and tips for VSCode Beginners | by Komal Khetlani | Dev Genius">
            <a:extLst>
              <a:ext uri="{FF2B5EF4-FFF2-40B4-BE49-F238E27FC236}">
                <a16:creationId xmlns:a16="http://schemas.microsoft.com/office/drawing/2014/main" id="{7ED0BBB7-D3B8-C5BC-DDE9-D0AEAB8E3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87" y="1558412"/>
            <a:ext cx="7993626" cy="39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0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656204" y="2067357"/>
            <a:ext cx="7361362" cy="3392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Visando o potencial da </a:t>
            </a:r>
            <a:r>
              <a:rPr lang="pt-BR" sz="1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 o público geral e a necessidade de haver uma interação maior do usuário com as páginas, a Netscape, criadora do navegador mais popular do início dos anos 90, de mesmo nome, criou o 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Livescript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uma linguagem simples que permitia a execução de </a:t>
            </a:r>
            <a:r>
              <a:rPr lang="pt-BR" sz="1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contidos nas páginas dentro do próprio navegador.</a:t>
            </a:r>
            <a:endParaRPr lang="pt-B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Aproveitando o iminente sucesso do Java, que vinha conquistando cada vez mais espaço no mercado de desenvolvimento de aplicações corporativas, a Netscape logo rebatizou o 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Livescript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como 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 acordo com a Sun para alavancar o uso das duas. A então vice-líder dos navegadores, Microsoft, adicionou ao Internet Explorer o suporte a </a:t>
            </a:r>
            <a:r>
              <a:rPr lang="pt-BR" sz="1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escritos em 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VBScript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criou sua própria versão de 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JScript.</a:t>
            </a:r>
            <a:endParaRPr lang="pt-B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a linguagem de programação mais popular no desenvolvimento Web. Suportada por todos os navegadores, a linguagem é responsável por praticamente qualquer tipo de dinamismo que queiramos em nossas páginas.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C00000"/>
                </a:solidFill>
              </a:rPr>
              <a:t>FrontEnd</a:t>
            </a:r>
            <a:r>
              <a:rPr lang="pt-BR" dirty="0">
                <a:solidFill>
                  <a:srgbClr val="C00000"/>
                </a:solidFill>
              </a:rPr>
              <a:t>  - História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138663-2C29-47E2-975E-FBF8CCEF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671" y="2421213"/>
            <a:ext cx="32861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8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656203" y="2067357"/>
            <a:ext cx="11535797" cy="3312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C00000"/>
                </a:solidFill>
              </a:rPr>
              <a:t>FrontEnd</a:t>
            </a:r>
            <a:r>
              <a:rPr lang="pt-BR" dirty="0">
                <a:solidFill>
                  <a:srgbClr val="C00000"/>
                </a:solidFill>
              </a:rPr>
              <a:t>  - História</a:t>
            </a:r>
          </a:p>
        </p:txBody>
      </p:sp>
      <p:sp>
        <p:nvSpPr>
          <p:cNvPr id="6" name="CaixaDeTexto 6">
            <a:extLst>
              <a:ext uri="{FF2B5EF4-FFF2-40B4-BE49-F238E27FC236}">
                <a16:creationId xmlns:a16="http://schemas.microsoft.com/office/drawing/2014/main" id="{DC8B1E4E-B246-EF8F-9945-6B18E2438DC5}"/>
              </a:ext>
            </a:extLst>
          </p:cNvPr>
          <p:cNvSpPr txBox="1"/>
          <p:nvPr/>
        </p:nvSpPr>
        <p:spPr>
          <a:xfrm>
            <a:off x="596799" y="918890"/>
            <a:ext cx="1093899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Então no início contávamos basicamente com: HTML e CSS. </a:t>
            </a:r>
          </a:p>
          <a:p>
            <a:endParaRPr lang="pt-BR" sz="3200" dirty="0"/>
          </a:p>
          <a:p>
            <a:r>
              <a:rPr lang="pt-BR" sz="3200" dirty="0"/>
              <a:t>HTML: é como vemos as coisas, é a linguagem de marcação, que permite que o usuário consuma alguma informação sobre um domínio. </a:t>
            </a:r>
          </a:p>
          <a:p>
            <a:endParaRPr lang="pt-BR" sz="3200" dirty="0"/>
          </a:p>
          <a:p>
            <a:r>
              <a:rPr lang="pt-BR" sz="3200" dirty="0"/>
              <a:t>CSS: e a possibilidade de estilizar minha página, deixando com um visual mais agradável.</a:t>
            </a:r>
          </a:p>
          <a:p>
            <a:endParaRPr lang="pt-BR" sz="3200" dirty="0"/>
          </a:p>
          <a:p>
            <a:r>
              <a:rPr lang="pt-BR" sz="3200" dirty="0"/>
              <a:t>E depois de algum tempo, através do Javascript conseguimos deixar as páginas mais iterativas. </a:t>
            </a:r>
          </a:p>
        </p:txBody>
      </p:sp>
    </p:spTree>
    <p:extLst>
      <p:ext uri="{BB962C8B-B14F-4D97-AF65-F5344CB8AC3E}">
        <p14:creationId xmlns:p14="http://schemas.microsoft.com/office/powerpoint/2010/main" val="338158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-395744" y="4040575"/>
            <a:ext cx="2353541" cy="1496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C00000"/>
                </a:solidFill>
              </a:rPr>
              <a:t>FrontEnd</a:t>
            </a:r>
            <a:r>
              <a:rPr lang="pt-BR" dirty="0">
                <a:solidFill>
                  <a:srgbClr val="C00000"/>
                </a:solidFill>
              </a:rPr>
              <a:t>  - História</a:t>
            </a:r>
          </a:p>
        </p:txBody>
      </p:sp>
      <p:pic>
        <p:nvPicPr>
          <p:cNvPr id="3074" name="Picture 2" descr="Veja como era o visual antigo de 15 de sites famosos - TecMundo">
            <a:extLst>
              <a:ext uri="{FF2B5EF4-FFF2-40B4-BE49-F238E27FC236}">
                <a16:creationId xmlns:a16="http://schemas.microsoft.com/office/drawing/2014/main" id="{1017EC82-8402-4DA0-A27E-8CB9092A9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4" y="673965"/>
            <a:ext cx="3897654" cy="30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o ver sites antigos e fazer uma verdadeira viagem no tempo">
            <a:extLst>
              <a:ext uri="{FF2B5EF4-FFF2-40B4-BE49-F238E27FC236}">
                <a16:creationId xmlns:a16="http://schemas.microsoft.com/office/drawing/2014/main" id="{036D7522-6320-4598-807B-82332E66E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06" y="234286"/>
            <a:ext cx="5643955" cy="31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ites antigos! Veja como eram os sites no passado! - Palpite Digital">
            <a:extLst>
              <a:ext uri="{FF2B5EF4-FFF2-40B4-BE49-F238E27FC236}">
                <a16:creationId xmlns:a16="http://schemas.microsoft.com/office/drawing/2014/main" id="{097FEBCD-D585-478E-8B8D-170AE98B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63" y="3522724"/>
            <a:ext cx="5380797" cy="30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lembre sites que marcaram os anos 1990 e 2000">
            <a:extLst>
              <a:ext uri="{FF2B5EF4-FFF2-40B4-BE49-F238E27FC236}">
                <a16:creationId xmlns:a16="http://schemas.microsoft.com/office/drawing/2014/main" id="{B2B1010D-752A-47CC-9013-ACF853AB7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1" y="3759965"/>
            <a:ext cx="3964337" cy="30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7DC2873A-9AC5-1C56-E66D-8BD71A2A58B0}"/>
              </a:ext>
            </a:extLst>
          </p:cNvPr>
          <p:cNvSpPr txBox="1">
            <a:spLocks/>
          </p:cNvSpPr>
          <p:nvPr/>
        </p:nvSpPr>
        <p:spPr>
          <a:xfrm>
            <a:off x="2142592" y="2805545"/>
            <a:ext cx="7554191" cy="124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7200" dirty="0">
                <a:solidFill>
                  <a:srgbClr val="A50021"/>
                </a:solidFill>
              </a:rPr>
              <a:t>O que é </a:t>
            </a:r>
            <a:r>
              <a:rPr lang="pt-BR" sz="7200" dirty="0" err="1">
                <a:solidFill>
                  <a:srgbClr val="A50021"/>
                </a:solidFill>
              </a:rPr>
              <a:t>JavaScript</a:t>
            </a:r>
            <a:r>
              <a:rPr lang="pt-BR" sz="7200" dirty="0">
                <a:solidFill>
                  <a:srgbClr val="A50021"/>
                </a:solidFill>
              </a:rPr>
              <a:t>?</a:t>
            </a:r>
          </a:p>
          <a:p>
            <a:pPr fontAlgn="base"/>
            <a:endParaRPr lang="pt-BR" sz="7200" dirty="0">
              <a:solidFill>
                <a:srgbClr val="A50021"/>
              </a:solidFill>
            </a:endParaRPr>
          </a:p>
          <a:p>
            <a:pPr fontAlgn="base"/>
            <a:endParaRPr lang="pt-BR" sz="7200" dirty="0">
              <a:solidFill>
                <a:srgbClr val="A50021"/>
              </a:solidFill>
            </a:endParaRPr>
          </a:p>
          <a:p>
            <a:pPr fontAlgn="base"/>
            <a:endParaRPr lang="pt-BR" sz="7200" b="0" dirty="0">
              <a:solidFill>
                <a:srgbClr val="A50021"/>
              </a:solidFill>
              <a:effectLst/>
            </a:endParaRPr>
          </a:p>
          <a:p>
            <a:pPr fontAlgn="base"/>
            <a:endParaRPr lang="pt-BR" sz="7200" b="0" dirty="0">
              <a:solidFill>
                <a:srgbClr val="A50021"/>
              </a:solidFill>
              <a:effectLst/>
            </a:endParaRP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1533F55C-B222-4BBE-A654-B3C488A46301}"/>
              </a:ext>
            </a:extLst>
          </p:cNvPr>
          <p:cNvSpPr>
            <a:spLocks noGrp="1"/>
          </p:cNvSpPr>
          <p:nvPr/>
        </p:nvSpPr>
        <p:spPr>
          <a:xfrm>
            <a:off x="497385" y="-189272"/>
            <a:ext cx="10234525" cy="361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55800" indent="-525463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55800" indent="-525463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55800" indent="-525463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55800" indent="-525463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55800" indent="-525463"/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linguagem de programação completa utilizada na criação de sites,</a:t>
            </a:r>
          </a:p>
          <a:p>
            <a:pPr marL="1955800" indent="-525463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sistemas, aplicativos, automações, jogos e qualquer aplicação WEB/MOBILE</a:t>
            </a:r>
          </a:p>
          <a:p>
            <a:pPr marL="1955800" indent="-525463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55800" indent="-525463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linguagem nativa da WEB. Permite a você criar conteúdo que se atualiza dinamicamente,</a:t>
            </a:r>
          </a:p>
          <a:p>
            <a:pPr marL="1955800" indent="-525463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controlar multimídias, imagens animadas, etc.</a:t>
            </a:r>
          </a:p>
          <a:p>
            <a:pPr marL="1955800" indent="-525463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2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4830A-1261-1814-8702-74C1095A9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5078248-497E-3B77-FE11-AE14D62B16C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7989B7-B164-788A-EF49-F551C08021D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4098" name="Picture 2" descr="duvida | UP">
            <a:extLst>
              <a:ext uri="{FF2B5EF4-FFF2-40B4-BE49-F238E27FC236}">
                <a16:creationId xmlns:a16="http://schemas.microsoft.com/office/drawing/2014/main" id="{B6EA947E-85FA-1296-E5C8-AD2E06AAD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99" y="966355"/>
            <a:ext cx="3801317" cy="55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FC2F667E-95B4-CFAD-DB23-5665E6B179B3}"/>
              </a:ext>
            </a:extLst>
          </p:cNvPr>
          <p:cNvSpPr txBox="1">
            <a:spLocks/>
          </p:cNvSpPr>
          <p:nvPr/>
        </p:nvSpPr>
        <p:spPr>
          <a:xfrm>
            <a:off x="5013612" y="3283527"/>
            <a:ext cx="7554191" cy="124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7200" dirty="0">
                <a:solidFill>
                  <a:srgbClr val="A50021"/>
                </a:solidFill>
              </a:rPr>
              <a:t>Mas quem usa?</a:t>
            </a:r>
          </a:p>
          <a:p>
            <a:pPr fontAlgn="base"/>
            <a:endParaRPr lang="pt-BR" sz="7200" dirty="0">
              <a:solidFill>
                <a:srgbClr val="A50021"/>
              </a:solidFill>
            </a:endParaRPr>
          </a:p>
          <a:p>
            <a:pPr fontAlgn="base"/>
            <a:endParaRPr lang="pt-BR" sz="7200" dirty="0">
              <a:solidFill>
                <a:srgbClr val="A50021"/>
              </a:solidFill>
            </a:endParaRPr>
          </a:p>
          <a:p>
            <a:pPr fontAlgn="base"/>
            <a:endParaRPr lang="pt-BR" sz="7200" b="0" dirty="0">
              <a:solidFill>
                <a:srgbClr val="A50021"/>
              </a:solidFill>
              <a:effectLst/>
            </a:endParaRPr>
          </a:p>
          <a:p>
            <a:pPr fontAlgn="base"/>
            <a:endParaRPr lang="pt-BR" sz="7200" b="0" dirty="0">
              <a:solidFill>
                <a:srgbClr val="A50021"/>
              </a:solidFill>
              <a:effectLst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0292A88-701E-DB59-A56A-4B0602D0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60" y="3065318"/>
            <a:ext cx="2215116" cy="22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9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EEE5F2-FE10-EAB8-40FF-C852FDBA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316" y="1485900"/>
            <a:ext cx="3021580" cy="102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ignificados da Marca Netflix - Logotipo, Cores e Conceitos">
            <a:extLst>
              <a:ext uri="{FF2B5EF4-FFF2-40B4-BE49-F238E27FC236}">
                <a16:creationId xmlns:a16="http://schemas.microsoft.com/office/drawing/2014/main" id="{FAD2136D-3590-09B2-A8BA-5ED13FC0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273" y="1266897"/>
            <a:ext cx="3179144" cy="176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1B86DA6-E254-3D95-ACEF-92E353168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46" y="3429000"/>
            <a:ext cx="3021580" cy="302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JavaScript Game Engines | Blog da TreinaWeb">
            <a:extLst>
              <a:ext uri="{FF2B5EF4-FFF2-40B4-BE49-F238E27FC236}">
                <a16:creationId xmlns:a16="http://schemas.microsoft.com/office/drawing/2014/main" id="{BDE3C65B-EBD9-F928-6350-02688EF6D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35" y="3824361"/>
            <a:ext cx="2487323" cy="213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potify: música e podcasts – Apps no Google Play">
            <a:extLst>
              <a:ext uri="{FF2B5EF4-FFF2-40B4-BE49-F238E27FC236}">
                <a16:creationId xmlns:a16="http://schemas.microsoft.com/office/drawing/2014/main" id="{63A152BB-98BB-E376-79BB-218E8DE4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94" y="3429000"/>
            <a:ext cx="2401263" cy="24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12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AB96F821-3034-241F-E1F0-1D36A198F2B5}"/>
              </a:ext>
            </a:extLst>
          </p:cNvPr>
          <p:cNvSpPr txBox="1">
            <a:spLocks/>
          </p:cNvSpPr>
          <p:nvPr/>
        </p:nvSpPr>
        <p:spPr>
          <a:xfrm>
            <a:off x="1104168" y="1630795"/>
            <a:ext cx="10419350" cy="359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pt-BR" dirty="0">
                <a:solidFill>
                  <a:srgbClr val="A50021"/>
                </a:solidFill>
              </a:rPr>
              <a:t>Como sabemos se uma página utiliza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r>
              <a:rPr lang="pt-BR" dirty="0">
                <a:solidFill>
                  <a:srgbClr val="A50021"/>
                </a:solidFill>
              </a:rPr>
              <a:t>?</a:t>
            </a:r>
            <a:endParaRPr lang="pt-BR" b="0" dirty="0">
              <a:solidFill>
                <a:srgbClr val="A50021"/>
              </a:solidFill>
              <a:effectLst/>
            </a:endParaRPr>
          </a:p>
          <a:p>
            <a:pPr fontAlgn="base"/>
            <a:endParaRPr lang="pt-BR" sz="3600" b="0" dirty="0">
              <a:solidFill>
                <a:srgbClr val="A500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0265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2CE56F4F40174CB47FEABC9A3DABA4" ma:contentTypeVersion="4" ma:contentTypeDescription="Crie um novo documento." ma:contentTypeScope="" ma:versionID="f8335577988e42a3c483a14cd00db35d">
  <xsd:schema xmlns:xsd="http://www.w3.org/2001/XMLSchema" xmlns:xs="http://www.w3.org/2001/XMLSchema" xmlns:p="http://schemas.microsoft.com/office/2006/metadata/properties" xmlns:ns2="255cf952-2304-441f-97ad-ebd787bf4d3f" targetNamespace="http://schemas.microsoft.com/office/2006/metadata/properties" ma:root="true" ma:fieldsID="633a3249407e2d2178300eff306292ca" ns2:_="">
    <xsd:import namespace="255cf952-2304-441f-97ad-ebd787bf4d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cf952-2304-441f-97ad-ebd787bf4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47AE4E-3877-4A52-B59D-E4D2B0016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DD9924-0475-4B22-88A9-D568F6B23A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5cf952-2304-441f-97ad-ebd787bf4d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048F91-45AC-4923-A3FF-7950F7CF96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1039</Words>
  <Application>Microsoft Office PowerPoint</Application>
  <PresentationFormat>Widescreen</PresentationFormat>
  <Paragraphs>251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FERNANDA MILITAO SILVA FRETES</cp:lastModifiedBy>
  <cp:revision>411</cp:revision>
  <dcterms:created xsi:type="dcterms:W3CDTF">2019-06-17T10:47:58Z</dcterms:created>
  <dcterms:modified xsi:type="dcterms:W3CDTF">2024-08-27T11:42:30Z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0x010100472CE56F4F40174CB47FEABC9A3DABA4</vt:lpwstr>
  </property>
</Properties>
</file>