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7284-5A99-485C-96FA-5507BE92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E469-D87D-4CFE-B1E3-05FCBA40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B033-8E51-48C6-B3A9-EF8FA71F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D9C4-42C3-4D57-87B9-A5D6FC81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10F4-954B-4711-AEB7-0EDC2D40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BCE-6672-44FE-BD04-E57CAC1D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6CC6C-B05C-46C9-BA18-8F9D0493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B8BC-C830-46B2-8CFD-6C4CC2B7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09AB-015A-43FD-B1E9-C5EE893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E013-C653-4DC3-A9E7-A2C0679B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75BDB-80EF-4789-8D10-3EF402108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6845E-A5F6-41DA-B7F9-DD28C85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4A85-A3F6-4335-B93A-D3F52C64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A9F8-8CAF-4ADF-9C40-B5341FDD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11F1-5FF4-4938-B46E-DD377C73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5078-0A51-461C-8867-57CFD15E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365B-9EDA-4F62-8D17-A998D081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249C-A019-4CCA-9E72-80097278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B45-B63D-45F4-A3D8-928ED748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B242-3443-405C-99B6-CAA5E241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2A39-328A-46C6-90AC-019174E9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4A46-7212-43AB-9DB9-D4542959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4E0D-A4EC-4D1D-BBBC-941D49D0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21BC-2397-4766-AA3D-98BE14B3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88B1-F06F-46C8-A6A9-E230E4C3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BD7D-C861-41EE-A11A-507AB8D1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41B0-C5D6-47A8-BE12-28D59DEC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10CD-AA30-47F1-B1DB-365A78B8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9AB5-5F9F-4E1D-A57A-FE2D9DE1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C99F1-9625-4775-B8BD-7EA77B2E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083D-A9AC-46E1-A83A-36D32BF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BA38-83B4-4B35-8DD5-DC2CB6D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B5EB-1F85-429E-BE73-2C1C3363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76F45-5EB8-4629-A8DD-D21AD01E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1EA9A-0E5B-4C80-BC35-9948A8EC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62C92-1078-47FD-9704-94B627C9B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18DC-E2E0-4354-A90A-1FDFFB1F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6766-8F77-49AF-BA07-7AC2A69F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D6D20-7D63-4347-92AA-F581D9F4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0024-D638-4FF3-B423-CD1173DD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02931-A685-4C36-AEDB-41352357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DEF2-1670-4286-9EAE-6DCE3A9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A9A2B-283A-4CE3-A841-18FF420B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DDCD2-1D08-4AC9-A332-C261AB9F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E5581-F605-4425-B69A-E2792F32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104E2-5E97-40AF-8584-02ED28BE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E3E3-0E00-4F34-91A6-171FF0E9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8D4E-4E9C-498A-8DB4-98E564B6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B620-B6DD-4370-94D4-F77BAB0F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DF29-3DCC-4E6C-A7CE-7370C0B7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FC01-28B5-44F1-A2EA-B92B04B3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D76E-16FF-428F-8B23-BD54E091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68A6-4550-41DF-8B0F-CA62F127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CA1D8-7DAC-421E-9B05-4AD3565D4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DB5D-AC38-4AC2-BB7B-CD324C59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2DA1-1FBC-40E3-B0F0-6D2180DA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24BDD-DA7B-4167-B9A7-1688CD23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B914-9D68-4615-A4BA-6F6DF8CA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5E39-6B7B-420C-91A5-D84D664B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2C6F-4FF1-4058-A2A4-46C51EABC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B749-4AA6-4A23-8775-404564B8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F729-868F-4BF0-AD62-3365339D710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CF5E-4918-429E-908B-F6C31018F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A87D-235A-4799-BA3C-9E011FB6A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5D14-D571-4BAF-B539-E0F9C57B8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6298-DA21-4078-99D2-62DCF40A7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131C-45AF-47C7-967F-788EE9229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1</cp:revision>
  <dcterms:created xsi:type="dcterms:W3CDTF">2024-03-19T12:28:19Z</dcterms:created>
  <dcterms:modified xsi:type="dcterms:W3CDTF">2024-03-19T12:28:42Z</dcterms:modified>
</cp:coreProperties>
</file>