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0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2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4F69-5E0D-2A4C-9C9F-1DCBD8A23C5E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8018-B869-3644-AAAB-72E88D35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tysupply.co/" TargetMode="External"/><Relationship Id="rId4" Type="http://schemas.openxmlformats.org/officeDocument/2006/relationships/hyperlink" Target="http://www.kommigraphic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99x99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Portfolio Website:</a:t>
            </a:r>
            <a:br>
              <a:rPr lang="en-US" b="1" dirty="0" smtClean="0"/>
            </a:br>
            <a:r>
              <a:rPr lang="en-US" b="1" dirty="0" smtClean="0"/>
              <a:t>Gabrielle G. Fiorenza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7: Midterm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Define Audience/Tone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audience will likely be potential employers and customers. The tone is creative, clean and colorful. My main goal is to spotlight my artwork with a user-friendly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68"/>
            <a:ext cx="8229600" cy="1143000"/>
          </a:xfrm>
        </p:spPr>
        <p:txBody>
          <a:bodyPr/>
          <a:lstStyle/>
          <a:p>
            <a:r>
              <a:rPr lang="en-US" b="1" dirty="0" smtClean="0"/>
              <a:t>Inspiration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56" y="1175148"/>
            <a:ext cx="8318844" cy="49510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 was drawn to the block colors on this site and the fun use of imagery and interactive details: </a:t>
            </a:r>
            <a:r>
              <a:rPr lang="en-US" dirty="0" smtClean="0">
                <a:hlinkClick r:id="rId2"/>
              </a:rPr>
              <a:t>http://www.99x99s.com/</a:t>
            </a:r>
            <a:endParaRPr lang="en-US" dirty="0" smtClean="0"/>
          </a:p>
          <a:p>
            <a:r>
              <a:rPr lang="en-US" dirty="0" smtClean="0"/>
              <a:t>The simplistic theme of this website is great, I really liked the balance of the </a:t>
            </a:r>
            <a:r>
              <a:rPr lang="en-US" dirty="0" err="1" smtClean="0"/>
              <a:t>nav</a:t>
            </a:r>
            <a:r>
              <a:rPr lang="en-US" dirty="0" smtClean="0"/>
              <a:t> and the focal point images on each page: </a:t>
            </a:r>
            <a:r>
              <a:rPr lang="en-US" dirty="0" smtClean="0">
                <a:hlinkClick r:id="rId3"/>
              </a:rPr>
              <a:t>http://www.fortysupply.co/</a:t>
            </a:r>
            <a:endParaRPr lang="en-US" dirty="0" smtClean="0"/>
          </a:p>
          <a:p>
            <a:r>
              <a:rPr lang="en-US" dirty="0" smtClean="0"/>
              <a:t>I borrowed from this site’s logo when designing my own. I loved the typography and colors: </a:t>
            </a:r>
            <a:r>
              <a:rPr lang="en-US" dirty="0" smtClean="0">
                <a:hlinkClick r:id="rId4"/>
              </a:rPr>
              <a:t>http://www.kommigraphics.com/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6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Proudest Moment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proudest of my logo design, which I created on </a:t>
            </a:r>
            <a:r>
              <a:rPr lang="en-US" dirty="0" err="1" smtClean="0"/>
              <a:t>OmniGraffle</a:t>
            </a:r>
            <a:r>
              <a:rPr lang="en-US" dirty="0"/>
              <a:t>.</a:t>
            </a:r>
            <a:r>
              <a:rPr lang="en-US" dirty="0" smtClean="0"/>
              <a:t> It was a long road of indecision before I felt that I got it right with balancing my color and 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Struggle Bus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main issue was deciding the overall design of my homepage. I kept second-guessing my wireframe from unit 5 and struggled to find a theme that would translate well throughout my consecutive pages. I’m happy with how it turned out, but still plan on refining and adding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5050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Overcame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realized a lot of indecision came down to not being able to visualize my product in a potential format, so I would say I overcame the hesitation to try out different designs and not be afraid of adapting on the 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2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Struggles in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writing the code for each of my website pages, I became a bit unorganized and found this caused a lot of issues with some of my </a:t>
            </a:r>
            <a:r>
              <a:rPr lang="en-US" dirty="0" err="1" smtClean="0"/>
              <a:t>css</a:t>
            </a:r>
            <a:r>
              <a:rPr lang="en-US" dirty="0" smtClean="0"/>
              <a:t>, in particular my footer. After some trial and error I figured it out (for the most part), but the extra work of coding multiple pages definitely caused me some grief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3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Takeaway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learned the need for organization when it comes to coding multiple web pages &amp; the need for uninhibited design, (while adhering to the foundations of web design, of course) when planning your website</a:t>
            </a:r>
          </a:p>
          <a:p>
            <a:r>
              <a:rPr lang="en-US" dirty="0" smtClean="0"/>
              <a:t>The sooner I figured out something didn’t look great, the faster I realized what would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4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390</Words>
  <Application>Microsoft Macintosh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Portfolio Website: Gabrielle G. Fiorenza</vt:lpstr>
      <vt:lpstr>Define Audience/Tone</vt:lpstr>
      <vt:lpstr>Inspiration</vt:lpstr>
      <vt:lpstr>Proudest Moment</vt:lpstr>
      <vt:lpstr>Struggle Bus </vt:lpstr>
      <vt:lpstr>Overcame</vt:lpstr>
      <vt:lpstr>Struggles in Development</vt:lpstr>
      <vt:lpstr>The Takeaway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Website: Gabrielle G. Fiorenza</dc:title>
  <dc:creator>Gabrielle Fiorenza</dc:creator>
  <cp:lastModifiedBy>Gabrielle Fiorenza</cp:lastModifiedBy>
  <cp:revision>7</cp:revision>
  <dcterms:created xsi:type="dcterms:W3CDTF">2015-02-09T23:39:00Z</dcterms:created>
  <dcterms:modified xsi:type="dcterms:W3CDTF">2015-02-10T01:21:34Z</dcterms:modified>
</cp:coreProperties>
</file>