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112C-2157-D251-D499-CD7B225A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53072-5FA2-3E41-1DDC-5EBCAE13D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44913-739F-0FB3-F934-5A92707E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C6B4D-0072-9413-6925-0C90D336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F6CFF-F0ED-4385-57D1-7044AFCC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4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3E8FA-B6B4-545F-096C-9C13430B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D9B215-0D46-6F03-3E64-6C919552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2F41A9-4715-9693-2464-5E5E2286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99A6A-A00A-DF53-CE24-B65AB678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38098E-1F30-4388-E838-9C89E156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10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607ADE-8352-8D28-B990-837A408E0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30164A-4164-1EDA-0E2A-AB6DE7BA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0C676-BF69-C958-3238-F7AA5497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F8B54-45F8-6250-64FE-FBC4FCE6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90DA8-FEDB-2710-DC16-E3DBE197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10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D64AF-8D5F-FEDA-B4BC-3211DC2B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460C1-0C08-18D1-DB07-DA20C6B1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14A29-AC3D-8294-C800-E0C0387B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2354E6-9CF6-7084-EEC1-9E9C24C7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373F9-CA8A-35C1-4F73-F3AD74D3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2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2FB00-95B4-9DEB-0CBC-83126B06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A87D4E-88E0-4018-CD95-634B4324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EC34F-3632-C124-3F8D-DDEA6B9A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3B6C6-FBE7-A9D0-4CD5-BFB7AA24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D998B-2181-D32B-9590-BF857386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6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C6C45-771A-3690-D17F-8154B89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8C6A1-EF2A-9A8A-ED21-31B7B28C6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63928E-A138-5C09-A0FD-BD6344536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8FB75-50D7-1F70-B291-47375E82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55D1B8-9939-176A-EBFB-21AE68A9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A6CF07-AD57-EF49-104F-5ED98DF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5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A17C5-5263-2EA6-0C7A-57EB7549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4E98C8-ACB7-E3F3-882F-AD595FE5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393D4-D210-5A17-0A0D-3A3DDDCA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0CE7FF-09CC-2260-BF84-DB11B02BA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E531DD-F7BF-4543-B512-BDF188B4C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C64607-5BC2-CB27-FE57-BC090067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E629BF-1AB9-546F-F0D2-4CEFE8EA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B03398-AC7A-0FBF-24EC-C9F96469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75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8A58E-D96F-76CF-8DD9-3958CC6A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F2C5D0-D376-3BB3-68C8-3F3DDA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70E527-B384-80FE-14EE-74D05A1A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BD2048-6B45-53D1-4CBD-1F0D3E7A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7A32E8-A8FD-B424-EFF3-0EFEA10E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B6501F-4BC3-855E-295A-0F137C0D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8915DF-575D-FA54-8A77-17240AA5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56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F736E-F2A8-6F16-B005-E59609EF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ED83A-F47C-2CE1-0159-FFAFBAF5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A5E52-5957-7EF6-3804-15C39F13C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B66687-902E-84B8-1D90-119CF800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EAB5E8-F2B6-6E26-C6E3-A8AEC97A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F97FE-B41B-BF51-63E5-E4FC46F3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53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6DBE-BDA9-AA17-743F-093B46DD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7C6126-09CF-5D61-6662-23F596ABF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777C41-C993-A210-0B47-2169C7725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B1C6CF-EAD5-C1A6-9118-416E771B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AF9ED7-E2E8-2C25-43C5-5993EEB3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2CE305-1EF3-7B6C-DBF8-25C9FAFB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31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C31755-2D81-A8AE-8AFB-B8D8CD9E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18206-EAA4-FA5A-0BCA-2E2F8A1E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3D34F-A7B8-1BA3-4E09-C2ECE5D0B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2C7E-81B4-4AE4-AC7E-A1D6DB2E8EF0}" type="datetimeFigureOut">
              <a:rPr lang="es-MX" smtClean="0"/>
              <a:t>17/10/2023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DF77B-7766-8EAD-A6DC-8314113A8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5DAB8-140F-21F7-3343-39F91E639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4D42-593A-4C5D-8E50-950546675F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1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grúa, torre&#10;&#10;Descripción generada automáticamente">
            <a:extLst>
              <a:ext uri="{FF2B5EF4-FFF2-40B4-BE49-F238E27FC236}">
                <a16:creationId xmlns:a16="http://schemas.microsoft.com/office/drawing/2014/main" id="{AD05C63A-C9BE-11B4-BDD8-229D9B380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2689A7-FF70-BB8A-DB2C-55C4F5BC4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br>
              <a:rPr lang="es-MX">
                <a:solidFill>
                  <a:srgbClr val="FFFFFF"/>
                </a:solidFill>
              </a:rPr>
            </a:b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9E905-73BD-70F4-0772-FAF260D05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Recuperación de la señal de banda limitada </a:t>
            </a:r>
          </a:p>
        </p:txBody>
      </p:sp>
    </p:spTree>
    <p:extLst>
      <p:ext uri="{BB962C8B-B14F-4D97-AF65-F5344CB8AC3E}">
        <p14:creationId xmlns:p14="http://schemas.microsoft.com/office/powerpoint/2010/main" val="82661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21EDF-EB18-E974-F690-BB78ECE5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r>
              <a:rPr lang="es-MX" sz="3200"/>
              <a:t>Serie de Fourier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4F39A-BEFB-6740-9279-7D8312DA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791199" cy="3602935"/>
          </a:xfrm>
        </p:spPr>
        <p:txBody>
          <a:bodyPr>
            <a:normAutofit/>
          </a:bodyPr>
          <a:lstStyle/>
          <a:p>
            <a:r>
              <a:rPr lang="es-MX" sz="2000" b="0" i="0">
                <a:effectLst/>
                <a:latin typeface="Söhne"/>
              </a:rPr>
              <a:t>Las series de Fourier son una herramienta matemática que permite descomponer una función periódica en una suma infinita de senos y cosenos. Esta descomposición se puede entender como una representación de la función en términos de ondas sinusoidales de diferentes frecuencias.</a:t>
            </a:r>
          </a:p>
          <a:p>
            <a:pPr marL="0" indent="0">
              <a:buNone/>
            </a:pPr>
            <a:endParaRPr lang="es-MX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A4BA39D9-233B-B9B5-5399-6C382158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58" y="842824"/>
            <a:ext cx="2906457" cy="51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90DA-CEF6-4489-B7E3-DA93D532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Transformada de Fourier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D3B40-BE30-D543-4278-A4BFEFDD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La transformada de Fourier es una extensión de las series de Fourier para funciones no periódicas. Mientras que las series de Fourier descomponen una función periódica en términos de senos y cosenos, la transformada de Fourier transforma una función del dominio del tiempo (o espacio) al dominio de la frecuencia.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197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5ED75-2062-495F-1E86-A66CCD4A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1"/>
            <a:ext cx="451300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Tranformada de Fourier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4E3F9048-DD01-81A1-27CD-2111D0C71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2" r="15933" b="-2"/>
          <a:stretch/>
        </p:blipFill>
        <p:spPr>
          <a:xfrm>
            <a:off x="6273713" y="858154"/>
            <a:ext cx="2512111" cy="2534559"/>
          </a:xfrm>
          <a:prstGeom prst="rect">
            <a:avLst/>
          </a:prstGeom>
        </p:spPr>
      </p:pic>
      <p:pic>
        <p:nvPicPr>
          <p:cNvPr id="7" name="Imagen 6" descr="Gráfico&#10;&#10;Descripción generada automáticamente">
            <a:extLst>
              <a:ext uri="{FF2B5EF4-FFF2-40B4-BE49-F238E27FC236}">
                <a16:creationId xmlns:a16="http://schemas.microsoft.com/office/drawing/2014/main" id="{10E5E51B-4D7C-70AC-5481-33B610DCC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r="17008" b="1"/>
          <a:stretch/>
        </p:blipFill>
        <p:spPr>
          <a:xfrm>
            <a:off x="8845196" y="858154"/>
            <a:ext cx="2508603" cy="2534559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75B89F4-9E05-AB0E-A316-6CF7FCA1C9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4" r="3" b="11675"/>
          <a:stretch/>
        </p:blipFill>
        <p:spPr>
          <a:xfrm>
            <a:off x="6273713" y="3442962"/>
            <a:ext cx="5077866" cy="25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8E8DC1-4A9A-32E8-2E1D-62BE7D63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Problema principal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FF8AE-D9CF-FEA4-C2F0-4AD9D42E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b="0" i="0">
                <a:effectLst/>
                <a:latin typeface="Söhne"/>
              </a:rPr>
              <a:t>Al transmitir una señal </a:t>
            </a:r>
            <a:r>
              <a:rPr lang="es-MX" sz="2200" b="0" i="1">
                <a:effectLst/>
                <a:latin typeface="KaTeX_Math"/>
              </a:rPr>
              <a:t>g</a:t>
            </a:r>
            <a:r>
              <a:rPr lang="es-MX" sz="2200" b="0" i="0">
                <a:effectLst/>
                <a:latin typeface="KaTeX_Main"/>
              </a:rPr>
              <a:t>(</a:t>
            </a:r>
            <a:r>
              <a:rPr lang="es-MX" sz="2200" b="0" i="1">
                <a:effectLst/>
                <a:latin typeface="KaTeX_Math"/>
              </a:rPr>
              <a:t>t</a:t>
            </a:r>
            <a:r>
              <a:rPr lang="es-MX" sz="2200" b="0" i="0">
                <a:effectLst/>
                <a:latin typeface="KaTeX_Main"/>
              </a:rPr>
              <a:t>)</a:t>
            </a:r>
            <a:r>
              <a:rPr lang="es-MX" sz="2200" b="0" i="0">
                <a:effectLst/>
                <a:latin typeface="Söhne"/>
              </a:rPr>
              <a:t> a través de un canal, hay problemas que pueden surgir debido al ruido del canal y a la no linealidad de ciertos componentes.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200" b="0" i="0">
                <a:effectLst/>
                <a:latin typeface="Söhne"/>
              </a:rPr>
              <a:t>Las señales de baja amplitud pueden quedar "enmascaradas" o no detectadas debido al ruido del canal.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200" b="0" i="0">
                <a:effectLst/>
                <a:latin typeface="Söhne"/>
              </a:rPr>
              <a:t>Las señales de alta amplitud pueden ser afectadas por la no linealidad de los componentes, lo que puede llevar a distorsiones.</a:t>
            </a:r>
          </a:p>
          <a:p>
            <a:endParaRPr lang="es-MX" sz="2200"/>
          </a:p>
        </p:txBody>
      </p:sp>
    </p:spTree>
    <p:extLst>
      <p:ext uri="{BB962C8B-B14F-4D97-AF65-F5344CB8AC3E}">
        <p14:creationId xmlns:p14="http://schemas.microsoft.com/office/powerpoint/2010/main" val="130278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530D1D-09F5-626B-3BC8-F073AE1E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Solución propuesta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8F78F-6BE0-7F77-F01D-7A46A0955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 b="0" i="0">
                <a:effectLst/>
                <a:latin typeface="Söhne"/>
              </a:rPr>
              <a:t>Una solución a este problema es usar un proceso llamado "companding" instantáneo. En lugar de transmitir la señal original </a:t>
            </a:r>
            <a:r>
              <a:rPr lang="es-MX" sz="2200" b="0" i="1">
                <a:effectLst/>
                <a:latin typeface="KaTeX_Math"/>
              </a:rPr>
              <a:t>g</a:t>
            </a:r>
            <a:r>
              <a:rPr lang="es-MX" sz="2200" b="0" i="0">
                <a:effectLst/>
                <a:latin typeface="KaTeX_Main"/>
              </a:rPr>
              <a:t>(</a:t>
            </a:r>
            <a:r>
              <a:rPr lang="es-MX" sz="2200" b="0" i="1">
                <a:effectLst/>
                <a:latin typeface="KaTeX_Math"/>
              </a:rPr>
              <a:t>t</a:t>
            </a:r>
            <a:r>
              <a:rPr lang="es-MX" sz="2200" b="0" i="0">
                <a:effectLst/>
                <a:latin typeface="KaTeX_Main"/>
              </a:rPr>
              <a:t>)</a:t>
            </a:r>
            <a:r>
              <a:rPr lang="es-MX" sz="2200" b="0" i="0">
                <a:effectLst/>
                <a:latin typeface="Söhne"/>
              </a:rPr>
              <a:t>, se transmite una señal modificada. Esta modificación se realiza utilizando una función </a:t>
            </a:r>
            <a:r>
              <a:rPr lang="es-MX" sz="2200" b="0" i="1">
                <a:effectLst/>
                <a:latin typeface="KaTeX_Math"/>
              </a:rPr>
              <a:t>ϕ</a:t>
            </a:r>
            <a:r>
              <a:rPr lang="es-MX" sz="2200" b="0" i="0">
                <a:effectLst/>
                <a:latin typeface="KaTeX_Main"/>
              </a:rPr>
              <a:t>(</a:t>
            </a:r>
            <a:r>
              <a:rPr lang="es-MX" sz="2200" b="0" i="1">
                <a:effectLst/>
                <a:latin typeface="KaTeX_Math"/>
              </a:rPr>
              <a:t>x</a:t>
            </a:r>
            <a:r>
              <a:rPr lang="es-MX" sz="2200" b="0" i="0">
                <a:effectLst/>
                <a:latin typeface="KaTeX_Main"/>
              </a:rPr>
              <a:t>)</a:t>
            </a:r>
            <a:r>
              <a:rPr lang="es-MX" sz="2200" b="0" i="0">
                <a:effectLst/>
                <a:latin typeface="Söhne"/>
              </a:rPr>
              <a:t> con propiedades específicas.</a:t>
            </a:r>
            <a:endParaRPr lang="es-MX" sz="2200"/>
          </a:p>
        </p:txBody>
      </p:sp>
    </p:spTree>
    <p:extLst>
      <p:ext uri="{BB962C8B-B14F-4D97-AF65-F5344CB8AC3E}">
        <p14:creationId xmlns:p14="http://schemas.microsoft.com/office/powerpoint/2010/main" val="31026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19AF74-79FC-6625-CFAB-57D7DFB8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000" b="0" i="0">
                <a:effectLst/>
                <a:latin typeface="Söhne"/>
              </a:rPr>
              <a:t>Companding= comprensión-expansión </a:t>
            </a:r>
            <a:endParaRPr lang="es-MX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83DD1-A3E7-FC31-D67E-23224281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Señales de baja amplitud se amplifiquen y las señales de alta amplitud se atenúen. </a:t>
            </a:r>
          </a:p>
          <a:p>
            <a:pPr marL="0" indent="0">
              <a:buNone/>
            </a:pPr>
            <a:r>
              <a:rPr lang="es-MX" sz="2200"/>
              <a:t>Entonces esto nos va a permitir que la señal modificada se transmita y después se descomponga en el receptor para recuperar la señal original. </a:t>
            </a:r>
          </a:p>
          <a:p>
            <a:endParaRPr lang="es-MX" sz="2200"/>
          </a:p>
        </p:txBody>
      </p:sp>
    </p:spTree>
    <p:extLst>
      <p:ext uri="{BB962C8B-B14F-4D97-AF65-F5344CB8AC3E}">
        <p14:creationId xmlns:p14="http://schemas.microsoft.com/office/powerpoint/2010/main" val="193210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5F8FE-7094-5911-8624-9FD0F298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Señales de banda limitada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57F20-4EED-FFEA-27B8-563AC5BC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 b="0" i="0">
                <a:effectLst/>
                <a:latin typeface="Söhne"/>
              </a:rPr>
              <a:t>Una señal es banda limitada si contiene frecuencias solo en un rango específico. El companding instantáneo puede destruir esta propiedad.</a:t>
            </a:r>
          </a:p>
          <a:p>
            <a:r>
              <a:rPr lang="es-MX" sz="2200"/>
              <a:t>Entones se quiere suponer que las señales de banda limitada transmitidas son idénticas</a:t>
            </a:r>
          </a:p>
        </p:txBody>
      </p:sp>
    </p:spTree>
    <p:extLst>
      <p:ext uri="{BB962C8B-B14F-4D97-AF65-F5344CB8AC3E}">
        <p14:creationId xmlns:p14="http://schemas.microsoft.com/office/powerpoint/2010/main" val="1660317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CCED5D86A4AE4BBFCE324A0DD4F74D" ma:contentTypeVersion="8" ma:contentTypeDescription="Create a new document." ma:contentTypeScope="" ma:versionID="58b3fe96545b678d2f2b02d1c87c0f87">
  <xsd:schema xmlns:xsd="http://www.w3.org/2001/XMLSchema" xmlns:xs="http://www.w3.org/2001/XMLSchema" xmlns:p="http://schemas.microsoft.com/office/2006/metadata/properties" xmlns:ns3="cbadb93d-caa5-4e24-82e7-71ada27532f3" xmlns:ns4="9b7a5927-b621-43db-a664-4a4217c6ccb8" targetNamespace="http://schemas.microsoft.com/office/2006/metadata/properties" ma:root="true" ma:fieldsID="c910ee62938b656b2a7a92b8e30ae0e8" ns3:_="" ns4:_="">
    <xsd:import namespace="cbadb93d-caa5-4e24-82e7-71ada27532f3"/>
    <xsd:import namespace="9b7a5927-b621-43db-a664-4a4217c6ccb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db93d-caa5-4e24-82e7-71ada27532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a5927-b621-43db-a664-4a4217c6ccb8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b7a5927-b621-43db-a664-4a4217c6ccb8" xsi:nil="true"/>
  </documentManagement>
</p:properties>
</file>

<file path=customXml/itemProps1.xml><?xml version="1.0" encoding="utf-8"?>
<ds:datastoreItem xmlns:ds="http://schemas.openxmlformats.org/officeDocument/2006/customXml" ds:itemID="{86CCC9D5-AAA7-4EC6-8482-03FF467149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EC6211-9283-44F5-AD5A-C7B0EB1802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adb93d-caa5-4e24-82e7-71ada27532f3"/>
    <ds:schemaRef ds:uri="9b7a5927-b621-43db-a664-4a4217c6cc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CA7AED-2847-4CB9-AD66-80FC3CA8518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b7a5927-b621-43db-a664-4a4217c6ccb8"/>
    <ds:schemaRef ds:uri="http://schemas.microsoft.com/office/2006/metadata/properties"/>
    <ds:schemaRef ds:uri="http://purl.org/dc/dcmitype/"/>
    <ds:schemaRef ds:uri="http://schemas.microsoft.com/office/infopath/2007/PartnerControls"/>
    <ds:schemaRef ds:uri="cbadb93d-caa5-4e24-82e7-71ada27532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323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KaTeX_Math</vt:lpstr>
      <vt:lpstr>Söhne</vt:lpstr>
      <vt:lpstr>Tema de Office</vt:lpstr>
      <vt:lpstr> </vt:lpstr>
      <vt:lpstr>Serie de Fourier </vt:lpstr>
      <vt:lpstr>Transformada de Fourier </vt:lpstr>
      <vt:lpstr>Tranformada de Fourier </vt:lpstr>
      <vt:lpstr>Problema principal </vt:lpstr>
      <vt:lpstr>Solución propuesta </vt:lpstr>
      <vt:lpstr>Companding= comprensión-expansión </vt:lpstr>
      <vt:lpstr>Señales de banda limitada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Gabriela Garcia Padilla</dc:creator>
  <cp:lastModifiedBy>Gabriela Garcia Padilla</cp:lastModifiedBy>
  <cp:revision>1</cp:revision>
  <dcterms:created xsi:type="dcterms:W3CDTF">2023-10-17T22:26:19Z</dcterms:created>
  <dcterms:modified xsi:type="dcterms:W3CDTF">2023-10-18T05:51:57Z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0x010100F7CCED5D86A4AE4BBFCE324A0DD4F74D</vt:lpwstr>
  </property>
</Properties>
</file>