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67" r:id="rId2"/>
    <p:sldId id="258" r:id="rId3"/>
    <p:sldId id="259" r:id="rId4"/>
    <p:sldId id="260" r:id="rId5"/>
    <p:sldId id="261" r:id="rId6"/>
    <p:sldId id="257" r:id="rId7"/>
    <p:sldId id="262" r:id="rId8"/>
    <p:sldId id="268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37454B-7B17-4F0C-AF61-2727667EDED3}">
          <p14:sldIdLst>
            <p14:sldId id="267"/>
            <p14:sldId id="258"/>
            <p14:sldId id="259"/>
            <p14:sldId id="260"/>
            <p14:sldId id="261"/>
            <p14:sldId id="257"/>
            <p14:sldId id="262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9930B-43E3-4A48-AEF8-E3A00D2F46A1}" v="1053" dt="2024-12-02T04:01:11.717"/>
    <p1510:client id="{3F6992CF-DE47-D5AE-793F-0B63F00B67B2}" v="36" dt="2024-12-02T03:05:08.839"/>
    <p1510:client id="{FF8C731D-3E26-81CF-D68F-F7CD9A3C5F69}" v="3" dt="2024-12-02T03:05:24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rtaza Shafiq" userId="S::shafiqm@purdue.edu::e4cbaf4f-2943-4aca-8c3f-d0686ad46ff4" providerId="AD" clId="Web-{3F6992CF-DE47-D5AE-793F-0B63F00B67B2}"/>
    <pc:docChg chg="modSld">
      <pc:chgData name="Muhammad Murtaza Shafiq" userId="S::shafiqm@purdue.edu::e4cbaf4f-2943-4aca-8c3f-d0686ad46ff4" providerId="AD" clId="Web-{3F6992CF-DE47-D5AE-793F-0B63F00B67B2}" dt="2024-12-02T03:05:06.089" v="17" actId="20577"/>
      <pc:docMkLst>
        <pc:docMk/>
      </pc:docMkLst>
      <pc:sldChg chg="modSp">
        <pc:chgData name="Muhammad Murtaza Shafiq" userId="S::shafiqm@purdue.edu::e4cbaf4f-2943-4aca-8c3f-d0686ad46ff4" providerId="AD" clId="Web-{3F6992CF-DE47-D5AE-793F-0B63F00B67B2}" dt="2024-12-02T03:05:06.089" v="17" actId="20577"/>
        <pc:sldMkLst>
          <pc:docMk/>
          <pc:sldMk cId="297731280" sldId="257"/>
        </pc:sldMkLst>
        <pc:spChg chg="mod">
          <ac:chgData name="Muhammad Murtaza Shafiq" userId="S::shafiqm@purdue.edu::e4cbaf4f-2943-4aca-8c3f-d0686ad46ff4" providerId="AD" clId="Web-{3F6992CF-DE47-D5AE-793F-0B63F00B67B2}" dt="2024-12-02T03:05:06.089" v="17" actId="20577"/>
          <ac:spMkLst>
            <pc:docMk/>
            <pc:sldMk cId="297731280" sldId="257"/>
            <ac:spMk id="10" creationId="{984B433B-3358-4E1F-911A-10BD4632C0BE}"/>
          </ac:spMkLst>
        </pc:spChg>
      </pc:sldChg>
    </pc:docChg>
  </pc:docChgLst>
  <pc:docChgLst>
    <pc:chgData name="Xiaoting Lu" userId="S::lu1194@purdue.edu::2f54996a-2a2b-4b1f-a5cc-125c97b1e5bf" providerId="AD" clId="Web-{FF8C731D-3E26-81CF-D68F-F7CD9A3C5F69}"/>
    <pc:docChg chg="modSld">
      <pc:chgData name="Xiaoting Lu" userId="S::lu1194@purdue.edu::2f54996a-2a2b-4b1f-a5cc-125c97b1e5bf" providerId="AD" clId="Web-{FF8C731D-3E26-81CF-D68F-F7CD9A3C5F69}" dt="2024-12-02T03:05:24.167" v="2" actId="1076"/>
      <pc:docMkLst>
        <pc:docMk/>
      </pc:docMkLst>
      <pc:sldChg chg="modSp">
        <pc:chgData name="Xiaoting Lu" userId="S::lu1194@purdue.edu::2f54996a-2a2b-4b1f-a5cc-125c97b1e5bf" providerId="AD" clId="Web-{FF8C731D-3E26-81CF-D68F-F7CD9A3C5F69}" dt="2024-12-02T03:05:24.167" v="2" actId="1076"/>
        <pc:sldMkLst>
          <pc:docMk/>
          <pc:sldMk cId="2070094287" sldId="261"/>
        </pc:sldMkLst>
        <pc:spChg chg="mod">
          <ac:chgData name="Xiaoting Lu" userId="S::lu1194@purdue.edu::2f54996a-2a2b-4b1f-a5cc-125c97b1e5bf" providerId="AD" clId="Web-{FF8C731D-3E26-81CF-D68F-F7CD9A3C5F69}" dt="2024-12-02T03:05:24.167" v="2" actId="1076"/>
          <ac:spMkLst>
            <pc:docMk/>
            <pc:sldMk cId="2070094287" sldId="261"/>
            <ac:spMk id="6" creationId="{9D13786B-4E6F-4958-8E6F-82C34B606BB0}"/>
          </ac:spMkLst>
        </pc:spChg>
        <pc:picChg chg="mod">
          <ac:chgData name="Xiaoting Lu" userId="S::lu1194@purdue.edu::2f54996a-2a2b-4b1f-a5cc-125c97b1e5bf" providerId="AD" clId="Web-{FF8C731D-3E26-81CF-D68F-F7CD9A3C5F69}" dt="2024-12-02T03:05:20.995" v="1" actId="14100"/>
          <ac:picMkLst>
            <pc:docMk/>
            <pc:sldMk cId="2070094287" sldId="261"/>
            <ac:picMk id="8" creationId="{896B1BFD-999E-4132-AEE9-5EFA6664E484}"/>
          </ac:picMkLst>
        </pc:picChg>
      </pc:sldChg>
    </pc:docChg>
  </pc:docChgLst>
  <pc:docChgLst>
    <pc:chgData name="Mayank Bambal" userId="5d3fe90c-3e5f-40fc-bb71-8d9336720c1e" providerId="ADAL" clId="{1789930B-43E3-4A48-AEF8-E3A00D2F46A1}"/>
    <pc:docChg chg="custSel addSld modSld">
      <pc:chgData name="Mayank Bambal" userId="5d3fe90c-3e5f-40fc-bb71-8d9336720c1e" providerId="ADAL" clId="{1789930B-43E3-4A48-AEF8-E3A00D2F46A1}" dt="2024-12-02T04:01:11.717" v="1052" actId="20577"/>
      <pc:docMkLst>
        <pc:docMk/>
      </pc:docMkLst>
      <pc:sldChg chg="modTransition modAnim">
        <pc:chgData name="Mayank Bambal" userId="5d3fe90c-3e5f-40fc-bb71-8d9336720c1e" providerId="ADAL" clId="{1789930B-43E3-4A48-AEF8-E3A00D2F46A1}" dt="2024-12-02T03:57:30.521" v="997"/>
        <pc:sldMkLst>
          <pc:docMk/>
          <pc:sldMk cId="297731280" sldId="257"/>
        </pc:sldMkLst>
      </pc:sldChg>
      <pc:sldChg chg="addSp delSp modSp mod modTransition delAnim modAnim">
        <pc:chgData name="Mayank Bambal" userId="5d3fe90c-3e5f-40fc-bb71-8d9336720c1e" providerId="ADAL" clId="{1789930B-43E3-4A48-AEF8-E3A00D2F46A1}" dt="2024-12-02T03:59:52.878" v="1010"/>
        <pc:sldMkLst>
          <pc:docMk/>
          <pc:sldMk cId="1126678016" sldId="258"/>
        </pc:sldMkLst>
        <pc:spChg chg="mod">
          <ac:chgData name="Mayank Bambal" userId="5d3fe90c-3e5f-40fc-bb71-8d9336720c1e" providerId="ADAL" clId="{1789930B-43E3-4A48-AEF8-E3A00D2F46A1}" dt="2024-12-02T03:23:19.831" v="558" actId="1076"/>
          <ac:spMkLst>
            <pc:docMk/>
            <pc:sldMk cId="1126678016" sldId="258"/>
            <ac:spMk id="18" creationId="{B36A6DC2-E8DF-4B38-8BF3-5EA8CDFAA9A3}"/>
          </ac:spMkLst>
        </pc:spChg>
        <pc:spChg chg="del mod">
          <ac:chgData name="Mayank Bambal" userId="5d3fe90c-3e5f-40fc-bb71-8d9336720c1e" providerId="ADAL" clId="{1789930B-43E3-4A48-AEF8-E3A00D2F46A1}" dt="2024-12-02T03:23:42.486" v="565" actId="478"/>
          <ac:spMkLst>
            <pc:docMk/>
            <pc:sldMk cId="1126678016" sldId="258"/>
            <ac:spMk id="30" creationId="{29B0E617-9115-4ABF-9528-FF8110092735}"/>
          </ac:spMkLst>
        </pc:spChg>
        <pc:spChg chg="del mod">
          <ac:chgData name="Mayank Bambal" userId="5d3fe90c-3e5f-40fc-bb71-8d9336720c1e" providerId="ADAL" clId="{1789930B-43E3-4A48-AEF8-E3A00D2F46A1}" dt="2024-12-02T03:23:40.987" v="564" actId="478"/>
          <ac:spMkLst>
            <pc:docMk/>
            <pc:sldMk cId="1126678016" sldId="258"/>
            <ac:spMk id="32" creationId="{DA4B37F2-F9B0-45FB-BC59-DE8E559EA0FE}"/>
          </ac:spMkLst>
        </pc:spChg>
        <pc:spChg chg="del mod">
          <ac:chgData name="Mayank Bambal" userId="5d3fe90c-3e5f-40fc-bb71-8d9336720c1e" providerId="ADAL" clId="{1789930B-43E3-4A48-AEF8-E3A00D2F46A1}" dt="2024-12-02T03:23:28.894" v="561" actId="478"/>
          <ac:spMkLst>
            <pc:docMk/>
            <pc:sldMk cId="1126678016" sldId="258"/>
            <ac:spMk id="34" creationId="{6B2AFB70-28B6-4D90-85C6-50B82C7E043F}"/>
          </ac:spMkLst>
        </pc:spChg>
        <pc:picChg chg="add mod">
          <ac:chgData name="Mayank Bambal" userId="5d3fe90c-3e5f-40fc-bb71-8d9336720c1e" providerId="ADAL" clId="{1789930B-43E3-4A48-AEF8-E3A00D2F46A1}" dt="2024-12-02T03:23:57.546" v="570" actId="1076"/>
          <ac:picMkLst>
            <pc:docMk/>
            <pc:sldMk cId="1126678016" sldId="258"/>
            <ac:picMk id="3" creationId="{B046426E-EA8E-F737-55EE-6DFB53C6895A}"/>
          </ac:picMkLst>
        </pc:picChg>
        <pc:cxnChg chg="mod">
          <ac:chgData name="Mayank Bambal" userId="5d3fe90c-3e5f-40fc-bb71-8d9336720c1e" providerId="ADAL" clId="{1789930B-43E3-4A48-AEF8-E3A00D2F46A1}" dt="2024-12-02T03:23:19.831" v="558" actId="1076"/>
          <ac:cxnSpMkLst>
            <pc:docMk/>
            <pc:sldMk cId="1126678016" sldId="258"/>
            <ac:cxnSpMk id="20" creationId="{61691344-F418-4A3A-A8F7-1B2337D9FE6E}"/>
          </ac:cxnSpMkLst>
        </pc:cxnChg>
      </pc:sldChg>
      <pc:sldChg chg="addSp modSp mod modTransition modAnim">
        <pc:chgData name="Mayank Bambal" userId="5d3fe90c-3e5f-40fc-bb71-8d9336720c1e" providerId="ADAL" clId="{1789930B-43E3-4A48-AEF8-E3A00D2F46A1}" dt="2024-12-02T03:57:12.004" v="981"/>
        <pc:sldMkLst>
          <pc:docMk/>
          <pc:sldMk cId="2335535313" sldId="259"/>
        </pc:sldMkLst>
        <pc:spChg chg="mod">
          <ac:chgData name="Mayank Bambal" userId="5d3fe90c-3e5f-40fc-bb71-8d9336720c1e" providerId="ADAL" clId="{1789930B-43E3-4A48-AEF8-E3A00D2F46A1}" dt="2024-12-02T03:49:51.475" v="896" actId="14100"/>
          <ac:spMkLst>
            <pc:docMk/>
            <pc:sldMk cId="2335535313" sldId="259"/>
            <ac:spMk id="4" creationId="{04B730CE-A0A1-4027-816B-229A106954F4}"/>
          </ac:spMkLst>
        </pc:spChg>
        <pc:spChg chg="mod">
          <ac:chgData name="Mayank Bambal" userId="5d3fe90c-3e5f-40fc-bb71-8d9336720c1e" providerId="ADAL" clId="{1789930B-43E3-4A48-AEF8-E3A00D2F46A1}" dt="2024-12-02T03:50:24.924" v="902" actId="14100"/>
          <ac:spMkLst>
            <pc:docMk/>
            <pc:sldMk cId="2335535313" sldId="259"/>
            <ac:spMk id="5" creationId="{E97B26F5-E195-41DB-81FE-697D2BEFDB48}"/>
          </ac:spMkLst>
        </pc:spChg>
        <pc:spChg chg="mod">
          <ac:chgData name="Mayank Bambal" userId="5d3fe90c-3e5f-40fc-bb71-8d9336720c1e" providerId="ADAL" clId="{1789930B-43E3-4A48-AEF8-E3A00D2F46A1}" dt="2024-12-02T03:50:33.956" v="906" actId="1076"/>
          <ac:spMkLst>
            <pc:docMk/>
            <pc:sldMk cId="2335535313" sldId="259"/>
            <ac:spMk id="7" creationId="{37E8D8DB-AB6B-4699-9B51-563D8D1F057D}"/>
          </ac:spMkLst>
        </pc:spChg>
        <pc:spChg chg="mod">
          <ac:chgData name="Mayank Bambal" userId="5d3fe90c-3e5f-40fc-bb71-8d9336720c1e" providerId="ADAL" clId="{1789930B-43E3-4A48-AEF8-E3A00D2F46A1}" dt="2024-12-02T03:50:21.090" v="901" actId="1076"/>
          <ac:spMkLst>
            <pc:docMk/>
            <pc:sldMk cId="2335535313" sldId="259"/>
            <ac:spMk id="19" creationId="{7BD5206D-5BE6-466E-A6AB-FF1626BFE30E}"/>
          </ac:spMkLst>
        </pc:spChg>
        <pc:spChg chg="mod">
          <ac:chgData name="Mayank Bambal" userId="5d3fe90c-3e5f-40fc-bb71-8d9336720c1e" providerId="ADAL" clId="{1789930B-43E3-4A48-AEF8-E3A00D2F46A1}" dt="2024-12-02T03:50:28.605" v="904" actId="1076"/>
          <ac:spMkLst>
            <pc:docMk/>
            <pc:sldMk cId="2335535313" sldId="259"/>
            <ac:spMk id="23" creationId="{D682D398-994F-4C14-9E07-66A951C08615}"/>
          </ac:spMkLst>
        </pc:spChg>
        <pc:spChg chg="mod">
          <ac:chgData name="Mayank Bambal" userId="5d3fe90c-3e5f-40fc-bb71-8d9336720c1e" providerId="ADAL" clId="{1789930B-43E3-4A48-AEF8-E3A00D2F46A1}" dt="2024-12-02T03:50:26.824" v="903" actId="1076"/>
          <ac:spMkLst>
            <pc:docMk/>
            <pc:sldMk cId="2335535313" sldId="259"/>
            <ac:spMk id="24" creationId="{CCEE3EE8-669C-490B-91FC-645319842D72}"/>
          </ac:spMkLst>
        </pc:spChg>
        <pc:picChg chg="add mod">
          <ac:chgData name="Mayank Bambal" userId="5d3fe90c-3e5f-40fc-bb71-8d9336720c1e" providerId="ADAL" clId="{1789930B-43E3-4A48-AEF8-E3A00D2F46A1}" dt="2024-12-02T03:50:46.507" v="911" actId="1076"/>
          <ac:picMkLst>
            <pc:docMk/>
            <pc:sldMk cId="2335535313" sldId="259"/>
            <ac:picMk id="15" creationId="{91D67ECF-DA4B-328F-B3C0-832A833C8A43}"/>
          </ac:picMkLst>
        </pc:picChg>
        <pc:cxnChg chg="mod">
          <ac:chgData name="Mayank Bambal" userId="5d3fe90c-3e5f-40fc-bb71-8d9336720c1e" providerId="ADAL" clId="{1789930B-43E3-4A48-AEF8-E3A00D2F46A1}" dt="2024-12-02T03:50:24.924" v="902" actId="14100"/>
          <ac:cxnSpMkLst>
            <pc:docMk/>
            <pc:sldMk cId="2335535313" sldId="259"/>
            <ac:cxnSpMk id="30" creationId="{82C09E42-E833-4B5F-AACA-AE92B4C82ECB}"/>
          </ac:cxnSpMkLst>
        </pc:cxnChg>
        <pc:cxnChg chg="mod">
          <ac:chgData name="Mayank Bambal" userId="5d3fe90c-3e5f-40fc-bb71-8d9336720c1e" providerId="ADAL" clId="{1789930B-43E3-4A48-AEF8-E3A00D2F46A1}" dt="2024-12-02T03:50:28.605" v="904" actId="1076"/>
          <ac:cxnSpMkLst>
            <pc:docMk/>
            <pc:sldMk cId="2335535313" sldId="259"/>
            <ac:cxnSpMk id="53" creationId="{98F1BD6E-275C-42CC-BCB2-31F7B848C6C6}"/>
          </ac:cxnSpMkLst>
        </pc:cxnChg>
        <pc:cxnChg chg="mod">
          <ac:chgData name="Mayank Bambal" userId="5d3fe90c-3e5f-40fc-bb71-8d9336720c1e" providerId="ADAL" clId="{1789930B-43E3-4A48-AEF8-E3A00D2F46A1}" dt="2024-12-02T03:50:33.956" v="906" actId="1076"/>
          <ac:cxnSpMkLst>
            <pc:docMk/>
            <pc:sldMk cId="2335535313" sldId="259"/>
            <ac:cxnSpMk id="55" creationId="{1D7CDE6B-31EF-43EE-89C3-3ABBFA7856A7}"/>
          </ac:cxnSpMkLst>
        </pc:cxnChg>
        <pc:cxnChg chg="mod">
          <ac:chgData name="Mayank Bambal" userId="5d3fe90c-3e5f-40fc-bb71-8d9336720c1e" providerId="ADAL" clId="{1789930B-43E3-4A48-AEF8-E3A00D2F46A1}" dt="2024-12-02T03:50:33.956" v="906" actId="1076"/>
          <ac:cxnSpMkLst>
            <pc:docMk/>
            <pc:sldMk cId="2335535313" sldId="259"/>
            <ac:cxnSpMk id="57" creationId="{E0B8958D-0B96-48AC-BEA6-2F2854E7527F}"/>
          </ac:cxnSpMkLst>
        </pc:cxnChg>
        <pc:cxnChg chg="mod">
          <ac:chgData name="Mayank Bambal" userId="5d3fe90c-3e5f-40fc-bb71-8d9336720c1e" providerId="ADAL" clId="{1789930B-43E3-4A48-AEF8-E3A00D2F46A1}" dt="2024-12-02T03:50:26.824" v="903" actId="1076"/>
          <ac:cxnSpMkLst>
            <pc:docMk/>
            <pc:sldMk cId="2335535313" sldId="259"/>
            <ac:cxnSpMk id="59" creationId="{AAC83C81-55F2-4926-A169-752DC083BA1C}"/>
          </ac:cxnSpMkLst>
        </pc:cxnChg>
      </pc:sldChg>
      <pc:sldChg chg="addSp modSp mod modTransition modAnim">
        <pc:chgData name="Mayank Bambal" userId="5d3fe90c-3e5f-40fc-bb71-8d9336720c1e" providerId="ADAL" clId="{1789930B-43E3-4A48-AEF8-E3A00D2F46A1}" dt="2024-12-02T03:57:18.024" v="992"/>
        <pc:sldMkLst>
          <pc:docMk/>
          <pc:sldMk cId="2555717505" sldId="260"/>
        </pc:sldMkLst>
        <pc:spChg chg="mod">
          <ac:chgData name="Mayank Bambal" userId="5d3fe90c-3e5f-40fc-bb71-8d9336720c1e" providerId="ADAL" clId="{1789930B-43E3-4A48-AEF8-E3A00D2F46A1}" dt="2024-12-02T03:47:04.839" v="889" actId="14100"/>
          <ac:spMkLst>
            <pc:docMk/>
            <pc:sldMk cId="2555717505" sldId="260"/>
            <ac:spMk id="28" creationId="{BA1DDDD1-5FE1-45B8-A279-E60E8983179B}"/>
          </ac:spMkLst>
        </pc:spChg>
        <pc:picChg chg="add mod modCrop">
          <ac:chgData name="Mayank Bambal" userId="5d3fe90c-3e5f-40fc-bb71-8d9336720c1e" providerId="ADAL" clId="{1789930B-43E3-4A48-AEF8-E3A00D2F46A1}" dt="2024-12-02T03:47:10.038" v="891" actId="1076"/>
          <ac:picMkLst>
            <pc:docMk/>
            <pc:sldMk cId="2555717505" sldId="260"/>
            <ac:picMk id="3" creationId="{2574F639-9E96-BCD4-FAA7-ACE719891DA6}"/>
          </ac:picMkLst>
        </pc:picChg>
      </pc:sldChg>
      <pc:sldChg chg="addSp modSp mod modTransition modAnim">
        <pc:chgData name="Mayank Bambal" userId="5d3fe90c-3e5f-40fc-bb71-8d9336720c1e" providerId="ADAL" clId="{1789930B-43E3-4A48-AEF8-E3A00D2F46A1}" dt="2024-12-02T04:01:11.717" v="1052" actId="20577"/>
        <pc:sldMkLst>
          <pc:docMk/>
          <pc:sldMk cId="2070094287" sldId="261"/>
        </pc:sldMkLst>
        <pc:spChg chg="mod">
          <ac:chgData name="Mayank Bambal" userId="5d3fe90c-3e5f-40fc-bb71-8d9336720c1e" providerId="ADAL" clId="{1789930B-43E3-4A48-AEF8-E3A00D2F46A1}" dt="2024-12-02T03:53:00.358" v="925" actId="1076"/>
          <ac:spMkLst>
            <pc:docMk/>
            <pc:sldMk cId="2070094287" sldId="261"/>
            <ac:spMk id="2" creationId="{5BD862F8-6AEA-C374-3EC1-CEBAB632734F}"/>
          </ac:spMkLst>
        </pc:spChg>
        <pc:spChg chg="mod">
          <ac:chgData name="Mayank Bambal" userId="5d3fe90c-3e5f-40fc-bb71-8d9336720c1e" providerId="ADAL" clId="{1789930B-43E3-4A48-AEF8-E3A00D2F46A1}" dt="2024-12-02T04:01:11.717" v="1052" actId="20577"/>
          <ac:spMkLst>
            <pc:docMk/>
            <pc:sldMk cId="2070094287" sldId="261"/>
            <ac:spMk id="6" creationId="{9D13786B-4E6F-4958-8E6F-82C34B606BB0}"/>
          </ac:spMkLst>
        </pc:spChg>
        <pc:picChg chg="add mod">
          <ac:chgData name="Mayank Bambal" userId="5d3fe90c-3e5f-40fc-bb71-8d9336720c1e" providerId="ADAL" clId="{1789930B-43E3-4A48-AEF8-E3A00D2F46A1}" dt="2024-12-02T03:53:07.491" v="928" actId="1076"/>
          <ac:picMkLst>
            <pc:docMk/>
            <pc:sldMk cId="2070094287" sldId="261"/>
            <ac:picMk id="5" creationId="{63FDD5F6-ABD5-4043-A581-9FFEF3049ED0}"/>
          </ac:picMkLst>
        </pc:picChg>
        <pc:picChg chg="mod">
          <ac:chgData name="Mayank Bambal" userId="5d3fe90c-3e5f-40fc-bb71-8d9336720c1e" providerId="ADAL" clId="{1789930B-43E3-4A48-AEF8-E3A00D2F46A1}" dt="2024-12-02T03:52:18.740" v="913" actId="14100"/>
          <ac:picMkLst>
            <pc:docMk/>
            <pc:sldMk cId="2070094287" sldId="261"/>
            <ac:picMk id="8" creationId="{896B1BFD-999E-4132-AEE9-5EFA6664E484}"/>
          </ac:picMkLst>
        </pc:picChg>
      </pc:sldChg>
      <pc:sldChg chg="modTransition modAnim">
        <pc:chgData name="Mayank Bambal" userId="5d3fe90c-3e5f-40fc-bb71-8d9336720c1e" providerId="ADAL" clId="{1789930B-43E3-4A48-AEF8-E3A00D2F46A1}" dt="2024-12-02T03:57:35.993" v="1002"/>
        <pc:sldMkLst>
          <pc:docMk/>
          <pc:sldMk cId="1415404469" sldId="262"/>
        </pc:sldMkLst>
      </pc:sldChg>
      <pc:sldChg chg="addSp modSp mod">
        <pc:chgData name="Mayank Bambal" userId="5d3fe90c-3e5f-40fc-bb71-8d9336720c1e" providerId="ADAL" clId="{1789930B-43E3-4A48-AEF8-E3A00D2F46A1}" dt="2024-12-02T03:55:01.067" v="948" actId="404"/>
        <pc:sldMkLst>
          <pc:docMk/>
          <pc:sldMk cId="2147030752" sldId="267"/>
        </pc:sldMkLst>
        <pc:spChg chg="mod">
          <ac:chgData name="Mayank Bambal" userId="5d3fe90c-3e5f-40fc-bb71-8d9336720c1e" providerId="ADAL" clId="{1789930B-43E3-4A48-AEF8-E3A00D2F46A1}" dt="2024-12-02T03:55:01.067" v="948" actId="404"/>
          <ac:spMkLst>
            <pc:docMk/>
            <pc:sldMk cId="2147030752" sldId="267"/>
            <ac:spMk id="2" creationId="{D0679FBE-3ABC-1833-3ECF-9CA59EA4754D}"/>
          </ac:spMkLst>
        </pc:spChg>
        <pc:picChg chg="add mod">
          <ac:chgData name="Mayank Bambal" userId="5d3fe90c-3e5f-40fc-bb71-8d9336720c1e" providerId="ADAL" clId="{1789930B-43E3-4A48-AEF8-E3A00D2F46A1}" dt="2024-12-02T03:43:40.880" v="879" actId="1076"/>
          <ac:picMkLst>
            <pc:docMk/>
            <pc:sldMk cId="2147030752" sldId="267"/>
            <ac:picMk id="5" creationId="{4AD30F13-99E5-BB34-519F-813016F5112A}"/>
          </ac:picMkLst>
        </pc:picChg>
      </pc:sldChg>
      <pc:sldChg chg="addSp delSp modSp add mod modTransition delAnim">
        <pc:chgData name="Mayank Bambal" userId="5d3fe90c-3e5f-40fc-bb71-8d9336720c1e" providerId="ADAL" clId="{1789930B-43E3-4A48-AEF8-E3A00D2F46A1}" dt="2024-12-02T03:56:03.633" v="956"/>
        <pc:sldMkLst>
          <pc:docMk/>
          <pc:sldMk cId="1187793352" sldId="268"/>
        </pc:sldMkLst>
        <pc:spChg chg="mod">
          <ac:chgData name="Mayank Bambal" userId="5d3fe90c-3e5f-40fc-bb71-8d9336720c1e" providerId="ADAL" clId="{1789930B-43E3-4A48-AEF8-E3A00D2F46A1}" dt="2024-12-02T03:08:03.003" v="11" actId="20577"/>
          <ac:spMkLst>
            <pc:docMk/>
            <pc:sldMk cId="1187793352" sldId="268"/>
            <ac:spMk id="4" creationId="{A0DD788E-0798-ECC4-9BC7-12C57CF5F4EF}"/>
          </ac:spMkLst>
        </pc:spChg>
        <pc:spChg chg="mod">
          <ac:chgData name="Mayank Bambal" userId="5d3fe90c-3e5f-40fc-bb71-8d9336720c1e" providerId="ADAL" clId="{1789930B-43E3-4A48-AEF8-E3A00D2F46A1}" dt="2024-12-02T03:11:13.855" v="276" actId="20577"/>
          <ac:spMkLst>
            <pc:docMk/>
            <pc:sldMk cId="1187793352" sldId="268"/>
            <ac:spMk id="6" creationId="{1D02EE86-F507-5113-B976-06BF021830C5}"/>
          </ac:spMkLst>
        </pc:spChg>
        <pc:spChg chg="del">
          <ac:chgData name="Mayank Bambal" userId="5d3fe90c-3e5f-40fc-bb71-8d9336720c1e" providerId="ADAL" clId="{1789930B-43E3-4A48-AEF8-E3A00D2F46A1}" dt="2024-12-02T03:08:17.526" v="46" actId="478"/>
          <ac:spMkLst>
            <pc:docMk/>
            <pc:sldMk cId="1187793352" sldId="268"/>
            <ac:spMk id="7" creationId="{D4E6C6D4-29E9-BC5C-32DF-424833F4F433}"/>
          </ac:spMkLst>
        </pc:spChg>
        <pc:spChg chg="add mod">
          <ac:chgData name="Mayank Bambal" userId="5d3fe90c-3e5f-40fc-bb71-8d9336720c1e" providerId="ADAL" clId="{1789930B-43E3-4A48-AEF8-E3A00D2F46A1}" dt="2024-12-02T03:19:24.427" v="532" actId="1076"/>
          <ac:spMkLst>
            <pc:docMk/>
            <pc:sldMk cId="1187793352" sldId="268"/>
            <ac:spMk id="9" creationId="{20505AF6-BF33-8556-17C4-A0891EAE0B52}"/>
          </ac:spMkLst>
        </pc:spChg>
        <pc:spChg chg="add del mod">
          <ac:chgData name="Mayank Bambal" userId="5d3fe90c-3e5f-40fc-bb71-8d9336720c1e" providerId="ADAL" clId="{1789930B-43E3-4A48-AEF8-E3A00D2F46A1}" dt="2024-12-02T03:25:59.010" v="576" actId="478"/>
          <ac:spMkLst>
            <pc:docMk/>
            <pc:sldMk cId="1187793352" sldId="268"/>
            <ac:spMk id="10" creationId="{60AB4E61-E55B-83BC-9F55-D3EFBD6BEFE3}"/>
          </ac:spMkLst>
        </pc:spChg>
        <pc:spChg chg="add mod">
          <ac:chgData name="Mayank Bambal" userId="5d3fe90c-3e5f-40fc-bb71-8d9336720c1e" providerId="ADAL" clId="{1789930B-43E3-4A48-AEF8-E3A00D2F46A1}" dt="2024-12-02T03:27:11.047" v="586" actId="20577"/>
          <ac:spMkLst>
            <pc:docMk/>
            <pc:sldMk cId="1187793352" sldId="268"/>
            <ac:spMk id="11" creationId="{E6B8F7F3-7FBE-4C8A-42EE-63C1F4FD50C6}"/>
          </ac:spMkLst>
        </pc:spChg>
        <pc:picChg chg="del">
          <ac:chgData name="Mayank Bambal" userId="5d3fe90c-3e5f-40fc-bb71-8d9336720c1e" providerId="ADAL" clId="{1789930B-43E3-4A48-AEF8-E3A00D2F46A1}" dt="2024-12-02T03:08:20.962" v="49" actId="478"/>
          <ac:picMkLst>
            <pc:docMk/>
            <pc:sldMk cId="1187793352" sldId="268"/>
            <ac:picMk id="2" creationId="{2918DC89-A90D-D21F-1614-CA8213BA0CF8}"/>
          </ac:picMkLst>
        </pc:picChg>
        <pc:picChg chg="del">
          <ac:chgData name="Mayank Bambal" userId="5d3fe90c-3e5f-40fc-bb71-8d9336720c1e" providerId="ADAL" clId="{1789930B-43E3-4A48-AEF8-E3A00D2F46A1}" dt="2024-12-02T03:08:18.692" v="47" actId="478"/>
          <ac:picMkLst>
            <pc:docMk/>
            <pc:sldMk cId="1187793352" sldId="268"/>
            <ac:picMk id="3" creationId="{7FB4A13A-C1D4-6AD7-CBEE-FDE9ED86EC00}"/>
          </ac:picMkLst>
        </pc:picChg>
        <pc:picChg chg="del">
          <ac:chgData name="Mayank Bambal" userId="5d3fe90c-3e5f-40fc-bb71-8d9336720c1e" providerId="ADAL" clId="{1789930B-43E3-4A48-AEF8-E3A00D2F46A1}" dt="2024-12-02T03:08:15.152" v="45" actId="478"/>
          <ac:picMkLst>
            <pc:docMk/>
            <pc:sldMk cId="1187793352" sldId="268"/>
            <ac:picMk id="5" creationId="{D0FEA340-28B4-B6C8-4814-41C58BB894DC}"/>
          </ac:picMkLst>
        </pc:picChg>
        <pc:picChg chg="del">
          <ac:chgData name="Mayank Bambal" userId="5d3fe90c-3e5f-40fc-bb71-8d9336720c1e" providerId="ADAL" clId="{1789930B-43E3-4A48-AEF8-E3A00D2F46A1}" dt="2024-12-02T03:08:19.818" v="48" actId="478"/>
          <ac:picMkLst>
            <pc:docMk/>
            <pc:sldMk cId="1187793352" sldId="268"/>
            <ac:picMk id="8" creationId="{10EBAAF8-29D2-728F-CAFF-C174CA7BEB58}"/>
          </ac:picMkLst>
        </pc:picChg>
        <pc:picChg chg="add mod">
          <ac:chgData name="Mayank Bambal" userId="5d3fe90c-3e5f-40fc-bb71-8d9336720c1e" providerId="ADAL" clId="{1789930B-43E3-4A48-AEF8-E3A00D2F46A1}" dt="2024-12-02T03:39:30.014" v="866" actId="1076"/>
          <ac:picMkLst>
            <pc:docMk/>
            <pc:sldMk cId="1187793352" sldId="268"/>
            <ac:picMk id="13" creationId="{69DBBD36-97F6-4B0E-9B29-11151E53E97B}"/>
          </ac:picMkLst>
        </pc:picChg>
        <pc:picChg chg="add mod">
          <ac:chgData name="Mayank Bambal" userId="5d3fe90c-3e5f-40fc-bb71-8d9336720c1e" providerId="ADAL" clId="{1789930B-43E3-4A48-AEF8-E3A00D2F46A1}" dt="2024-12-02T03:39:40.581" v="869" actId="1076"/>
          <ac:picMkLst>
            <pc:docMk/>
            <pc:sldMk cId="1187793352" sldId="268"/>
            <ac:picMk id="15" creationId="{9213A49E-26D9-4302-C92B-5CD89E5CEDCD}"/>
          </ac:picMkLst>
        </pc:picChg>
        <pc:picChg chg="add mod">
          <ac:chgData name="Mayank Bambal" userId="5d3fe90c-3e5f-40fc-bb71-8d9336720c1e" providerId="ADAL" clId="{1789930B-43E3-4A48-AEF8-E3A00D2F46A1}" dt="2024-12-02T03:39:46.450" v="871" actId="1076"/>
          <ac:picMkLst>
            <pc:docMk/>
            <pc:sldMk cId="1187793352" sldId="268"/>
            <ac:picMk id="17" creationId="{9598224E-ABB3-74FF-57D0-BE80F8D114CF}"/>
          </ac:picMkLst>
        </pc:picChg>
      </pc:sldChg>
      <pc:sldChg chg="addSp delSp modSp add mod">
        <pc:chgData name="Mayank Bambal" userId="5d3fe90c-3e5f-40fc-bb71-8d9336720c1e" providerId="ADAL" clId="{1789930B-43E3-4A48-AEF8-E3A00D2F46A1}" dt="2024-12-02T04:00:22.772" v="1042" actId="20577"/>
        <pc:sldMkLst>
          <pc:docMk/>
          <pc:sldMk cId="571384295" sldId="269"/>
        </pc:sldMkLst>
        <pc:spChg chg="add mod">
          <ac:chgData name="Mayank Bambal" userId="5d3fe90c-3e5f-40fc-bb71-8d9336720c1e" providerId="ADAL" clId="{1789930B-43E3-4A48-AEF8-E3A00D2F46A1}" dt="2024-12-02T04:00:22.772" v="1042" actId="20577"/>
          <ac:spMkLst>
            <pc:docMk/>
            <pc:sldMk cId="571384295" sldId="269"/>
            <ac:spMk id="5" creationId="{C229A623-BBF1-D20E-450E-6C253D85BCFD}"/>
          </ac:spMkLst>
        </pc:spChg>
        <pc:spChg chg="del">
          <ac:chgData name="Mayank Bambal" userId="5d3fe90c-3e5f-40fc-bb71-8d9336720c1e" providerId="ADAL" clId="{1789930B-43E3-4A48-AEF8-E3A00D2F46A1}" dt="2024-12-02T03:28:04.175" v="599" actId="478"/>
          <ac:spMkLst>
            <pc:docMk/>
            <pc:sldMk cId="571384295" sldId="269"/>
            <ac:spMk id="6" creationId="{6904A78D-5ED3-7750-5857-AED746B44D49}"/>
          </ac:spMkLst>
        </pc:spChg>
        <pc:spChg chg="del">
          <ac:chgData name="Mayank Bambal" userId="5d3fe90c-3e5f-40fc-bb71-8d9336720c1e" providerId="ADAL" clId="{1789930B-43E3-4A48-AEF8-E3A00D2F46A1}" dt="2024-12-02T03:28:08.322" v="601" actId="478"/>
          <ac:spMkLst>
            <pc:docMk/>
            <pc:sldMk cId="571384295" sldId="269"/>
            <ac:spMk id="9" creationId="{D371E9DA-B8D2-649C-08E7-CAE80AD317E2}"/>
          </ac:spMkLst>
        </pc:spChg>
        <pc:spChg chg="mod">
          <ac:chgData name="Mayank Bambal" userId="5d3fe90c-3e5f-40fc-bb71-8d9336720c1e" providerId="ADAL" clId="{1789930B-43E3-4A48-AEF8-E3A00D2F46A1}" dt="2024-12-02T03:37:48.857" v="754" actId="113"/>
          <ac:spMkLst>
            <pc:docMk/>
            <pc:sldMk cId="571384295" sldId="269"/>
            <ac:spMk id="11" creationId="{C706FAC6-0B1E-19FA-17F1-DADAE971453B}"/>
          </ac:spMkLst>
        </pc:spChg>
        <pc:picChg chg="add mod">
          <ac:chgData name="Mayank Bambal" userId="5d3fe90c-3e5f-40fc-bb71-8d9336720c1e" providerId="ADAL" clId="{1789930B-43E3-4A48-AEF8-E3A00D2F46A1}" dt="2024-12-02T03:38:13.582" v="761" actId="1076"/>
          <ac:picMkLst>
            <pc:docMk/>
            <pc:sldMk cId="571384295" sldId="269"/>
            <ac:picMk id="3" creationId="{08202889-6BF3-9692-3F9C-B6326C3B5109}"/>
          </ac:picMkLst>
        </pc:picChg>
        <pc:picChg chg="del">
          <ac:chgData name="Mayank Bambal" userId="5d3fe90c-3e5f-40fc-bb71-8d9336720c1e" providerId="ADAL" clId="{1789930B-43E3-4A48-AEF8-E3A00D2F46A1}" dt="2024-12-02T03:28:05.853" v="600" actId="478"/>
          <ac:picMkLst>
            <pc:docMk/>
            <pc:sldMk cId="571384295" sldId="269"/>
            <ac:picMk id="13" creationId="{F49C458D-7AFE-9CC8-808F-F0710089D8D8}"/>
          </ac:picMkLst>
        </pc:picChg>
        <pc:picChg chg="del mod">
          <ac:chgData name="Mayank Bambal" userId="5d3fe90c-3e5f-40fc-bb71-8d9336720c1e" providerId="ADAL" clId="{1789930B-43E3-4A48-AEF8-E3A00D2F46A1}" dt="2024-12-02T03:28:22.814" v="633" actId="478"/>
          <ac:picMkLst>
            <pc:docMk/>
            <pc:sldMk cId="571384295" sldId="269"/>
            <ac:picMk id="15" creationId="{73922583-73C8-8999-E441-9C2670F8EB93}"/>
          </ac:picMkLst>
        </pc:picChg>
        <pc:picChg chg="del">
          <ac:chgData name="Mayank Bambal" userId="5d3fe90c-3e5f-40fc-bb71-8d9336720c1e" providerId="ADAL" clId="{1789930B-43E3-4A48-AEF8-E3A00D2F46A1}" dt="2024-12-02T03:28:26.095" v="634" actId="478"/>
          <ac:picMkLst>
            <pc:docMk/>
            <pc:sldMk cId="571384295" sldId="269"/>
            <ac:picMk id="17" creationId="{4A93C970-F527-57B8-1A1D-A7CC929213C2}"/>
          </ac:picMkLst>
        </pc:picChg>
      </pc:sldChg>
    </pc:docChg>
  </pc:docChgLst>
  <pc:docChgLst>
    <pc:chgData name="Xiaoting Lu" userId="2f54996a-2a2b-4b1f-a5cc-125c97b1e5bf" providerId="ADAL" clId="{CB9DB849-AB68-401D-A1B0-9F08652C6A63}"/>
    <pc:docChg chg="modSld">
      <pc:chgData name="Xiaoting Lu" userId="2f54996a-2a2b-4b1f-a5cc-125c97b1e5bf" providerId="ADAL" clId="{CB9DB849-AB68-401D-A1B0-9F08652C6A63}" dt="2024-12-02T14:20:17.868" v="42"/>
      <pc:docMkLst>
        <pc:docMk/>
      </pc:docMkLst>
      <pc:sldChg chg="modAnim">
        <pc:chgData name="Xiaoting Lu" userId="2f54996a-2a2b-4b1f-a5cc-125c97b1e5bf" providerId="ADAL" clId="{CB9DB849-AB68-401D-A1B0-9F08652C6A63}" dt="2024-12-02T14:20:09.837" v="39"/>
        <pc:sldMkLst>
          <pc:docMk/>
          <pc:sldMk cId="297731280" sldId="257"/>
        </pc:sldMkLst>
      </pc:sldChg>
      <pc:sldChg chg="modAnim">
        <pc:chgData name="Xiaoting Lu" userId="2f54996a-2a2b-4b1f-a5cc-125c97b1e5bf" providerId="ADAL" clId="{CB9DB849-AB68-401D-A1B0-9F08652C6A63}" dt="2024-12-02T14:19:24.947" v="29"/>
        <pc:sldMkLst>
          <pc:docMk/>
          <pc:sldMk cId="2335535313" sldId="259"/>
        </pc:sldMkLst>
      </pc:sldChg>
      <pc:sldChg chg="modAnim">
        <pc:chgData name="Xiaoting Lu" userId="2f54996a-2a2b-4b1f-a5cc-125c97b1e5bf" providerId="ADAL" clId="{CB9DB849-AB68-401D-A1B0-9F08652C6A63}" dt="2024-12-02T14:19:50.977" v="35"/>
        <pc:sldMkLst>
          <pc:docMk/>
          <pc:sldMk cId="2555717505" sldId="260"/>
        </pc:sldMkLst>
      </pc:sldChg>
      <pc:sldChg chg="modAnim">
        <pc:chgData name="Xiaoting Lu" userId="2f54996a-2a2b-4b1f-a5cc-125c97b1e5bf" providerId="ADAL" clId="{CB9DB849-AB68-401D-A1B0-9F08652C6A63}" dt="2024-12-02T14:19:55.873" v="36"/>
        <pc:sldMkLst>
          <pc:docMk/>
          <pc:sldMk cId="2070094287" sldId="261"/>
        </pc:sldMkLst>
      </pc:sldChg>
      <pc:sldChg chg="modAnim">
        <pc:chgData name="Xiaoting Lu" userId="2f54996a-2a2b-4b1f-a5cc-125c97b1e5bf" providerId="ADAL" clId="{CB9DB849-AB68-401D-A1B0-9F08652C6A63}" dt="2024-12-02T14:20:17.868" v="42"/>
        <pc:sldMkLst>
          <pc:docMk/>
          <pc:sldMk cId="1415404469" sldId="262"/>
        </pc:sldMkLst>
      </pc:sldChg>
      <pc:sldChg chg="modSp mod">
        <pc:chgData name="Xiaoting Lu" userId="2f54996a-2a2b-4b1f-a5cc-125c97b1e5bf" providerId="ADAL" clId="{CB9DB849-AB68-401D-A1B0-9F08652C6A63}" dt="2024-12-02T14:18:33.951" v="28" actId="1076"/>
        <pc:sldMkLst>
          <pc:docMk/>
          <pc:sldMk cId="2147030752" sldId="267"/>
        </pc:sldMkLst>
        <pc:spChg chg="mod">
          <ac:chgData name="Xiaoting Lu" userId="2f54996a-2a2b-4b1f-a5cc-125c97b1e5bf" providerId="ADAL" clId="{CB9DB849-AB68-401D-A1B0-9F08652C6A63}" dt="2024-12-02T14:18:33.951" v="28" actId="1076"/>
          <ac:spMkLst>
            <pc:docMk/>
            <pc:sldMk cId="2147030752" sldId="267"/>
            <ac:spMk id="2" creationId="{D0679FBE-3ABC-1833-3ECF-9CA59EA4754D}"/>
          </ac:spMkLst>
        </pc:spChg>
        <pc:picChg chg="mod">
          <ac:chgData name="Xiaoting Lu" userId="2f54996a-2a2b-4b1f-a5cc-125c97b1e5bf" providerId="ADAL" clId="{CB9DB849-AB68-401D-A1B0-9F08652C6A63}" dt="2024-12-02T14:18:24.947" v="24" actId="1076"/>
          <ac:picMkLst>
            <pc:docMk/>
            <pc:sldMk cId="2147030752" sldId="267"/>
            <ac:picMk id="5" creationId="{4AD30F13-99E5-BB34-519F-813016F511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260-3623-FD4C-9E5E-C96FF00F696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9737-CAE4-4445-AAEC-8BF1982A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7260-3623-FD4C-9E5E-C96FF00F6960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9737-CAE4-4445-AAEC-8BF1982A1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79FBE-3ABC-1833-3ECF-9CA59EA47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6331" y="1924075"/>
            <a:ext cx="5794667" cy="2997771"/>
          </a:xfrm>
        </p:spPr>
        <p:txBody>
          <a:bodyPr anchor="ctr">
            <a:normAutofit/>
          </a:bodyPr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Upper Outliers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CF29-E022-8037-6A9A-21636F92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Xioating Lu, Mayank Bambal, and Murtaza Shafiq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D30F13-99E5-BB34-519F-813016F5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" y="1962771"/>
            <a:ext cx="5676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21AE-1CA4-7E91-A799-A0D7AFC0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736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7AABF-DCAB-48B5-A6CF-9C8FEB63D1F7}"/>
              </a:ext>
            </a:extLst>
          </p:cNvPr>
          <p:cNvSpPr/>
          <p:nvPr/>
        </p:nvSpPr>
        <p:spPr>
          <a:xfrm>
            <a:off x="1147661" y="2241681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Best Logistic Regression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E8627E-5620-4CF0-AFDE-65725821191D}"/>
              </a:ext>
            </a:extLst>
          </p:cNvPr>
          <p:cNvSpPr/>
          <p:nvPr/>
        </p:nvSpPr>
        <p:spPr>
          <a:xfrm>
            <a:off x="1147661" y="3588786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</a:rPr>
              <a:t>Best Gradient Boosting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EDD50-A21A-482C-8761-28742295CBA3}"/>
              </a:ext>
            </a:extLst>
          </p:cNvPr>
          <p:cNvSpPr/>
          <p:nvPr/>
        </p:nvSpPr>
        <p:spPr>
          <a:xfrm>
            <a:off x="1147661" y="4863581"/>
            <a:ext cx="1632857" cy="1146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</a:rPr>
              <a:t>Best Neural Network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</a:rPr>
              <a:t>&amp;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</a:rPr>
              <a:t> HP Neural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B8A2B4-96D5-4F74-AC65-939054239A5D}"/>
              </a:ext>
            </a:extLst>
          </p:cNvPr>
          <p:cNvSpPr/>
          <p:nvPr/>
        </p:nvSpPr>
        <p:spPr>
          <a:xfrm>
            <a:off x="3901750" y="3617944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Ensemble	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99BA88-2C4E-4CB7-A573-C9F662A26BAE}"/>
              </a:ext>
            </a:extLst>
          </p:cNvPr>
          <p:cNvCxnSpPr>
            <a:cxnSpLocks/>
          </p:cNvCxnSpPr>
          <p:nvPr/>
        </p:nvCxnSpPr>
        <p:spPr>
          <a:xfrm>
            <a:off x="2836505" y="2642896"/>
            <a:ext cx="1065245" cy="10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37C4A-B9D5-4199-A55C-FB4B39B548DB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780518" y="3987670"/>
            <a:ext cx="1121232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72ACD-93A5-4690-867B-4125567933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80518" y="4394719"/>
            <a:ext cx="1121232" cy="10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6A6DC2-E8DF-4B38-8BF3-5EA8CDFAA9A3}"/>
              </a:ext>
            </a:extLst>
          </p:cNvPr>
          <p:cNvSpPr/>
          <p:nvPr/>
        </p:nvSpPr>
        <p:spPr>
          <a:xfrm>
            <a:off x="6344218" y="3615578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691344-F418-4A3A-A8F7-1B2337D9FE6E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5534607" y="4014462"/>
            <a:ext cx="809611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9C8333-D7F2-4942-8345-9C0FB547C33D}"/>
              </a:ext>
            </a:extLst>
          </p:cNvPr>
          <p:cNvSpPr txBox="1"/>
          <p:nvPr/>
        </p:nvSpPr>
        <p:spPr>
          <a:xfrm>
            <a:off x="1026362" y="325159"/>
            <a:ext cx="437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OUR METHOD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97E3B-3F72-4EC8-ADD2-FF1C03787210}"/>
              </a:ext>
            </a:extLst>
          </p:cNvPr>
          <p:cNvSpPr txBox="1"/>
          <p:nvPr/>
        </p:nvSpPr>
        <p:spPr>
          <a:xfrm>
            <a:off x="1026362" y="881014"/>
            <a:ext cx="947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Find the best 4 kinds of models and then use the ensemble node to combine them together.</a:t>
            </a:r>
          </a:p>
          <a:p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Selection Statistic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</a:rPr>
              <a:t>ROC </a:t>
            </a:r>
          </a:p>
        </p:txBody>
      </p:sp>
      <p:pic>
        <p:nvPicPr>
          <p:cNvPr id="3" name="Picture 2" descr="Cartoon of a person standing next to two penguins&#10;&#10;Description automatically generated">
            <a:extLst>
              <a:ext uri="{FF2B5EF4-FFF2-40B4-BE49-F238E27FC236}">
                <a16:creationId xmlns:a16="http://schemas.microsoft.com/office/drawing/2014/main" id="{B046426E-EA8E-F737-55EE-6DFB53C6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18" y="2053837"/>
            <a:ext cx="5220864" cy="3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11E4-06C8-42A6-930B-82F459A5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62" y="384403"/>
            <a:ext cx="6368143" cy="678445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Base Model 1: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730CE-A0A1-4027-816B-229A106954F4}"/>
              </a:ext>
            </a:extLst>
          </p:cNvPr>
          <p:cNvSpPr txBox="1"/>
          <p:nvPr/>
        </p:nvSpPr>
        <p:spPr>
          <a:xfrm>
            <a:off x="610162" y="4771196"/>
            <a:ext cx="7304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First, we use the default model to compare simple regression, forward selection, backward selection, lasso, and adaptive lasso.  </a:t>
            </a:r>
          </a:p>
          <a:p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→  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replacement + simple regression is the best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Then, we add </a:t>
            </a:r>
            <a:r>
              <a:rPr lang="en-US" sz="1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interactions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each of our regression models and then compare them again.</a:t>
            </a:r>
          </a:p>
          <a:p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replacement + simple regression is the best ( better than without interaction)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7B26F5-E195-41DB-81FE-697D2BEFDB48}"/>
              </a:ext>
            </a:extLst>
          </p:cNvPr>
          <p:cNvSpPr/>
          <p:nvPr/>
        </p:nvSpPr>
        <p:spPr>
          <a:xfrm>
            <a:off x="2176075" y="1377491"/>
            <a:ext cx="2645307" cy="140154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Data processing: </a:t>
            </a:r>
          </a:p>
          <a:p>
            <a:r>
              <a:rPr lang="en-US" sz="1400">
                <a:latin typeface="Arial" panose="020B0604020202020204" pitchFamily="34" charset="0"/>
              </a:rPr>
              <a:t>1. Replacement</a:t>
            </a:r>
          </a:p>
          <a:p>
            <a:r>
              <a:rPr lang="en-US" sz="1400">
                <a:latin typeface="Arial" panose="020B0604020202020204" pitchFamily="34" charset="0"/>
              </a:rPr>
              <a:t>2. Filter</a:t>
            </a:r>
          </a:p>
          <a:p>
            <a:r>
              <a:rPr lang="en-US" sz="1400">
                <a:latin typeface="Arial" panose="020B0604020202020204" pitchFamily="34" charset="0"/>
              </a:rPr>
              <a:t>3. Replacement + Transform Variables</a:t>
            </a:r>
          </a:p>
          <a:p>
            <a:r>
              <a:rPr lang="en-US" sz="1400">
                <a:latin typeface="Arial" panose="020B0604020202020204" pitchFamily="34" charset="0"/>
              </a:rPr>
              <a:t>4. Filter + Transform Variables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E8D8DB-AB6B-4699-9B51-563D8D1F057D}"/>
              </a:ext>
            </a:extLst>
          </p:cNvPr>
          <p:cNvSpPr/>
          <p:nvPr/>
        </p:nvSpPr>
        <p:spPr>
          <a:xfrm>
            <a:off x="6281661" y="3541337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Comparison:</a:t>
            </a:r>
          </a:p>
          <a:p>
            <a:pPr algn="ctr"/>
            <a:r>
              <a:rPr lang="en-US" sz="1400">
                <a:latin typeface="Arial" panose="020B0604020202020204" pitchFamily="34" charset="0"/>
              </a:rPr>
              <a:t>Largest ROC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D5206D-5BE6-466E-A6AB-FF1626BFE30E}"/>
              </a:ext>
            </a:extLst>
          </p:cNvPr>
          <p:cNvSpPr/>
          <p:nvPr/>
        </p:nvSpPr>
        <p:spPr>
          <a:xfrm>
            <a:off x="90286" y="2257944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Data Partition</a:t>
            </a:r>
          </a:p>
          <a:p>
            <a:pPr algn="ctr"/>
            <a:r>
              <a:rPr lang="en-US" sz="1400">
                <a:latin typeface="Arial" panose="020B0604020202020204" pitchFamily="34" charset="0"/>
              </a:rPr>
              <a:t>80:20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2D398-994F-4C14-9E07-66A951C08615}"/>
              </a:ext>
            </a:extLst>
          </p:cNvPr>
          <p:cNvSpPr/>
          <p:nvPr/>
        </p:nvSpPr>
        <p:spPr>
          <a:xfrm>
            <a:off x="5213696" y="1753086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Regression models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E3EE8-669C-490B-91FC-645319842D72}"/>
              </a:ext>
            </a:extLst>
          </p:cNvPr>
          <p:cNvSpPr/>
          <p:nvPr/>
        </p:nvSpPr>
        <p:spPr>
          <a:xfrm>
            <a:off x="2467103" y="3283191"/>
            <a:ext cx="1632857" cy="797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Regression models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2C09E42-E833-4B5F-AACA-AE92B4C82ECB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1723143" y="2078262"/>
            <a:ext cx="452932" cy="57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F1BD6E-275C-42CC-BCB2-31F7B848C6C6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821382" y="2078262"/>
            <a:ext cx="392314" cy="7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7CDE6B-31EF-43EE-89C3-3ABBFA7856A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H="1">
            <a:off x="6281661" y="2151970"/>
            <a:ext cx="564892" cy="178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B8958D-0B96-48AC-BEA6-2F2854E7527F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4099960" y="3682075"/>
            <a:ext cx="2181701" cy="2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C83C81-55F2-4926-A169-752DC083BA1C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1723143" y="2656828"/>
            <a:ext cx="743960" cy="102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ollage of images of human brain and brain&#10;&#10;Description automatically generated">
            <a:extLst>
              <a:ext uri="{FF2B5EF4-FFF2-40B4-BE49-F238E27FC236}">
                <a16:creationId xmlns:a16="http://schemas.microsoft.com/office/drawing/2014/main" id="{91D67ECF-DA4B-328F-B3C0-832A833C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85" y="734096"/>
            <a:ext cx="4113146" cy="534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790AC-D8C8-4F1D-897B-898E0A75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73" y="269161"/>
            <a:ext cx="6368143" cy="67844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Base Model 2: Gradient Boosting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1DDDD1-5FE1-45B8-A279-E60E8983179B}"/>
              </a:ext>
            </a:extLst>
          </p:cNvPr>
          <p:cNvSpPr txBox="1"/>
          <p:nvPr/>
        </p:nvSpPr>
        <p:spPr>
          <a:xfrm>
            <a:off x="1046998" y="4634861"/>
            <a:ext cx="7930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Firstly, we set shrinkage at 0.1 then gradually increased the N iteration till the validation ASE no longer decrease.</a:t>
            </a:r>
          </a:p>
          <a:p>
            <a:endParaRPr lang="en-US" sz="1400">
              <a:latin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</a:rPr>
              <a:t>Then, we change our shrinkage to 0.09 and do the same thing as before.</a:t>
            </a:r>
          </a:p>
          <a:p>
            <a:endParaRPr lang="en-US" sz="1400">
              <a:latin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</a:rPr>
              <a:t>Then, set the shrinkage to 0.08, ….</a:t>
            </a:r>
          </a:p>
          <a:p>
            <a:endParaRPr lang="en-US" sz="1400">
              <a:latin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</a:rPr>
              <a:t>Until we find the model with the largest ROC.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695F132-F6D1-4F33-B68F-A0FCF4690ED9}"/>
              </a:ext>
            </a:extLst>
          </p:cNvPr>
          <p:cNvSpPr/>
          <p:nvPr/>
        </p:nvSpPr>
        <p:spPr>
          <a:xfrm>
            <a:off x="1173122" y="1422920"/>
            <a:ext cx="1913756" cy="54584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</a:rPr>
              <a:t>Shrinkage: 0.1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6BAC5D-C907-4001-8FBF-ED0D95B122F1}"/>
              </a:ext>
            </a:extLst>
          </p:cNvPr>
          <p:cNvSpPr/>
          <p:nvPr/>
        </p:nvSpPr>
        <p:spPr>
          <a:xfrm>
            <a:off x="3212841" y="1611858"/>
            <a:ext cx="699796" cy="2799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F28E0B1-629E-42B9-8B52-FE0F3D0077CC}"/>
              </a:ext>
            </a:extLst>
          </p:cNvPr>
          <p:cNvSpPr/>
          <p:nvPr/>
        </p:nvSpPr>
        <p:spPr>
          <a:xfrm>
            <a:off x="4043265" y="1418254"/>
            <a:ext cx="4578221" cy="54584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gradually increased the N iteration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3303F15-261F-420D-9393-798AE99B4310}"/>
              </a:ext>
            </a:extLst>
          </p:cNvPr>
          <p:cNvSpPr/>
          <p:nvPr/>
        </p:nvSpPr>
        <p:spPr>
          <a:xfrm>
            <a:off x="1979933" y="1996750"/>
            <a:ext cx="300134" cy="51318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3D4D17B-675D-4D35-97E2-F7E117FF436E}"/>
              </a:ext>
            </a:extLst>
          </p:cNvPr>
          <p:cNvSpPr/>
          <p:nvPr/>
        </p:nvSpPr>
        <p:spPr>
          <a:xfrm>
            <a:off x="3212841" y="2649894"/>
            <a:ext cx="699796" cy="279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D87820D-EC6B-4038-B034-D208297DE828}"/>
              </a:ext>
            </a:extLst>
          </p:cNvPr>
          <p:cNvSpPr/>
          <p:nvPr/>
        </p:nvSpPr>
        <p:spPr>
          <a:xfrm>
            <a:off x="4043265" y="2509933"/>
            <a:ext cx="4578221" cy="5458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gradually increased the N iteration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F768655-96E1-4B35-857A-A52456F4CB58}"/>
              </a:ext>
            </a:extLst>
          </p:cNvPr>
          <p:cNvSpPr/>
          <p:nvPr/>
        </p:nvSpPr>
        <p:spPr>
          <a:xfrm>
            <a:off x="1173122" y="2509933"/>
            <a:ext cx="1913756" cy="5458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Shrinkage: 0.09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4AD8977-6195-4F6A-AF6F-29354A8C4207}"/>
              </a:ext>
            </a:extLst>
          </p:cNvPr>
          <p:cNvSpPr/>
          <p:nvPr/>
        </p:nvSpPr>
        <p:spPr>
          <a:xfrm>
            <a:off x="3212841" y="3729907"/>
            <a:ext cx="699796" cy="2799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5AA4BF0-C26A-4B27-9157-01D5D446AE0D}"/>
              </a:ext>
            </a:extLst>
          </p:cNvPr>
          <p:cNvSpPr/>
          <p:nvPr/>
        </p:nvSpPr>
        <p:spPr>
          <a:xfrm>
            <a:off x="1173122" y="3596946"/>
            <a:ext cx="1913756" cy="54584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</a:rPr>
              <a:t>Shrinkage: 0.08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EF8D097-FDCA-4137-8473-2EA7E758196A}"/>
              </a:ext>
            </a:extLst>
          </p:cNvPr>
          <p:cNvSpPr/>
          <p:nvPr/>
        </p:nvSpPr>
        <p:spPr>
          <a:xfrm>
            <a:off x="1979933" y="3072105"/>
            <a:ext cx="300134" cy="51318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D5277E00-6674-41D3-A599-0FAB796A8A84}"/>
              </a:ext>
            </a:extLst>
          </p:cNvPr>
          <p:cNvSpPr/>
          <p:nvPr/>
        </p:nvSpPr>
        <p:spPr>
          <a:xfrm>
            <a:off x="4043265" y="3585288"/>
            <a:ext cx="4578221" cy="54584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gradually increased the N iteration</a:t>
            </a:r>
          </a:p>
        </p:txBody>
      </p:sp>
      <p:pic>
        <p:nvPicPr>
          <p:cNvPr id="3" name="Picture 2" descr="Cartoon cats in a room&#10;&#10;Description automatically generated">
            <a:extLst>
              <a:ext uri="{FF2B5EF4-FFF2-40B4-BE49-F238E27FC236}">
                <a16:creationId xmlns:a16="http://schemas.microsoft.com/office/drawing/2014/main" id="{2574F639-9E96-BCD4-FAA7-ACE71989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" b="6818"/>
          <a:stretch/>
        </p:blipFill>
        <p:spPr>
          <a:xfrm>
            <a:off x="8724424" y="1996750"/>
            <a:ext cx="3320520" cy="31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853379-32EA-4C0D-B14E-A3265B255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491" y="277075"/>
            <a:ext cx="5323715" cy="547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ea typeface="+mj-ea"/>
                <a:cs typeface="+mj-cs"/>
              </a:rPr>
              <a:t>Base Model 3 &amp; 4: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3786B-4E6F-4958-8E6F-82C34B606BB0}"/>
              </a:ext>
            </a:extLst>
          </p:cNvPr>
          <p:cNvSpPr txBox="1"/>
          <p:nvPr/>
        </p:nvSpPr>
        <p:spPr>
          <a:xfrm>
            <a:off x="522491" y="1061504"/>
            <a:ext cx="3000027" cy="211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latin typeface="Arial" panose="020B0604020202020204" pitchFamily="34" charset="0"/>
              </a:rPr>
              <a:t>Neural Network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A simple default Neural Network Node.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Input Standardization: Z score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Architecture: Multilayer Perceptron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1BFD-999E-4132-AEE9-5EFA6664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92" y="3525753"/>
            <a:ext cx="7453254" cy="2459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862F8-6AEA-C374-3EC1-CEBAB632734F}"/>
              </a:ext>
            </a:extLst>
          </p:cNvPr>
          <p:cNvSpPr txBox="1"/>
          <p:nvPr/>
        </p:nvSpPr>
        <p:spPr>
          <a:xfrm>
            <a:off x="3893127" y="951300"/>
            <a:ext cx="5315189" cy="2574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latin typeface="Arial" panose="020B0604020202020204" pitchFamily="34" charset="0"/>
              </a:rPr>
              <a:t>HP Neural Network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In this we tried different architectures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Different types of hidden layers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Different number of hidden layers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In those we also tried different number of Neurons.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For us most accurate setup turned out to be this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Input Standardization: Range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Hidden Layers: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rial" panose="020B0604020202020204" pitchFamily="34" charset="0"/>
              </a:rPr>
              <a:t>Neurons: 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>
              <a:latin typeface="Arial" panose="020B0604020202020204" pitchFamily="34" charset="0"/>
            </a:endParaRPr>
          </a:p>
        </p:txBody>
      </p:sp>
      <p:pic>
        <p:nvPicPr>
          <p:cNvPr id="5" name="Picture 4" descr="A cartoon of a person holding a chart&#10;&#10;Description automatically generated">
            <a:extLst>
              <a:ext uri="{FF2B5EF4-FFF2-40B4-BE49-F238E27FC236}">
                <a16:creationId xmlns:a16="http://schemas.microsoft.com/office/drawing/2014/main" id="{63FDD5F6-ABD5-4043-A581-9FFEF304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04" y="1309992"/>
            <a:ext cx="4242496" cy="42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2AFD0A-0CD3-4407-9D45-390863F7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00" y="147505"/>
            <a:ext cx="6368143" cy="67844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Final Model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3BA4DC-A360-4312-8F1D-E9F286FE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11" y="1633539"/>
            <a:ext cx="6121319" cy="2156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B433B-3358-4E1F-911A-10BD4632C0BE}"/>
              </a:ext>
            </a:extLst>
          </p:cNvPr>
          <p:cNvSpPr txBox="1"/>
          <p:nvPr/>
        </p:nvSpPr>
        <p:spPr>
          <a:xfrm>
            <a:off x="8021720" y="2313331"/>
            <a:ext cx="23185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Final score: </a:t>
            </a:r>
          </a:p>
          <a:p>
            <a:r>
              <a:rPr lang="en-US" sz="1800" dirty="0">
                <a:latin typeface="Arial" panose="020B0604020202020204" pitchFamily="34" charset="0"/>
              </a:rPr>
              <a:t>Public 0.93916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Private: 0.93556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43E4A-9855-C31C-0821-6A9177116EB3}"/>
              </a:ext>
            </a:extLst>
          </p:cNvPr>
          <p:cNvSpPr txBox="1"/>
          <p:nvPr/>
        </p:nvSpPr>
        <p:spPr>
          <a:xfrm>
            <a:off x="510100" y="801477"/>
            <a:ext cx="947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This was more robust and has lower training accuracy, in case the unknown data was more different than the train and validation data this would have performed better.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DE50-8D4A-7D91-EC57-F78DDF53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5" y="4544669"/>
            <a:ext cx="4581521" cy="188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BC272-C1AF-1985-49DE-44D436F7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82" y="4544669"/>
            <a:ext cx="4769818" cy="18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C7292-C62C-412D-93FD-6E160106D230}"/>
              </a:ext>
            </a:extLst>
          </p:cNvPr>
          <p:cNvSpPr txBox="1">
            <a:spLocks/>
          </p:cNvSpPr>
          <p:nvPr/>
        </p:nvSpPr>
        <p:spPr>
          <a:xfrm>
            <a:off x="526080" y="113461"/>
            <a:ext cx="6368143" cy="67844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Arial" panose="020B0604020202020204" pitchFamily="34" charset="0"/>
              </a:rPr>
              <a:t>Final Model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659E6-F273-4912-BFCB-C2903882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1" y="2053780"/>
            <a:ext cx="5674126" cy="2337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CD05A-4BC9-4532-B6BC-E3A9E547186E}"/>
              </a:ext>
            </a:extLst>
          </p:cNvPr>
          <p:cNvSpPr txBox="1"/>
          <p:nvPr/>
        </p:nvSpPr>
        <p:spPr>
          <a:xfrm>
            <a:off x="526080" y="820988"/>
            <a:ext cx="10318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For the second model, we discard the data partition step and use all data to train the model.</a:t>
            </a:r>
          </a:p>
          <a:p>
            <a:endParaRPr lang="en-US" sz="1400">
              <a:latin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</a:rPr>
              <a:t>In this way, we can have a better-trained model, but the downside is we don’t know if our model is overfitting or not.</a:t>
            </a:r>
          </a:p>
          <a:p>
            <a:endParaRPr lang="en-US" sz="1400">
              <a:latin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</a:rPr>
              <a:t>When we change to this way, the Kaggle score does have a big improvement!!!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91914-BC75-4B90-AFE5-5CF5F9D6ABA8}"/>
              </a:ext>
            </a:extLst>
          </p:cNvPr>
          <p:cNvSpPr txBox="1"/>
          <p:nvPr/>
        </p:nvSpPr>
        <p:spPr>
          <a:xfrm>
            <a:off x="7738404" y="2524035"/>
            <a:ext cx="231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Final score: </a:t>
            </a:r>
          </a:p>
          <a:p>
            <a:r>
              <a:rPr lang="en-US" sz="1800" dirty="0">
                <a:latin typeface="Arial" panose="020B0604020202020204" pitchFamily="34" charset="0"/>
              </a:rPr>
              <a:t>Public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Inter"/>
              </a:rPr>
              <a:t>0.95557 </a:t>
            </a:r>
            <a:r>
              <a:rPr lang="en-US" sz="1800" dirty="0">
                <a:latin typeface="Arial" panose="020B0604020202020204" pitchFamily="34" charset="0"/>
              </a:rPr>
              <a:t>   </a:t>
            </a:r>
          </a:p>
          <a:p>
            <a:r>
              <a:rPr lang="en-US" sz="1800" dirty="0">
                <a:latin typeface="Arial" panose="020B0604020202020204" pitchFamily="34" charset="0"/>
              </a:rPr>
              <a:t>Private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inherit"/>
              </a:rPr>
              <a:t>0.96549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712CA-CFB6-FE1D-F239-DA809B77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1" y="4719144"/>
            <a:ext cx="4544014" cy="1876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E3055-1F80-A861-898E-679BB4BF0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94" y="4719144"/>
            <a:ext cx="3016440" cy="120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26B2E-BAED-6D9A-ADC5-10EBA0DC0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373" y="4719144"/>
            <a:ext cx="3737083" cy="11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D6CCA-4064-0D8D-F392-0D6B12A7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DD788E-0798-ECC4-9BC7-12C57CF5F4EF}"/>
              </a:ext>
            </a:extLst>
          </p:cNvPr>
          <p:cNvSpPr txBox="1">
            <a:spLocks/>
          </p:cNvSpPr>
          <p:nvPr/>
        </p:nvSpPr>
        <p:spPr>
          <a:xfrm>
            <a:off x="526080" y="113461"/>
            <a:ext cx="6368143" cy="67844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Arial" panose="020B0604020202020204" pitchFamily="34" charset="0"/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2EE86-F507-5113-B976-06BF021830C5}"/>
              </a:ext>
            </a:extLst>
          </p:cNvPr>
          <p:cNvSpPr txBox="1"/>
          <p:nvPr/>
        </p:nvSpPr>
        <p:spPr>
          <a:xfrm>
            <a:off x="526080" y="820988"/>
            <a:ext cx="10318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Dataset: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Arial" panose="020B0604020202020204" pitchFamily="34" charset="0"/>
              </a:rPr>
              <a:t>We observed that data set 2 different problems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>
                <a:latin typeface="Arial" panose="020B0604020202020204" pitchFamily="34" charset="0"/>
              </a:rPr>
              <a:t>Outliers in most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>
                <a:latin typeface="Arial" panose="020B0604020202020204" pitchFamily="34" charset="0"/>
              </a:rPr>
              <a:t>Class Imbalance</a:t>
            </a:r>
            <a:r>
              <a:rPr lang="en-US">
                <a:latin typeface="Arial" panose="020B0604020202020204" pitchFamily="34" charset="0"/>
              </a:rPr>
              <a:t>(</a:t>
            </a:r>
            <a:r>
              <a:rPr lang="en-US" sz="2000">
                <a:latin typeface="Arial" panose="020B0604020202020204" pitchFamily="34" charset="0"/>
              </a:rPr>
              <a:t>Very</a:t>
            </a:r>
            <a:r>
              <a:rPr lang="en-US" sz="1400">
                <a:latin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</a:rPr>
              <a:t>very</a:t>
            </a:r>
            <a:r>
              <a:rPr lang="en-US" sz="1400">
                <a:latin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</a:rPr>
              <a:t>very</a:t>
            </a:r>
            <a:r>
              <a:rPr lang="en-US" sz="1400">
                <a:latin typeface="Arial" panose="020B0604020202020204" pitchFamily="34" charset="0"/>
              </a:rPr>
              <a:t> </a:t>
            </a:r>
            <a:r>
              <a:rPr lang="en-US" sz="4000">
                <a:latin typeface="Arial" panose="020B0604020202020204" pitchFamily="34" charset="0"/>
              </a:rPr>
              <a:t>high</a:t>
            </a:r>
            <a:r>
              <a:rPr lang="en-US" sz="4600">
                <a:latin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05AF6-BF33-8556-17C4-A0891EAE0B52}"/>
              </a:ext>
            </a:extLst>
          </p:cNvPr>
          <p:cNvSpPr txBox="1"/>
          <p:nvPr/>
        </p:nvSpPr>
        <p:spPr>
          <a:xfrm>
            <a:off x="526080" y="2325049"/>
            <a:ext cx="436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Outliers were taken care using replacement node(based on standard deviation)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8F7F3-7FBE-4C8A-42EE-63C1F4FD50C6}"/>
              </a:ext>
            </a:extLst>
          </p:cNvPr>
          <p:cNvSpPr txBox="1"/>
          <p:nvPr/>
        </p:nvSpPr>
        <p:spPr>
          <a:xfrm>
            <a:off x="526080" y="3429000"/>
            <a:ext cx="350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</a:rPr>
              <a:t>Learning 1 (SMOTE)</a:t>
            </a:r>
          </a:p>
        </p:txBody>
      </p:sp>
      <p:pic>
        <p:nvPicPr>
          <p:cNvPr id="13" name="Picture 12" descr="A collage of a person holding a sign&#10;&#10;Description automatically generated">
            <a:extLst>
              <a:ext uri="{FF2B5EF4-FFF2-40B4-BE49-F238E27FC236}">
                <a16:creationId xmlns:a16="http://schemas.microsoft.com/office/drawing/2014/main" id="{69DBBD36-97F6-4B0E-9B29-11151E53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22" y="589616"/>
            <a:ext cx="4167462" cy="2673129"/>
          </a:xfrm>
          <a:prstGeom prst="rect">
            <a:avLst/>
          </a:prstGeom>
        </p:spPr>
      </p:pic>
      <p:pic>
        <p:nvPicPr>
          <p:cNvPr id="15" name="Picture 14" descr="A person with a beard&#10;&#10;Description automatically generated">
            <a:extLst>
              <a:ext uri="{FF2B5EF4-FFF2-40B4-BE49-F238E27FC236}">
                <a16:creationId xmlns:a16="http://schemas.microsoft.com/office/drawing/2014/main" id="{9213A49E-26D9-4302-C92B-5CD89E5C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" y="3888518"/>
            <a:ext cx="2610315" cy="2610315"/>
          </a:xfrm>
          <a:prstGeom prst="rect">
            <a:avLst/>
          </a:prstGeom>
        </p:spPr>
      </p:pic>
      <p:pic>
        <p:nvPicPr>
          <p:cNvPr id="17" name="Picture 16" descr="A diagram of a structure&#10;&#10;Description automatically generated">
            <a:extLst>
              <a:ext uri="{FF2B5EF4-FFF2-40B4-BE49-F238E27FC236}">
                <a16:creationId xmlns:a16="http://schemas.microsoft.com/office/drawing/2014/main" id="{9598224E-ABB3-74FF-57D0-BE80F8D1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18" y="3736777"/>
            <a:ext cx="5611755" cy="25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9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05012-D580-7FAC-8450-E4A36E40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8F7E28-10A3-CFD9-E603-38FC676DE0E4}"/>
              </a:ext>
            </a:extLst>
          </p:cNvPr>
          <p:cNvSpPr txBox="1">
            <a:spLocks/>
          </p:cNvSpPr>
          <p:nvPr/>
        </p:nvSpPr>
        <p:spPr>
          <a:xfrm>
            <a:off x="526080" y="113461"/>
            <a:ext cx="6368143" cy="67844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Arial" panose="020B0604020202020204" pitchFamily="34" charset="0"/>
              </a:rPr>
              <a:t>Learnings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6FAC6-0B1E-19FA-17F1-DADAE971453B}"/>
              </a:ext>
            </a:extLst>
          </p:cNvPr>
          <p:cNvSpPr txBox="1"/>
          <p:nvPr/>
        </p:nvSpPr>
        <p:spPr>
          <a:xfrm>
            <a:off x="381000" y="1101437"/>
            <a:ext cx="8617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</a:rPr>
              <a:t>Learning 2 (Simple is better)</a:t>
            </a:r>
          </a:p>
          <a:p>
            <a:endParaRPr lang="en-US" sz="1400" b="1">
              <a:latin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</a:rPr>
              <a:t>While training neural networks, we realized the simpler models were performing better or</a:t>
            </a:r>
          </a:p>
        </p:txBody>
      </p:sp>
      <p:pic>
        <p:nvPicPr>
          <p:cNvPr id="3" name="Picture 2" descr="A person holding his hand up&#10;&#10;Description automatically generated">
            <a:extLst>
              <a:ext uri="{FF2B5EF4-FFF2-40B4-BE49-F238E27FC236}">
                <a16:creationId xmlns:a16="http://schemas.microsoft.com/office/drawing/2014/main" id="{08202889-6BF3-9692-3F9C-B6326C3B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0" y="2149632"/>
            <a:ext cx="5289550" cy="2636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9A623-BBF1-D20E-450E-6C253D85BCFD}"/>
              </a:ext>
            </a:extLst>
          </p:cNvPr>
          <p:cNvSpPr txBox="1"/>
          <p:nvPr/>
        </p:nvSpPr>
        <p:spPr>
          <a:xfrm>
            <a:off x="381000" y="5387231"/>
            <a:ext cx="11100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</a:rPr>
              <a:t>However, we saw in the end our base learners were just simple models with tuned parameters</a:t>
            </a:r>
          </a:p>
        </p:txBody>
      </p:sp>
    </p:spTree>
    <p:extLst>
      <p:ext uri="{BB962C8B-B14F-4D97-AF65-F5344CB8AC3E}">
        <p14:creationId xmlns:p14="http://schemas.microsoft.com/office/powerpoint/2010/main" val="57138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509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inherit</vt:lpstr>
      <vt:lpstr>Inter</vt:lpstr>
      <vt:lpstr>Arial</vt:lpstr>
      <vt:lpstr>Calibri</vt:lpstr>
      <vt:lpstr>Calibri Light</vt:lpstr>
      <vt:lpstr>Office 2013 - 2022 Theme</vt:lpstr>
      <vt:lpstr>Upper Outliers</vt:lpstr>
      <vt:lpstr>PowerPoint Presentation</vt:lpstr>
      <vt:lpstr>Base Model 1: Logistic Regression</vt:lpstr>
      <vt:lpstr>Base Model 2: Gradient Boosting</vt:lpstr>
      <vt:lpstr>Base Model 3 &amp; 4: Neural Network</vt:lpstr>
      <vt:lpstr>Final Model 1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Xiaoting Lu</dc:creator>
  <cp:lastModifiedBy>Xiaoting Lu</cp:lastModifiedBy>
  <cp:revision>1</cp:revision>
  <dcterms:created xsi:type="dcterms:W3CDTF">2024-11-30T23:55:06Z</dcterms:created>
  <dcterms:modified xsi:type="dcterms:W3CDTF">2024-12-02T14:20:41Z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2024-12-02T01:38:19Z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2b1ea4bc-bf2b-4a55-b517-11438e80fc8e</vt:lpwstr>
  </property>
  <property fmtid="{D5CDD505-2E9C-101B-9397-08002B2CF9AE}" pid="8" name="MSIP_Label_4044bd30-2ed7-4c9d-9d12-46200872a97b_ContentBits">
    <vt:lpwstr>0</vt:lpwstr>
  </property>
</Properties>
</file>