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DD1697-D63B-4CC2-A0D8-B9826ED5AADA}" v="72" dt="2024-10-27T13:36:23.8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 snapToGrid="0">
      <p:cViewPr>
        <p:scale>
          <a:sx n="84" d="100"/>
          <a:sy n="84" d="100"/>
        </p:scale>
        <p:origin x="64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y Masak" userId="609ae3fc78f292c5" providerId="LiveId" clId="{3DDD1697-D63B-4CC2-A0D8-B9826ED5AADA}"/>
    <pc:docChg chg="undo custSel addSld modSld sldOrd">
      <pc:chgData name="Gaby Masak" userId="609ae3fc78f292c5" providerId="LiveId" clId="{3DDD1697-D63B-4CC2-A0D8-B9826ED5AADA}" dt="2024-10-27T13:38:33.277" v="1131" actId="255"/>
      <pc:docMkLst>
        <pc:docMk/>
      </pc:docMkLst>
      <pc:sldChg chg="modSp mod">
        <pc:chgData name="Gaby Masak" userId="609ae3fc78f292c5" providerId="LiveId" clId="{3DDD1697-D63B-4CC2-A0D8-B9826ED5AADA}" dt="2024-10-26T01:56:51.032" v="630" actId="20577"/>
        <pc:sldMkLst>
          <pc:docMk/>
          <pc:sldMk cId="281394723" sldId="256"/>
        </pc:sldMkLst>
        <pc:spChg chg="mod">
          <ac:chgData name="Gaby Masak" userId="609ae3fc78f292c5" providerId="LiveId" clId="{3DDD1697-D63B-4CC2-A0D8-B9826ED5AADA}" dt="2024-10-26T01:56:51.032" v="630" actId="20577"/>
          <ac:spMkLst>
            <pc:docMk/>
            <pc:sldMk cId="281394723" sldId="256"/>
            <ac:spMk id="2" creationId="{2FEE5D2E-8ABB-BE7B-E254-DF432FA4093E}"/>
          </ac:spMkLst>
        </pc:spChg>
      </pc:sldChg>
      <pc:sldChg chg="addSp delSp modSp new mod ord setBg modAnim">
        <pc:chgData name="Gaby Masak" userId="609ae3fc78f292c5" providerId="LiveId" clId="{3DDD1697-D63B-4CC2-A0D8-B9826ED5AADA}" dt="2024-10-27T13:36:53.085" v="1089" actId="478"/>
        <pc:sldMkLst>
          <pc:docMk/>
          <pc:sldMk cId="3065599616" sldId="259"/>
        </pc:sldMkLst>
        <pc:spChg chg="add del mod ord">
          <ac:chgData name="Gaby Masak" userId="609ae3fc78f292c5" providerId="LiveId" clId="{3DDD1697-D63B-4CC2-A0D8-B9826ED5AADA}" dt="2024-10-26T23:25:29.051" v="759" actId="1076"/>
          <ac:spMkLst>
            <pc:docMk/>
            <pc:sldMk cId="3065599616" sldId="259"/>
            <ac:spMk id="2" creationId="{811E3C81-FE30-B45E-4DB2-B2229A55B398}"/>
          </ac:spMkLst>
        </pc:spChg>
        <pc:spChg chg="del">
          <ac:chgData name="Gaby Masak" userId="609ae3fc78f292c5" providerId="LiveId" clId="{3DDD1697-D63B-4CC2-A0D8-B9826ED5AADA}" dt="2024-10-26T21:31:55.493" v="631"/>
          <ac:spMkLst>
            <pc:docMk/>
            <pc:sldMk cId="3065599616" sldId="259"/>
            <ac:spMk id="3" creationId="{A59D9A08-E01C-9C3E-A278-60467DA38265}"/>
          </ac:spMkLst>
        </pc:spChg>
        <pc:spChg chg="add del">
          <ac:chgData name="Gaby Masak" userId="609ae3fc78f292c5" providerId="LiveId" clId="{3DDD1697-D63B-4CC2-A0D8-B9826ED5AADA}" dt="2024-10-26T21:32:52.205" v="634" actId="26606"/>
          <ac:spMkLst>
            <pc:docMk/>
            <pc:sldMk cId="3065599616" sldId="259"/>
            <ac:spMk id="8" creationId="{9D4CEB70-144E-6B70-F972-E44A4EBDDBF1}"/>
          </ac:spMkLst>
        </pc:spChg>
        <pc:spChg chg="add del">
          <ac:chgData name="Gaby Masak" userId="609ae3fc78f292c5" providerId="LiveId" clId="{3DDD1697-D63B-4CC2-A0D8-B9826ED5AADA}" dt="2024-10-26T21:32:52.205" v="634" actId="26606"/>
          <ac:spMkLst>
            <pc:docMk/>
            <pc:sldMk cId="3065599616" sldId="259"/>
            <ac:spMk id="11" creationId="{107134A1-6E23-4417-8A0E-6B7013EE74C7}"/>
          </ac:spMkLst>
        </pc:spChg>
        <pc:spChg chg="add del">
          <ac:chgData name="Gaby Masak" userId="609ae3fc78f292c5" providerId="LiveId" clId="{3DDD1697-D63B-4CC2-A0D8-B9826ED5AADA}" dt="2024-10-26T21:33:00.138" v="636" actId="26606"/>
          <ac:spMkLst>
            <pc:docMk/>
            <pc:sldMk cId="3065599616" sldId="259"/>
            <ac:spMk id="42" creationId="{13B6DAC6-0186-4D62-AD69-90B9C0411EA3}"/>
          </ac:spMkLst>
        </pc:spChg>
        <pc:spChg chg="add del">
          <ac:chgData name="Gaby Masak" userId="609ae3fc78f292c5" providerId="LiveId" clId="{3DDD1697-D63B-4CC2-A0D8-B9826ED5AADA}" dt="2024-10-26T21:32:52.205" v="634" actId="26606"/>
          <ac:spMkLst>
            <pc:docMk/>
            <pc:sldMk cId="3065599616" sldId="259"/>
            <ac:spMk id="46" creationId="{4CB47DB7-904B-416E-8C82-41DA194E038B}"/>
          </ac:spMkLst>
        </pc:spChg>
        <pc:grpChg chg="add del">
          <ac:chgData name="Gaby Masak" userId="609ae3fc78f292c5" providerId="LiveId" clId="{3DDD1697-D63B-4CC2-A0D8-B9826ED5AADA}" dt="2024-10-26T21:33:00.138" v="636" actId="26606"/>
          <ac:grpSpMkLst>
            <pc:docMk/>
            <pc:sldMk cId="3065599616" sldId="259"/>
            <ac:grpSpMk id="9" creationId="{45BED274-5EB4-4EF4-B353-E55BD502655C}"/>
          </ac:grpSpMkLst>
        </pc:grpChg>
        <pc:grpChg chg="add del">
          <ac:chgData name="Gaby Masak" userId="609ae3fc78f292c5" providerId="LiveId" clId="{3DDD1697-D63B-4CC2-A0D8-B9826ED5AADA}" dt="2024-10-26T21:32:52.205" v="634" actId="26606"/>
          <ac:grpSpMkLst>
            <pc:docMk/>
            <pc:sldMk cId="3065599616" sldId="259"/>
            <ac:grpSpMk id="13" creationId="{27A2371D-E95E-4E2E-ABB9-D6409A537FC6}"/>
          </ac:grpSpMkLst>
        </pc:grpChg>
        <pc:grpChg chg="add del">
          <ac:chgData name="Gaby Masak" userId="609ae3fc78f292c5" providerId="LiveId" clId="{3DDD1697-D63B-4CC2-A0D8-B9826ED5AADA}" dt="2024-10-26T21:33:00.138" v="636" actId="26606"/>
          <ac:grpSpMkLst>
            <pc:docMk/>
            <pc:sldMk cId="3065599616" sldId="259"/>
            <ac:grpSpMk id="44" creationId="{6CC102AE-2C87-45D1-8671-2DB35F5D4367}"/>
          </ac:grpSpMkLst>
        </pc:grpChg>
        <pc:picChg chg="add mod">
          <ac:chgData name="Gaby Masak" userId="609ae3fc78f292c5" providerId="LiveId" clId="{3DDD1697-D63B-4CC2-A0D8-B9826ED5AADA}" dt="2024-10-26T21:34:51.960" v="677" actId="14100"/>
          <ac:picMkLst>
            <pc:docMk/>
            <pc:sldMk cId="3065599616" sldId="259"/>
            <ac:picMk id="4" creationId="{8DA5EDDB-D896-491E-8178-B95F16C2DCBA}"/>
          </ac:picMkLst>
        </pc:picChg>
        <pc:picChg chg="add del mod ord">
          <ac:chgData name="Gaby Masak" userId="609ae3fc78f292c5" providerId="LiveId" clId="{3DDD1697-D63B-4CC2-A0D8-B9826ED5AADA}" dt="2024-10-27T13:36:53.085" v="1089" actId="478"/>
          <ac:picMkLst>
            <pc:docMk/>
            <pc:sldMk cId="3065599616" sldId="259"/>
            <ac:picMk id="5" creationId="{4EFB1841-117A-4496-4AC5-B10176449EA7}"/>
          </ac:picMkLst>
        </pc:picChg>
      </pc:sldChg>
      <pc:sldChg chg="addSp delSp modSp new mod setBg">
        <pc:chgData name="Gaby Masak" userId="609ae3fc78f292c5" providerId="LiveId" clId="{3DDD1697-D63B-4CC2-A0D8-B9826ED5AADA}" dt="2024-10-26T23:28:55.068" v="1056" actId="20577"/>
        <pc:sldMkLst>
          <pc:docMk/>
          <pc:sldMk cId="262097879" sldId="260"/>
        </pc:sldMkLst>
        <pc:spChg chg="mod">
          <ac:chgData name="Gaby Masak" userId="609ae3fc78f292c5" providerId="LiveId" clId="{3DDD1697-D63B-4CC2-A0D8-B9826ED5AADA}" dt="2024-10-26T01:51:43.529" v="542" actId="26606"/>
          <ac:spMkLst>
            <pc:docMk/>
            <pc:sldMk cId="262097879" sldId="260"/>
            <ac:spMk id="2" creationId="{BD9BDF42-4A2B-5416-C55B-D29C1A6D9E19}"/>
          </ac:spMkLst>
        </pc:spChg>
        <pc:spChg chg="add del mod">
          <ac:chgData name="Gaby Masak" userId="609ae3fc78f292c5" providerId="LiveId" clId="{3DDD1697-D63B-4CC2-A0D8-B9826ED5AADA}" dt="2024-10-26T01:51:43.529" v="542" actId="26606"/>
          <ac:spMkLst>
            <pc:docMk/>
            <pc:sldMk cId="262097879" sldId="260"/>
            <ac:spMk id="3" creationId="{4DBA8260-37BC-3AE9-FE98-7EFD59BE5398}"/>
          </ac:spMkLst>
        </pc:spChg>
        <pc:spChg chg="add mod">
          <ac:chgData name="Gaby Masak" userId="609ae3fc78f292c5" providerId="LiveId" clId="{3DDD1697-D63B-4CC2-A0D8-B9826ED5AADA}" dt="2024-10-26T23:28:55.068" v="1056" actId="20577"/>
          <ac:spMkLst>
            <pc:docMk/>
            <pc:sldMk cId="262097879" sldId="260"/>
            <ac:spMk id="7" creationId="{4DBA8260-37BC-3AE9-FE98-7EFD59BE5398}"/>
          </ac:spMkLst>
        </pc:spChg>
        <pc:spChg chg="add">
          <ac:chgData name="Gaby Masak" userId="609ae3fc78f292c5" providerId="LiveId" clId="{3DDD1697-D63B-4CC2-A0D8-B9826ED5AADA}" dt="2024-10-26T01:51:43.529" v="542" actId="26606"/>
          <ac:spMkLst>
            <pc:docMk/>
            <pc:sldMk cId="262097879" sldId="260"/>
            <ac:spMk id="9" creationId="{1C582B07-D0F0-4B6B-A5D9-D2F192CB3A4E}"/>
          </ac:spMkLst>
        </pc:spChg>
        <pc:spChg chg="add">
          <ac:chgData name="Gaby Masak" userId="609ae3fc78f292c5" providerId="LiveId" clId="{3DDD1697-D63B-4CC2-A0D8-B9826ED5AADA}" dt="2024-10-26T01:51:43.529" v="542" actId="26606"/>
          <ac:spMkLst>
            <pc:docMk/>
            <pc:sldMk cId="262097879" sldId="260"/>
            <ac:spMk id="44" creationId="{BEAC0A80-07D3-49CB-87C3-BC34F219DFF7}"/>
          </ac:spMkLst>
        </pc:spChg>
        <pc:grpChg chg="add">
          <ac:chgData name="Gaby Masak" userId="609ae3fc78f292c5" providerId="LiveId" clId="{3DDD1697-D63B-4CC2-A0D8-B9826ED5AADA}" dt="2024-10-26T01:51:43.529" v="542" actId="26606"/>
          <ac:grpSpMkLst>
            <pc:docMk/>
            <pc:sldMk cId="262097879" sldId="260"/>
            <ac:grpSpMk id="11" creationId="{4D431671-5191-4947-8899-E90505A70426}"/>
          </ac:grpSpMkLst>
        </pc:grpChg>
        <pc:graphicFrameChg chg="add del">
          <ac:chgData name="Gaby Masak" userId="609ae3fc78f292c5" providerId="LiveId" clId="{3DDD1697-D63B-4CC2-A0D8-B9826ED5AADA}" dt="2024-10-26T01:51:43.515" v="541" actId="26606"/>
          <ac:graphicFrameMkLst>
            <pc:docMk/>
            <pc:sldMk cId="262097879" sldId="260"/>
            <ac:graphicFrameMk id="5" creationId="{42563048-160B-A87E-F00B-E8EAB4BCC205}"/>
          </ac:graphicFrameMkLst>
        </pc:graphicFrameChg>
        <pc:picChg chg="add">
          <ac:chgData name="Gaby Masak" userId="609ae3fc78f292c5" providerId="LiveId" clId="{3DDD1697-D63B-4CC2-A0D8-B9826ED5AADA}" dt="2024-10-26T01:51:43.529" v="542" actId="26606"/>
          <ac:picMkLst>
            <pc:docMk/>
            <pc:sldMk cId="262097879" sldId="260"/>
            <ac:picMk id="8" creationId="{F6769170-F813-6FBE-85A4-907D366FDA65}"/>
          </ac:picMkLst>
        </pc:picChg>
      </pc:sldChg>
      <pc:sldChg chg="addSp delSp modSp new mod setBg">
        <pc:chgData name="Gaby Masak" userId="609ae3fc78f292c5" providerId="LiveId" clId="{3DDD1697-D63B-4CC2-A0D8-B9826ED5AADA}" dt="2024-10-26T01:54:53.519" v="620" actId="26606"/>
        <pc:sldMkLst>
          <pc:docMk/>
          <pc:sldMk cId="1355397754" sldId="261"/>
        </pc:sldMkLst>
        <pc:spChg chg="mod">
          <ac:chgData name="Gaby Masak" userId="609ae3fc78f292c5" providerId="LiveId" clId="{3DDD1697-D63B-4CC2-A0D8-B9826ED5AADA}" dt="2024-10-26T01:54:53.519" v="620" actId="26606"/>
          <ac:spMkLst>
            <pc:docMk/>
            <pc:sldMk cId="1355397754" sldId="261"/>
            <ac:spMk id="2" creationId="{E38838F3-EB17-CB98-7F31-F7FE2214AC24}"/>
          </ac:spMkLst>
        </pc:spChg>
        <pc:spChg chg="mod">
          <ac:chgData name="Gaby Masak" userId="609ae3fc78f292c5" providerId="LiveId" clId="{3DDD1697-D63B-4CC2-A0D8-B9826ED5AADA}" dt="2024-10-26T01:54:53.519" v="620" actId="26606"/>
          <ac:spMkLst>
            <pc:docMk/>
            <pc:sldMk cId="1355397754" sldId="261"/>
            <ac:spMk id="3" creationId="{D25E842A-CF06-8914-0C48-5FAC5ADB81E9}"/>
          </ac:spMkLst>
        </pc:spChg>
        <pc:spChg chg="add del">
          <ac:chgData name="Gaby Masak" userId="609ae3fc78f292c5" providerId="LiveId" clId="{3DDD1697-D63B-4CC2-A0D8-B9826ED5AADA}" dt="2024-10-26T01:54:53.519" v="620" actId="26606"/>
          <ac:spMkLst>
            <pc:docMk/>
            <pc:sldMk cId="1355397754" sldId="261"/>
            <ac:spMk id="8" creationId="{1C582B07-D0F0-4B6B-A5D9-D2F192CB3A4E}"/>
          </ac:spMkLst>
        </pc:spChg>
        <pc:spChg chg="add del">
          <ac:chgData name="Gaby Masak" userId="609ae3fc78f292c5" providerId="LiveId" clId="{3DDD1697-D63B-4CC2-A0D8-B9826ED5AADA}" dt="2024-10-26T01:54:53.519" v="620" actId="26606"/>
          <ac:spMkLst>
            <pc:docMk/>
            <pc:sldMk cId="1355397754" sldId="261"/>
            <ac:spMk id="43" creationId="{80DB3690-454E-4196-AD7B-31F96F2B3E58}"/>
          </ac:spMkLst>
        </pc:spChg>
        <pc:spChg chg="add">
          <ac:chgData name="Gaby Masak" userId="609ae3fc78f292c5" providerId="LiveId" clId="{3DDD1697-D63B-4CC2-A0D8-B9826ED5AADA}" dt="2024-10-26T01:54:53.519" v="620" actId="26606"/>
          <ac:spMkLst>
            <pc:docMk/>
            <pc:sldMk cId="1355397754" sldId="261"/>
            <ac:spMk id="81" creationId="{2437C4A8-8E3A-4ADA-93B9-64737CE1ABB1}"/>
          </ac:spMkLst>
        </pc:spChg>
        <pc:spChg chg="add">
          <ac:chgData name="Gaby Masak" userId="609ae3fc78f292c5" providerId="LiveId" clId="{3DDD1697-D63B-4CC2-A0D8-B9826ED5AADA}" dt="2024-10-26T01:54:53.519" v="620" actId="26606"/>
          <ac:spMkLst>
            <pc:docMk/>
            <pc:sldMk cId="1355397754" sldId="261"/>
            <ac:spMk id="83" creationId="{BA6285CA-6AFA-4F27-AFB5-1B32CDE09B1A}"/>
          </ac:spMkLst>
        </pc:spChg>
        <pc:spChg chg="add">
          <ac:chgData name="Gaby Masak" userId="609ae3fc78f292c5" providerId="LiveId" clId="{3DDD1697-D63B-4CC2-A0D8-B9826ED5AADA}" dt="2024-10-26T01:54:53.519" v="620" actId="26606"/>
          <ac:spMkLst>
            <pc:docMk/>
            <pc:sldMk cId="1355397754" sldId="261"/>
            <ac:spMk id="118" creationId="{1B82D339-163C-4586-A620-52BB056E6E69}"/>
          </ac:spMkLst>
        </pc:spChg>
        <pc:grpChg chg="add del">
          <ac:chgData name="Gaby Masak" userId="609ae3fc78f292c5" providerId="LiveId" clId="{3DDD1697-D63B-4CC2-A0D8-B9826ED5AADA}" dt="2024-10-26T01:54:53.519" v="620" actId="26606"/>
          <ac:grpSpMkLst>
            <pc:docMk/>
            <pc:sldMk cId="1355397754" sldId="261"/>
            <ac:grpSpMk id="10" creationId="{3A663D04-C5D3-4468-AA3B-9880527ABDDB}"/>
          </ac:grpSpMkLst>
        </pc:grpChg>
        <pc:grpChg chg="add">
          <ac:chgData name="Gaby Masak" userId="609ae3fc78f292c5" providerId="LiveId" clId="{3DDD1697-D63B-4CC2-A0D8-B9826ED5AADA}" dt="2024-10-26T01:54:53.519" v="620" actId="26606"/>
          <ac:grpSpMkLst>
            <pc:docMk/>
            <pc:sldMk cId="1355397754" sldId="261"/>
            <ac:grpSpMk id="48" creationId="{748618E9-EE2D-4864-9EEE-58939BD4FBBA}"/>
          </ac:grpSpMkLst>
        </pc:grpChg>
        <pc:grpChg chg="add">
          <ac:chgData name="Gaby Masak" userId="609ae3fc78f292c5" providerId="LiveId" clId="{3DDD1697-D63B-4CC2-A0D8-B9826ED5AADA}" dt="2024-10-26T01:54:53.519" v="620" actId="26606"/>
          <ac:grpSpMkLst>
            <pc:docMk/>
            <pc:sldMk cId="1355397754" sldId="261"/>
            <ac:grpSpMk id="85" creationId="{5DBF4C08-1E63-4DF5-8493-1C3BBDCA3BBF}"/>
          </ac:grpSpMkLst>
        </pc:grpChg>
      </pc:sldChg>
      <pc:sldChg chg="addSp delSp modSp new mod setBg">
        <pc:chgData name="Gaby Masak" userId="609ae3fc78f292c5" providerId="LiveId" clId="{3DDD1697-D63B-4CC2-A0D8-B9826ED5AADA}" dt="2024-10-26T23:25:07.974" v="758" actId="14100"/>
        <pc:sldMkLst>
          <pc:docMk/>
          <pc:sldMk cId="662933658" sldId="262"/>
        </pc:sldMkLst>
        <pc:spChg chg="mod ord">
          <ac:chgData name="Gaby Masak" userId="609ae3fc78f292c5" providerId="LiveId" clId="{3DDD1697-D63B-4CC2-A0D8-B9826ED5AADA}" dt="2024-10-26T23:24:52.075" v="755" actId="26606"/>
          <ac:spMkLst>
            <pc:docMk/>
            <pc:sldMk cId="662933658" sldId="262"/>
            <ac:spMk id="2" creationId="{3D01A149-8CDA-740E-9C58-307A78378E71}"/>
          </ac:spMkLst>
        </pc:spChg>
        <pc:spChg chg="del">
          <ac:chgData name="Gaby Masak" userId="609ae3fc78f292c5" providerId="LiveId" clId="{3DDD1697-D63B-4CC2-A0D8-B9826ED5AADA}" dt="2024-10-26T23:23:32.182" v="684" actId="478"/>
          <ac:spMkLst>
            <pc:docMk/>
            <pc:sldMk cId="662933658" sldId="262"/>
            <ac:spMk id="3" creationId="{75C81437-F981-0B98-6E5B-B9A6CC619459}"/>
          </ac:spMkLst>
        </pc:spChg>
        <pc:spChg chg="add">
          <ac:chgData name="Gaby Masak" userId="609ae3fc78f292c5" providerId="LiveId" clId="{3DDD1697-D63B-4CC2-A0D8-B9826ED5AADA}" dt="2024-10-26T23:24:52.075" v="755" actId="26606"/>
          <ac:spMkLst>
            <pc:docMk/>
            <pc:sldMk cId="662933658" sldId="262"/>
            <ac:spMk id="42" creationId="{2437C4A8-8E3A-4ADA-93B9-64737CE1ABB1}"/>
          </ac:spMkLst>
        </pc:spChg>
        <pc:spChg chg="add">
          <ac:chgData name="Gaby Masak" userId="609ae3fc78f292c5" providerId="LiveId" clId="{3DDD1697-D63B-4CC2-A0D8-B9826ED5AADA}" dt="2024-10-26T23:24:52.075" v="755" actId="26606"/>
          <ac:spMkLst>
            <pc:docMk/>
            <pc:sldMk cId="662933658" sldId="262"/>
            <ac:spMk id="44" creationId="{13B6DAC6-0186-4D62-AD69-90B9C0411EA3}"/>
          </ac:spMkLst>
        </pc:spChg>
        <pc:spChg chg="add">
          <ac:chgData name="Gaby Masak" userId="609ae3fc78f292c5" providerId="LiveId" clId="{3DDD1697-D63B-4CC2-A0D8-B9826ED5AADA}" dt="2024-10-26T23:24:52.075" v="755" actId="26606"/>
          <ac:spMkLst>
            <pc:docMk/>
            <pc:sldMk cId="662933658" sldId="262"/>
            <ac:spMk id="79" creationId="{429C64BC-8915-422E-9361-EE04C48FFD40}"/>
          </ac:spMkLst>
        </pc:spChg>
        <pc:grpChg chg="add">
          <ac:chgData name="Gaby Masak" userId="609ae3fc78f292c5" providerId="LiveId" clId="{3DDD1697-D63B-4CC2-A0D8-B9826ED5AADA}" dt="2024-10-26T23:24:52.075" v="755" actId="26606"/>
          <ac:grpSpMkLst>
            <pc:docMk/>
            <pc:sldMk cId="662933658" sldId="262"/>
            <ac:grpSpMk id="9" creationId="{748618E9-EE2D-4864-9EEE-58939BD4FBBA}"/>
          </ac:grpSpMkLst>
        </pc:grpChg>
        <pc:grpChg chg="add">
          <ac:chgData name="Gaby Masak" userId="609ae3fc78f292c5" providerId="LiveId" clId="{3DDD1697-D63B-4CC2-A0D8-B9826ED5AADA}" dt="2024-10-26T23:24:52.075" v="755" actId="26606"/>
          <ac:grpSpMkLst>
            <pc:docMk/>
            <pc:sldMk cId="662933658" sldId="262"/>
            <ac:grpSpMk id="46" creationId="{A0297160-077C-4B0C-9F1E-6519CEDB84C4}"/>
          </ac:grpSpMkLst>
        </pc:grpChg>
        <pc:picChg chg="add mod ord">
          <ac:chgData name="Gaby Masak" userId="609ae3fc78f292c5" providerId="LiveId" clId="{3DDD1697-D63B-4CC2-A0D8-B9826ED5AADA}" dt="2024-10-26T23:25:07.974" v="758" actId="14100"/>
          <ac:picMkLst>
            <pc:docMk/>
            <pc:sldMk cId="662933658" sldId="262"/>
            <ac:picMk id="4" creationId="{93FE6669-C0D5-30E4-373F-A2CC3D22ADE7}"/>
          </ac:picMkLst>
        </pc:picChg>
      </pc:sldChg>
      <pc:sldChg chg="addSp delSp modSp add mod setBg">
        <pc:chgData name="Gaby Masak" userId="609ae3fc78f292c5" providerId="LiveId" clId="{3DDD1697-D63B-4CC2-A0D8-B9826ED5AADA}" dt="2024-10-27T13:38:33.277" v="1131" actId="255"/>
        <pc:sldMkLst>
          <pc:docMk/>
          <pc:sldMk cId="1556051830" sldId="263"/>
        </pc:sldMkLst>
        <pc:spChg chg="del mod">
          <ac:chgData name="Gaby Masak" userId="609ae3fc78f292c5" providerId="LiveId" clId="{3DDD1697-D63B-4CC2-A0D8-B9826ED5AADA}" dt="2024-10-27T13:37:59.787" v="1127" actId="478"/>
          <ac:spMkLst>
            <pc:docMk/>
            <pc:sldMk cId="1556051830" sldId="263"/>
            <ac:spMk id="2" creationId="{811E3C81-FE30-B45E-4DB2-B2229A55B398}"/>
          </ac:spMkLst>
        </pc:spChg>
        <pc:spChg chg="add del mod">
          <ac:chgData name="Gaby Masak" userId="609ae3fc78f292c5" providerId="LiveId" clId="{3DDD1697-D63B-4CC2-A0D8-B9826ED5AADA}" dt="2024-10-27T13:38:18.411" v="1129" actId="478"/>
          <ac:spMkLst>
            <pc:docMk/>
            <pc:sldMk cId="1556051830" sldId="263"/>
            <ac:spMk id="6" creationId="{E2509989-949E-3C76-68E0-67E3B61B4B08}"/>
          </ac:spMkLst>
        </pc:spChg>
        <pc:spChg chg="add mod">
          <ac:chgData name="Gaby Masak" userId="609ae3fc78f292c5" providerId="LiveId" clId="{3DDD1697-D63B-4CC2-A0D8-B9826ED5AADA}" dt="2024-10-27T13:38:33.277" v="1131" actId="255"/>
          <ac:spMkLst>
            <pc:docMk/>
            <pc:sldMk cId="1556051830" sldId="263"/>
            <ac:spMk id="9" creationId="{EADDAF39-F4C6-5A01-4C4B-0CA040A66C6B}"/>
          </ac:spMkLst>
        </pc:spChg>
        <pc:spChg chg="add">
          <ac:chgData name="Gaby Masak" userId="609ae3fc78f292c5" providerId="LiveId" clId="{3DDD1697-D63B-4CC2-A0D8-B9826ED5AADA}" dt="2024-10-27T13:37:07.180" v="1090" actId="26606"/>
          <ac:spMkLst>
            <pc:docMk/>
            <pc:sldMk cId="1556051830" sldId="263"/>
            <ac:spMk id="12" creationId="{1C582B07-D0F0-4B6B-A5D9-D2F192CB3A4E}"/>
          </ac:spMkLst>
        </pc:spChg>
        <pc:spChg chg="add">
          <ac:chgData name="Gaby Masak" userId="609ae3fc78f292c5" providerId="LiveId" clId="{3DDD1697-D63B-4CC2-A0D8-B9826ED5AADA}" dt="2024-10-27T13:37:07.180" v="1090" actId="26606"/>
          <ac:spMkLst>
            <pc:docMk/>
            <pc:sldMk cId="1556051830" sldId="263"/>
            <ac:spMk id="47" creationId="{9393BED8-F65C-448E-B531-7CB732AE90E7}"/>
          </ac:spMkLst>
        </pc:spChg>
        <pc:grpChg chg="add">
          <ac:chgData name="Gaby Masak" userId="609ae3fc78f292c5" providerId="LiveId" clId="{3DDD1697-D63B-4CC2-A0D8-B9826ED5AADA}" dt="2024-10-27T13:37:07.180" v="1090" actId="26606"/>
          <ac:grpSpMkLst>
            <pc:docMk/>
            <pc:sldMk cId="1556051830" sldId="263"/>
            <ac:grpSpMk id="14" creationId="{DA5BFA78-F064-495B-9429-2A3A39752BEF}"/>
          </ac:grpSpMkLst>
        </pc:grpChg>
        <pc:picChg chg="mod ord">
          <ac:chgData name="Gaby Masak" userId="609ae3fc78f292c5" providerId="LiveId" clId="{3DDD1697-D63B-4CC2-A0D8-B9826ED5AADA}" dt="2024-10-27T13:37:07.180" v="1090" actId="26606"/>
          <ac:picMkLst>
            <pc:docMk/>
            <pc:sldMk cId="1556051830" sldId="263"/>
            <ac:picMk id="4" creationId="{8DA5EDDB-D896-491E-8178-B95F16C2DCBA}"/>
          </ac:picMkLst>
        </pc:picChg>
        <pc:picChg chg="mod">
          <ac:chgData name="Gaby Masak" userId="609ae3fc78f292c5" providerId="LiveId" clId="{3DDD1697-D63B-4CC2-A0D8-B9826ED5AADA}" dt="2024-10-27T13:37:07.180" v="1090" actId="26606"/>
          <ac:picMkLst>
            <pc:docMk/>
            <pc:sldMk cId="1556051830" sldId="263"/>
            <ac:picMk id="5" creationId="{4EFB1841-117A-4496-4AC5-B10176449EA7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0BD954-D6C5-43BD-BA61-BBA4B1A723A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472F2DC-66E2-451E-ACCB-E1B9732BCFE2}">
      <dgm:prSet/>
      <dgm:spPr/>
      <dgm:t>
        <a:bodyPr/>
        <a:lstStyle/>
        <a:p>
          <a:r>
            <a:rPr lang="en-US"/>
            <a:t>Current: Student pursuing MS in Data Analytics at WGU</a:t>
          </a:r>
        </a:p>
      </dgm:t>
    </dgm:pt>
    <dgm:pt modelId="{8F02259E-0507-4478-BC25-BE79D6F44DD9}" type="parTrans" cxnId="{F155EB17-FB7E-4DD1-9373-C9A6EF792960}">
      <dgm:prSet/>
      <dgm:spPr/>
      <dgm:t>
        <a:bodyPr/>
        <a:lstStyle/>
        <a:p>
          <a:endParaRPr lang="en-US"/>
        </a:p>
      </dgm:t>
    </dgm:pt>
    <dgm:pt modelId="{DCB91C70-0881-456C-936F-D0C9B77991E7}" type="sibTrans" cxnId="{F155EB17-FB7E-4DD1-9373-C9A6EF792960}">
      <dgm:prSet/>
      <dgm:spPr/>
      <dgm:t>
        <a:bodyPr/>
        <a:lstStyle/>
        <a:p>
          <a:endParaRPr lang="en-US"/>
        </a:p>
      </dgm:t>
    </dgm:pt>
    <dgm:pt modelId="{69B1B762-489A-41E7-8441-20BE6B232078}">
      <dgm:prSet/>
      <dgm:spPr/>
      <dgm:t>
        <a:bodyPr/>
        <a:lstStyle/>
        <a:p>
          <a:r>
            <a:rPr lang="en-US"/>
            <a:t>Data Science Volunteer at local clinic serving underrepresented and impoverished groups</a:t>
          </a:r>
        </a:p>
      </dgm:t>
    </dgm:pt>
    <dgm:pt modelId="{59880F3B-9008-4788-9C8C-4511E30472A1}" type="parTrans" cxnId="{02B1A4ED-E810-4D5D-84E1-933C3BA1B2DA}">
      <dgm:prSet/>
      <dgm:spPr/>
      <dgm:t>
        <a:bodyPr/>
        <a:lstStyle/>
        <a:p>
          <a:endParaRPr lang="en-US"/>
        </a:p>
      </dgm:t>
    </dgm:pt>
    <dgm:pt modelId="{077C2884-3BE7-4986-8696-A3C4758CAE72}" type="sibTrans" cxnId="{02B1A4ED-E810-4D5D-84E1-933C3BA1B2DA}">
      <dgm:prSet/>
      <dgm:spPr/>
      <dgm:t>
        <a:bodyPr/>
        <a:lstStyle/>
        <a:p>
          <a:endParaRPr lang="en-US"/>
        </a:p>
      </dgm:t>
    </dgm:pt>
    <dgm:pt modelId="{CD4F995E-FCCE-4564-BE62-742B3076CC8E}">
      <dgm:prSet/>
      <dgm:spPr/>
      <dgm:t>
        <a:bodyPr/>
        <a:lstStyle/>
        <a:p>
          <a:r>
            <a:rPr lang="en-US"/>
            <a:t>Previous: </a:t>
          </a:r>
        </a:p>
      </dgm:t>
    </dgm:pt>
    <dgm:pt modelId="{879E8CB0-5B80-487A-83B8-615E15F08EB3}" type="parTrans" cxnId="{50357082-D6DA-4B43-A897-4EA836D99E17}">
      <dgm:prSet/>
      <dgm:spPr/>
      <dgm:t>
        <a:bodyPr/>
        <a:lstStyle/>
        <a:p>
          <a:endParaRPr lang="en-US"/>
        </a:p>
      </dgm:t>
    </dgm:pt>
    <dgm:pt modelId="{DFC587CE-9B83-4FDC-917B-9CF735B10EF2}" type="sibTrans" cxnId="{50357082-D6DA-4B43-A897-4EA836D99E17}">
      <dgm:prSet/>
      <dgm:spPr/>
      <dgm:t>
        <a:bodyPr/>
        <a:lstStyle/>
        <a:p>
          <a:endParaRPr lang="en-US"/>
        </a:p>
      </dgm:t>
    </dgm:pt>
    <dgm:pt modelId="{5D3D4E41-E633-448A-94B4-F07F6C04404B}">
      <dgm:prSet/>
      <dgm:spPr/>
      <dgm:t>
        <a:bodyPr/>
        <a:lstStyle/>
        <a:p>
          <a:r>
            <a:rPr lang="en-US"/>
            <a:t>BS Computer Science, WGU</a:t>
          </a:r>
        </a:p>
      </dgm:t>
    </dgm:pt>
    <dgm:pt modelId="{9C5AEA6A-2699-49FF-B45E-C21AC31E7D8E}" type="parTrans" cxnId="{18C1858E-6594-4921-B979-9A8D8587D813}">
      <dgm:prSet/>
      <dgm:spPr/>
      <dgm:t>
        <a:bodyPr/>
        <a:lstStyle/>
        <a:p>
          <a:endParaRPr lang="en-US"/>
        </a:p>
      </dgm:t>
    </dgm:pt>
    <dgm:pt modelId="{668169BA-B3E2-4681-BC6F-F809A43717A6}" type="sibTrans" cxnId="{18C1858E-6594-4921-B979-9A8D8587D813}">
      <dgm:prSet/>
      <dgm:spPr/>
      <dgm:t>
        <a:bodyPr/>
        <a:lstStyle/>
        <a:p>
          <a:endParaRPr lang="en-US"/>
        </a:p>
      </dgm:t>
    </dgm:pt>
    <dgm:pt modelId="{867F7F40-A7F7-4A7E-87FB-B87754A2CB5B}">
      <dgm:prSet/>
      <dgm:spPr/>
      <dgm:t>
        <a:bodyPr/>
        <a:lstStyle/>
        <a:p>
          <a:r>
            <a:rPr lang="en-US"/>
            <a:t>BS Petroleum Engineering, Penn State</a:t>
          </a:r>
        </a:p>
      </dgm:t>
    </dgm:pt>
    <dgm:pt modelId="{8229CCD9-A941-443F-81F0-EB54A6EB0C46}" type="parTrans" cxnId="{ABF8B16E-3499-4CCE-94D7-2C09B13EE168}">
      <dgm:prSet/>
      <dgm:spPr/>
      <dgm:t>
        <a:bodyPr/>
        <a:lstStyle/>
        <a:p>
          <a:endParaRPr lang="en-US"/>
        </a:p>
      </dgm:t>
    </dgm:pt>
    <dgm:pt modelId="{7A7CC39D-ED11-4F7B-BEE4-6542501BA6E7}" type="sibTrans" cxnId="{ABF8B16E-3499-4CCE-94D7-2C09B13EE168}">
      <dgm:prSet/>
      <dgm:spPr/>
      <dgm:t>
        <a:bodyPr/>
        <a:lstStyle/>
        <a:p>
          <a:endParaRPr lang="en-US"/>
        </a:p>
      </dgm:t>
    </dgm:pt>
    <dgm:pt modelId="{AECC7957-33D7-405D-BF85-285C04D96220}">
      <dgm:prSet/>
      <dgm:spPr/>
      <dgm:t>
        <a:bodyPr/>
        <a:lstStyle/>
        <a:p>
          <a:r>
            <a:rPr lang="en-US"/>
            <a:t>BS Spanish, Penn State</a:t>
          </a:r>
        </a:p>
      </dgm:t>
    </dgm:pt>
    <dgm:pt modelId="{CDC10EF1-9D8F-4470-9965-6FCADD3218F0}" type="parTrans" cxnId="{BE947D46-4704-4027-991F-705C644ED294}">
      <dgm:prSet/>
      <dgm:spPr/>
      <dgm:t>
        <a:bodyPr/>
        <a:lstStyle/>
        <a:p>
          <a:endParaRPr lang="en-US"/>
        </a:p>
      </dgm:t>
    </dgm:pt>
    <dgm:pt modelId="{DCC6B136-9F69-44AA-8501-44A6ECC33862}" type="sibTrans" cxnId="{BE947D46-4704-4027-991F-705C644ED294}">
      <dgm:prSet/>
      <dgm:spPr/>
      <dgm:t>
        <a:bodyPr/>
        <a:lstStyle/>
        <a:p>
          <a:endParaRPr lang="en-US"/>
        </a:p>
      </dgm:t>
    </dgm:pt>
    <dgm:pt modelId="{D82977A9-896D-49F3-8293-383DED2D7201}" type="pres">
      <dgm:prSet presAssocID="{6D0BD954-D6C5-43BD-BA61-BBA4B1A723A5}" presName="root" presStyleCnt="0">
        <dgm:presLayoutVars>
          <dgm:dir/>
          <dgm:resizeHandles val="exact"/>
        </dgm:presLayoutVars>
      </dgm:prSet>
      <dgm:spPr/>
    </dgm:pt>
    <dgm:pt modelId="{87D09E7C-FFC6-45A6-A246-841B78858A82}" type="pres">
      <dgm:prSet presAssocID="{0472F2DC-66E2-451E-ACCB-E1B9732BCFE2}" presName="compNode" presStyleCnt="0"/>
      <dgm:spPr/>
    </dgm:pt>
    <dgm:pt modelId="{52865568-7315-4770-A860-CD5DCCDCD457}" type="pres">
      <dgm:prSet presAssocID="{0472F2DC-66E2-451E-ACCB-E1B9732BCFE2}" presName="bgRect" presStyleLbl="bgShp" presStyleIdx="0" presStyleCnt="3"/>
      <dgm:spPr/>
    </dgm:pt>
    <dgm:pt modelId="{C7A3F4D7-C2B0-44FA-BD96-1086113A442F}" type="pres">
      <dgm:prSet presAssocID="{0472F2DC-66E2-451E-ACCB-E1B9732BCFE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4B1C128-F5EB-44E7-A29E-A3CCBAB97D06}" type="pres">
      <dgm:prSet presAssocID="{0472F2DC-66E2-451E-ACCB-E1B9732BCFE2}" presName="spaceRect" presStyleCnt="0"/>
      <dgm:spPr/>
    </dgm:pt>
    <dgm:pt modelId="{A4DE0274-516A-40D6-A4E4-30FDFA6C4220}" type="pres">
      <dgm:prSet presAssocID="{0472F2DC-66E2-451E-ACCB-E1B9732BCFE2}" presName="parTx" presStyleLbl="revTx" presStyleIdx="0" presStyleCnt="4">
        <dgm:presLayoutVars>
          <dgm:chMax val="0"/>
          <dgm:chPref val="0"/>
        </dgm:presLayoutVars>
      </dgm:prSet>
      <dgm:spPr/>
    </dgm:pt>
    <dgm:pt modelId="{32C66197-10E7-432D-A354-41EDC4095DAA}" type="pres">
      <dgm:prSet presAssocID="{DCB91C70-0881-456C-936F-D0C9B77991E7}" presName="sibTrans" presStyleCnt="0"/>
      <dgm:spPr/>
    </dgm:pt>
    <dgm:pt modelId="{C2F890B7-F1EC-44D2-AD7C-1C44F961D9C6}" type="pres">
      <dgm:prSet presAssocID="{69B1B762-489A-41E7-8441-20BE6B232078}" presName="compNode" presStyleCnt="0"/>
      <dgm:spPr/>
    </dgm:pt>
    <dgm:pt modelId="{CB0025F7-41DE-4677-B41E-FA48A9398600}" type="pres">
      <dgm:prSet presAssocID="{69B1B762-489A-41E7-8441-20BE6B232078}" presName="bgRect" presStyleLbl="bgShp" presStyleIdx="1" presStyleCnt="3"/>
      <dgm:spPr/>
    </dgm:pt>
    <dgm:pt modelId="{E2C638D0-C0CB-41E8-A3D2-0B7216C237F1}" type="pres">
      <dgm:prSet presAssocID="{69B1B762-489A-41E7-8441-20BE6B23207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C284931C-B86C-4931-88D9-DF279E2B783F}" type="pres">
      <dgm:prSet presAssocID="{69B1B762-489A-41E7-8441-20BE6B232078}" presName="spaceRect" presStyleCnt="0"/>
      <dgm:spPr/>
    </dgm:pt>
    <dgm:pt modelId="{4D8EB868-113B-4A52-BA99-8F75059DC963}" type="pres">
      <dgm:prSet presAssocID="{69B1B762-489A-41E7-8441-20BE6B232078}" presName="parTx" presStyleLbl="revTx" presStyleIdx="1" presStyleCnt="4">
        <dgm:presLayoutVars>
          <dgm:chMax val="0"/>
          <dgm:chPref val="0"/>
        </dgm:presLayoutVars>
      </dgm:prSet>
      <dgm:spPr/>
    </dgm:pt>
    <dgm:pt modelId="{4D52D63C-4304-44F3-9236-9F0AFB3E94CF}" type="pres">
      <dgm:prSet presAssocID="{077C2884-3BE7-4986-8696-A3C4758CAE72}" presName="sibTrans" presStyleCnt="0"/>
      <dgm:spPr/>
    </dgm:pt>
    <dgm:pt modelId="{5CE34578-5C0B-4B88-9831-93F315DC533E}" type="pres">
      <dgm:prSet presAssocID="{CD4F995E-FCCE-4564-BE62-742B3076CC8E}" presName="compNode" presStyleCnt="0"/>
      <dgm:spPr/>
    </dgm:pt>
    <dgm:pt modelId="{42A5AE29-DD44-4CC7-8D61-0D05F10F9797}" type="pres">
      <dgm:prSet presAssocID="{CD4F995E-FCCE-4564-BE62-742B3076CC8E}" presName="bgRect" presStyleLbl="bgShp" presStyleIdx="2" presStyleCnt="3"/>
      <dgm:spPr/>
    </dgm:pt>
    <dgm:pt modelId="{86D503E0-D80C-4453-8D1C-E22BF043E6FB}" type="pres">
      <dgm:prSet presAssocID="{CD4F995E-FCCE-4564-BE62-742B3076CC8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337C859-0A4E-4D96-A139-3BC2DA00961E}" type="pres">
      <dgm:prSet presAssocID="{CD4F995E-FCCE-4564-BE62-742B3076CC8E}" presName="spaceRect" presStyleCnt="0"/>
      <dgm:spPr/>
    </dgm:pt>
    <dgm:pt modelId="{5F2FEDC7-8F55-46FF-A73B-B7ACC06B45E9}" type="pres">
      <dgm:prSet presAssocID="{CD4F995E-FCCE-4564-BE62-742B3076CC8E}" presName="parTx" presStyleLbl="revTx" presStyleIdx="2" presStyleCnt="4">
        <dgm:presLayoutVars>
          <dgm:chMax val="0"/>
          <dgm:chPref val="0"/>
        </dgm:presLayoutVars>
      </dgm:prSet>
      <dgm:spPr/>
    </dgm:pt>
    <dgm:pt modelId="{5DD486A2-7FC6-470B-B8DC-904FE240FF63}" type="pres">
      <dgm:prSet presAssocID="{CD4F995E-FCCE-4564-BE62-742B3076CC8E}" presName="desTx" presStyleLbl="revTx" presStyleIdx="3" presStyleCnt="4">
        <dgm:presLayoutVars/>
      </dgm:prSet>
      <dgm:spPr/>
    </dgm:pt>
  </dgm:ptLst>
  <dgm:cxnLst>
    <dgm:cxn modelId="{F6A13C0F-103D-4EB4-806B-C442ACF78E2C}" type="presOf" srcId="{69B1B762-489A-41E7-8441-20BE6B232078}" destId="{4D8EB868-113B-4A52-BA99-8F75059DC963}" srcOrd="0" destOrd="0" presId="urn:microsoft.com/office/officeart/2018/2/layout/IconVerticalSolidList"/>
    <dgm:cxn modelId="{F155EB17-FB7E-4DD1-9373-C9A6EF792960}" srcId="{6D0BD954-D6C5-43BD-BA61-BBA4B1A723A5}" destId="{0472F2DC-66E2-451E-ACCB-E1B9732BCFE2}" srcOrd="0" destOrd="0" parTransId="{8F02259E-0507-4478-BC25-BE79D6F44DD9}" sibTransId="{DCB91C70-0881-456C-936F-D0C9B77991E7}"/>
    <dgm:cxn modelId="{9646711A-4174-4AB7-9497-65E2BF2AD854}" type="presOf" srcId="{0472F2DC-66E2-451E-ACCB-E1B9732BCFE2}" destId="{A4DE0274-516A-40D6-A4E4-30FDFA6C4220}" srcOrd="0" destOrd="0" presId="urn:microsoft.com/office/officeart/2018/2/layout/IconVerticalSolidList"/>
    <dgm:cxn modelId="{BE947D46-4704-4027-991F-705C644ED294}" srcId="{CD4F995E-FCCE-4564-BE62-742B3076CC8E}" destId="{AECC7957-33D7-405D-BF85-285C04D96220}" srcOrd="2" destOrd="0" parTransId="{CDC10EF1-9D8F-4470-9965-6FCADD3218F0}" sibTransId="{DCC6B136-9F69-44AA-8501-44A6ECC33862}"/>
    <dgm:cxn modelId="{ABF8B16E-3499-4CCE-94D7-2C09B13EE168}" srcId="{CD4F995E-FCCE-4564-BE62-742B3076CC8E}" destId="{867F7F40-A7F7-4A7E-87FB-B87754A2CB5B}" srcOrd="1" destOrd="0" parTransId="{8229CCD9-A941-443F-81F0-EB54A6EB0C46}" sibTransId="{7A7CC39D-ED11-4F7B-BEE4-6542501BA6E7}"/>
    <dgm:cxn modelId="{50357082-D6DA-4B43-A897-4EA836D99E17}" srcId="{6D0BD954-D6C5-43BD-BA61-BBA4B1A723A5}" destId="{CD4F995E-FCCE-4564-BE62-742B3076CC8E}" srcOrd="2" destOrd="0" parTransId="{879E8CB0-5B80-487A-83B8-615E15F08EB3}" sibTransId="{DFC587CE-9B83-4FDC-917B-9CF735B10EF2}"/>
    <dgm:cxn modelId="{18C1858E-6594-4921-B979-9A8D8587D813}" srcId="{CD4F995E-FCCE-4564-BE62-742B3076CC8E}" destId="{5D3D4E41-E633-448A-94B4-F07F6C04404B}" srcOrd="0" destOrd="0" parTransId="{9C5AEA6A-2699-49FF-B45E-C21AC31E7D8E}" sibTransId="{668169BA-B3E2-4681-BC6F-F809A43717A6}"/>
    <dgm:cxn modelId="{FE2D9AC8-809B-4EFC-9E00-115E6C54FF2B}" type="presOf" srcId="{867F7F40-A7F7-4A7E-87FB-B87754A2CB5B}" destId="{5DD486A2-7FC6-470B-B8DC-904FE240FF63}" srcOrd="0" destOrd="1" presId="urn:microsoft.com/office/officeart/2018/2/layout/IconVerticalSolidList"/>
    <dgm:cxn modelId="{BA10D8CE-4DFD-4A0E-BB82-AC7DD391A4EA}" type="presOf" srcId="{AECC7957-33D7-405D-BF85-285C04D96220}" destId="{5DD486A2-7FC6-470B-B8DC-904FE240FF63}" srcOrd="0" destOrd="2" presId="urn:microsoft.com/office/officeart/2018/2/layout/IconVerticalSolidList"/>
    <dgm:cxn modelId="{2D975ED7-250A-4F3B-8D78-2DB7D679973A}" type="presOf" srcId="{5D3D4E41-E633-448A-94B4-F07F6C04404B}" destId="{5DD486A2-7FC6-470B-B8DC-904FE240FF63}" srcOrd="0" destOrd="0" presId="urn:microsoft.com/office/officeart/2018/2/layout/IconVerticalSolidList"/>
    <dgm:cxn modelId="{C9A871DC-232F-4C4F-9927-BC9F4F983F39}" type="presOf" srcId="{6D0BD954-D6C5-43BD-BA61-BBA4B1A723A5}" destId="{D82977A9-896D-49F3-8293-383DED2D7201}" srcOrd="0" destOrd="0" presId="urn:microsoft.com/office/officeart/2018/2/layout/IconVerticalSolidList"/>
    <dgm:cxn modelId="{02B1A4ED-E810-4D5D-84E1-933C3BA1B2DA}" srcId="{6D0BD954-D6C5-43BD-BA61-BBA4B1A723A5}" destId="{69B1B762-489A-41E7-8441-20BE6B232078}" srcOrd="1" destOrd="0" parTransId="{59880F3B-9008-4788-9C8C-4511E30472A1}" sibTransId="{077C2884-3BE7-4986-8696-A3C4758CAE72}"/>
    <dgm:cxn modelId="{062E9BFE-9810-4212-A6DF-F26D796FCCA1}" type="presOf" srcId="{CD4F995E-FCCE-4564-BE62-742B3076CC8E}" destId="{5F2FEDC7-8F55-46FF-A73B-B7ACC06B45E9}" srcOrd="0" destOrd="0" presId="urn:microsoft.com/office/officeart/2018/2/layout/IconVerticalSolidList"/>
    <dgm:cxn modelId="{ACC716E3-9042-4B05-B765-3EDB116578E3}" type="presParOf" srcId="{D82977A9-896D-49F3-8293-383DED2D7201}" destId="{87D09E7C-FFC6-45A6-A246-841B78858A82}" srcOrd="0" destOrd="0" presId="urn:microsoft.com/office/officeart/2018/2/layout/IconVerticalSolidList"/>
    <dgm:cxn modelId="{14BFBDB1-8250-4223-B863-E01091E1B8FF}" type="presParOf" srcId="{87D09E7C-FFC6-45A6-A246-841B78858A82}" destId="{52865568-7315-4770-A860-CD5DCCDCD457}" srcOrd="0" destOrd="0" presId="urn:microsoft.com/office/officeart/2018/2/layout/IconVerticalSolidList"/>
    <dgm:cxn modelId="{2E8300F7-E2CE-43A0-9205-4E96F721C48F}" type="presParOf" srcId="{87D09E7C-FFC6-45A6-A246-841B78858A82}" destId="{C7A3F4D7-C2B0-44FA-BD96-1086113A442F}" srcOrd="1" destOrd="0" presId="urn:microsoft.com/office/officeart/2018/2/layout/IconVerticalSolidList"/>
    <dgm:cxn modelId="{1D406D60-C163-48D4-BEA3-5F351B42A1C2}" type="presParOf" srcId="{87D09E7C-FFC6-45A6-A246-841B78858A82}" destId="{64B1C128-F5EB-44E7-A29E-A3CCBAB97D06}" srcOrd="2" destOrd="0" presId="urn:microsoft.com/office/officeart/2018/2/layout/IconVerticalSolidList"/>
    <dgm:cxn modelId="{A6D880CB-1177-4B6A-9743-3EA960CA0D4A}" type="presParOf" srcId="{87D09E7C-FFC6-45A6-A246-841B78858A82}" destId="{A4DE0274-516A-40D6-A4E4-30FDFA6C4220}" srcOrd="3" destOrd="0" presId="urn:microsoft.com/office/officeart/2018/2/layout/IconVerticalSolidList"/>
    <dgm:cxn modelId="{3FB0FD9A-AAD2-4D84-AE49-6A523DFC3577}" type="presParOf" srcId="{D82977A9-896D-49F3-8293-383DED2D7201}" destId="{32C66197-10E7-432D-A354-41EDC4095DAA}" srcOrd="1" destOrd="0" presId="urn:microsoft.com/office/officeart/2018/2/layout/IconVerticalSolidList"/>
    <dgm:cxn modelId="{D9625161-C85F-4D68-B442-156F574CA44C}" type="presParOf" srcId="{D82977A9-896D-49F3-8293-383DED2D7201}" destId="{C2F890B7-F1EC-44D2-AD7C-1C44F961D9C6}" srcOrd="2" destOrd="0" presId="urn:microsoft.com/office/officeart/2018/2/layout/IconVerticalSolidList"/>
    <dgm:cxn modelId="{5033E50A-4F74-4697-ACA2-A9028FA16765}" type="presParOf" srcId="{C2F890B7-F1EC-44D2-AD7C-1C44F961D9C6}" destId="{CB0025F7-41DE-4677-B41E-FA48A9398600}" srcOrd="0" destOrd="0" presId="urn:microsoft.com/office/officeart/2018/2/layout/IconVerticalSolidList"/>
    <dgm:cxn modelId="{3048C7C3-2EB9-4004-87A1-00777B5B5C2D}" type="presParOf" srcId="{C2F890B7-F1EC-44D2-AD7C-1C44F961D9C6}" destId="{E2C638D0-C0CB-41E8-A3D2-0B7216C237F1}" srcOrd="1" destOrd="0" presId="urn:microsoft.com/office/officeart/2018/2/layout/IconVerticalSolidList"/>
    <dgm:cxn modelId="{683478FE-0C34-47AE-91FA-73034615DEBC}" type="presParOf" srcId="{C2F890B7-F1EC-44D2-AD7C-1C44F961D9C6}" destId="{C284931C-B86C-4931-88D9-DF279E2B783F}" srcOrd="2" destOrd="0" presId="urn:microsoft.com/office/officeart/2018/2/layout/IconVerticalSolidList"/>
    <dgm:cxn modelId="{63492F15-81DE-44CC-B62D-76B4228D4743}" type="presParOf" srcId="{C2F890B7-F1EC-44D2-AD7C-1C44F961D9C6}" destId="{4D8EB868-113B-4A52-BA99-8F75059DC963}" srcOrd="3" destOrd="0" presId="urn:microsoft.com/office/officeart/2018/2/layout/IconVerticalSolidList"/>
    <dgm:cxn modelId="{CB7512BD-86B1-4F69-B955-D3615DB2B08E}" type="presParOf" srcId="{D82977A9-896D-49F3-8293-383DED2D7201}" destId="{4D52D63C-4304-44F3-9236-9F0AFB3E94CF}" srcOrd="3" destOrd="0" presId="urn:microsoft.com/office/officeart/2018/2/layout/IconVerticalSolidList"/>
    <dgm:cxn modelId="{B9A71B19-AA1A-4B49-A7F2-896F295B217F}" type="presParOf" srcId="{D82977A9-896D-49F3-8293-383DED2D7201}" destId="{5CE34578-5C0B-4B88-9831-93F315DC533E}" srcOrd="4" destOrd="0" presId="urn:microsoft.com/office/officeart/2018/2/layout/IconVerticalSolidList"/>
    <dgm:cxn modelId="{981FE242-AB72-45B6-B62B-F07A8F9AD556}" type="presParOf" srcId="{5CE34578-5C0B-4B88-9831-93F315DC533E}" destId="{42A5AE29-DD44-4CC7-8D61-0D05F10F9797}" srcOrd="0" destOrd="0" presId="urn:microsoft.com/office/officeart/2018/2/layout/IconVerticalSolidList"/>
    <dgm:cxn modelId="{7BF2C3DC-C94E-4855-979E-5B691B62A419}" type="presParOf" srcId="{5CE34578-5C0B-4B88-9831-93F315DC533E}" destId="{86D503E0-D80C-4453-8D1C-E22BF043E6FB}" srcOrd="1" destOrd="0" presId="urn:microsoft.com/office/officeart/2018/2/layout/IconVerticalSolidList"/>
    <dgm:cxn modelId="{7974B7F1-EEE2-4B2B-95AA-46A911C82858}" type="presParOf" srcId="{5CE34578-5C0B-4B88-9831-93F315DC533E}" destId="{C337C859-0A4E-4D96-A139-3BC2DA00961E}" srcOrd="2" destOrd="0" presId="urn:microsoft.com/office/officeart/2018/2/layout/IconVerticalSolidList"/>
    <dgm:cxn modelId="{168A8161-0AC0-42F1-BE03-AD59C8F1ADC5}" type="presParOf" srcId="{5CE34578-5C0B-4B88-9831-93F315DC533E}" destId="{5F2FEDC7-8F55-46FF-A73B-B7ACC06B45E9}" srcOrd="3" destOrd="0" presId="urn:microsoft.com/office/officeart/2018/2/layout/IconVerticalSolidList"/>
    <dgm:cxn modelId="{C66DFCC1-D993-4B2C-B5BA-BB1D73208618}" type="presParOf" srcId="{5CE34578-5C0B-4B88-9831-93F315DC533E}" destId="{5DD486A2-7FC6-470B-B8DC-904FE240FF6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65568-7315-4770-A860-CD5DCCDCD457}">
      <dsp:nvSpPr>
        <dsp:cNvPr id="0" name=""/>
        <dsp:cNvSpPr/>
      </dsp:nvSpPr>
      <dsp:spPr>
        <a:xfrm>
          <a:off x="0" y="463"/>
          <a:ext cx="10325100" cy="108554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A3F4D7-C2B0-44FA-BD96-1086113A442F}">
      <dsp:nvSpPr>
        <dsp:cNvPr id="0" name=""/>
        <dsp:cNvSpPr/>
      </dsp:nvSpPr>
      <dsp:spPr>
        <a:xfrm>
          <a:off x="328376" y="244711"/>
          <a:ext cx="597048" cy="597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E0274-516A-40D6-A4E4-30FDFA6C4220}">
      <dsp:nvSpPr>
        <dsp:cNvPr id="0" name=""/>
        <dsp:cNvSpPr/>
      </dsp:nvSpPr>
      <dsp:spPr>
        <a:xfrm>
          <a:off x="1253802" y="463"/>
          <a:ext cx="9071297" cy="1085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887" tIns="114887" rIns="114887" bIns="1148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Current: Student pursuing MS in Data Analytics at WGU</a:t>
          </a:r>
        </a:p>
      </dsp:txBody>
      <dsp:txXfrm>
        <a:off x="1253802" y="463"/>
        <a:ext cx="9071297" cy="1085543"/>
      </dsp:txXfrm>
    </dsp:sp>
    <dsp:sp modelId="{CB0025F7-41DE-4677-B41E-FA48A9398600}">
      <dsp:nvSpPr>
        <dsp:cNvPr id="0" name=""/>
        <dsp:cNvSpPr/>
      </dsp:nvSpPr>
      <dsp:spPr>
        <a:xfrm>
          <a:off x="0" y="1357392"/>
          <a:ext cx="10325100" cy="10855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C638D0-C0CB-41E8-A3D2-0B7216C237F1}">
      <dsp:nvSpPr>
        <dsp:cNvPr id="0" name=""/>
        <dsp:cNvSpPr/>
      </dsp:nvSpPr>
      <dsp:spPr>
        <a:xfrm>
          <a:off x="328376" y="1601640"/>
          <a:ext cx="597048" cy="597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8EB868-113B-4A52-BA99-8F75059DC963}">
      <dsp:nvSpPr>
        <dsp:cNvPr id="0" name=""/>
        <dsp:cNvSpPr/>
      </dsp:nvSpPr>
      <dsp:spPr>
        <a:xfrm>
          <a:off x="1253802" y="1357392"/>
          <a:ext cx="9071297" cy="1085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887" tIns="114887" rIns="114887" bIns="1148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Science Volunteer at local clinic serving underrepresented and impoverished groups</a:t>
          </a:r>
        </a:p>
      </dsp:txBody>
      <dsp:txXfrm>
        <a:off x="1253802" y="1357392"/>
        <a:ext cx="9071297" cy="1085543"/>
      </dsp:txXfrm>
    </dsp:sp>
    <dsp:sp modelId="{42A5AE29-DD44-4CC7-8D61-0D05F10F9797}">
      <dsp:nvSpPr>
        <dsp:cNvPr id="0" name=""/>
        <dsp:cNvSpPr/>
      </dsp:nvSpPr>
      <dsp:spPr>
        <a:xfrm>
          <a:off x="0" y="2714321"/>
          <a:ext cx="10325100" cy="108554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D503E0-D80C-4453-8D1C-E22BF043E6FB}">
      <dsp:nvSpPr>
        <dsp:cNvPr id="0" name=""/>
        <dsp:cNvSpPr/>
      </dsp:nvSpPr>
      <dsp:spPr>
        <a:xfrm>
          <a:off x="328376" y="2958569"/>
          <a:ext cx="597048" cy="597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2FEDC7-8F55-46FF-A73B-B7ACC06B45E9}">
      <dsp:nvSpPr>
        <dsp:cNvPr id="0" name=""/>
        <dsp:cNvSpPr/>
      </dsp:nvSpPr>
      <dsp:spPr>
        <a:xfrm>
          <a:off x="1253802" y="2714321"/>
          <a:ext cx="4646295" cy="1085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887" tIns="114887" rIns="114887" bIns="1148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Previous: </a:t>
          </a:r>
        </a:p>
      </dsp:txBody>
      <dsp:txXfrm>
        <a:off x="1253802" y="2714321"/>
        <a:ext cx="4646295" cy="1085543"/>
      </dsp:txXfrm>
    </dsp:sp>
    <dsp:sp modelId="{5DD486A2-7FC6-470B-B8DC-904FE240FF63}">
      <dsp:nvSpPr>
        <dsp:cNvPr id="0" name=""/>
        <dsp:cNvSpPr/>
      </dsp:nvSpPr>
      <dsp:spPr>
        <a:xfrm>
          <a:off x="5900097" y="2714321"/>
          <a:ext cx="4425002" cy="1085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887" tIns="114887" rIns="114887" bIns="11488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BS Computer Science, WGU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BS Petroleum Engineering, Penn State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BS Spanish, Penn State</a:t>
          </a:r>
        </a:p>
      </dsp:txBody>
      <dsp:txXfrm>
        <a:off x="5900097" y="2714321"/>
        <a:ext cx="4425002" cy="10855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14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1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7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2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98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8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68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96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60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3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6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154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5FA838A-0E6E-4C88-AD16-9F85F559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76151C-B860-4795-BFFE-F03EA5ED1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9A6CDA-1F80-461D-8F38-7CB129143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CDB1976-3A6B-4C16-97AC-67C792186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CA8B170-F785-4124-87F7-3572171AF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79AF682-A8D7-4472-A839-942C27784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7C796E0-2433-4EC2-BC73-AE164D10E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30062F3-843F-4526-900A-D2E208793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DCB46FC-1F32-4277-859B-CA43B63EC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8221B7-2F05-4B1C-86FD-19584DC95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2AF832F-AB88-42C7-B2F7-4BF3659A5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9BC4C10-0437-44D7-9B16-5D65CBDE5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3635B49-FBB3-46C2-9DF8-CF0075EE3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C6703F5-894D-4289-97F5-E57DD4092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005768-6A84-42F3-B812-F73EFC6A3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9764DCF-F546-4CF1-AD5D-48FC34631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D4A8437-E10D-4D18-8C3F-DA4A6CF4F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16393C-72E3-4119-8F85-2BE2F3335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CE950CD-0BA2-4E8E-8A28-238F5A128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44E765B-48B0-4E85-8F07-5A919C71D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DB66722-3EF0-4F8A-9DC8-78E0707CB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AF9B387-70F9-4CAC-A228-6CE60EC3F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27FA5C8-229C-44FF-B402-6F923E45C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EBC897A-E45F-4C79-AF98-0822C279A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AB8DD1-BC74-473C-A3BD-D8FB548B5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7BBCDF-045D-48C1-A45C-BEEB892B3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43A2613-A9FC-4330-8BF0-AF8AA2A23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06C82F6-F384-4FF8-8C8D-E2E8C4F3E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A1AD9FE-6990-40AF-BA95-B0CB398A4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A32048C-7FE5-4B3D-9FC0-C544A1217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81D93C9-C94C-4F4C-97DA-01D1AF5E9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1596736-466A-49D2-9B3C-FC567257C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EE5D2E-8ABB-BE7B-E254-DF432FA40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3439314"/>
            <a:ext cx="10809844" cy="1608021"/>
          </a:xfrm>
        </p:spPr>
        <p:txBody>
          <a:bodyPr anchor="t">
            <a:normAutofit/>
          </a:bodyPr>
          <a:lstStyle/>
          <a:p>
            <a:r>
              <a:rPr lang="en-US" dirty="0"/>
              <a:t>Readmission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D9BC86-4857-BD9A-54DF-0D9E9E44C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6744" y="5067957"/>
            <a:ext cx="4414178" cy="1075444"/>
          </a:xfrm>
        </p:spPr>
        <p:txBody>
          <a:bodyPr anchor="b">
            <a:normAutofit/>
          </a:bodyPr>
          <a:lstStyle/>
          <a:p>
            <a:pPr algn="r"/>
            <a:r>
              <a:rPr lang="en-US" dirty="0"/>
              <a:t>D601 – Task 2</a:t>
            </a:r>
          </a:p>
          <a:p>
            <a:pPr algn="r"/>
            <a:r>
              <a:rPr lang="en-US" dirty="0"/>
              <a:t>Gaby Masak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AED0CFEA-5A13-F090-E4F6-6A8FCCE41B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1805" b="23424"/>
          <a:stretch/>
        </p:blipFill>
        <p:spPr>
          <a:xfrm>
            <a:off x="-6214" y="10"/>
            <a:ext cx="12214825" cy="3267587"/>
          </a:xfrm>
          <a:custGeom>
            <a:avLst/>
            <a:gdLst/>
            <a:ahLst/>
            <a:cxnLst/>
            <a:rect l="l" t="t" r="r" b="b"/>
            <a:pathLst>
              <a:path w="12214825" h="3383384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</p:spPr>
      </p:pic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DB537E44-9142-4F0D-A29D-C1409784F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368205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94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663BDD8-36FC-48B0-8862-3B51BE4F7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15A19D0-2BD2-47E7-A51B-B8083A14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6641F14-42D8-42E0-8B56-FC0A08EB2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F3FEF18-8973-49F1-B984-81E630730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8FEE187-7ECD-4C55-BE26-0DA3DDE0ED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8708818-667C-4218-8552-2975EB004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FA1A626-67CE-4E24-974F-C432A21D1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029D28-01D8-4EB8-B30C-79D6F14E6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24E501C-EBFD-4E76-8F7F-9EFA76EFF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04596B9-52A8-4717-8158-2204F86D9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1EC080A-A9BB-467A-92A9-D597436B7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65DD030-3FCC-4380-B680-8E171845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015E10D-03D4-4A67-8377-5B0A55F3D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DB96670-ACA9-42B6-87A2-E4119998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2BC8247-310E-48D0-9CEF-43BC6E41A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2F09D0F-F86F-4AA5-AB1D-AAB1E5BA9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9569AF0-6598-4FCC-803D-B3C3DE030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1B68A9D-7921-44B8-8464-E36F028EE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68EB3D7-2443-4764-9991-B691C090C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A6128C1-7748-441C-94E4-1874BB577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276682F-0434-4D7E-B400-2DF99D969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CD2F02B-2688-4DCD-9610-1C086528F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BA0DA4B-915F-4A6D-8368-BE7B53E42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01711BC-8D96-4E1F-934B-9E382A617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364551E-CB94-4200-809A-9E33122BA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64389BE-74F0-4F54-9DE0-2BCB33C78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6721F72-5343-46B1-AFC1-6DF4FF771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4A528A6-14EE-4010-93CB-95F75CB96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186140D-084D-4621-A556-65927AB44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2049A17-7EE3-4BEF-B630-AD0AB020E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223B596-7D86-4AF3-AE7E-A696FEF11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F7FC8FA-C1DE-4F38-BCDA-464A54783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5BEFE2E-F050-46F9-BAD0-939F37AA9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63D6C682-FD57-4DF7-854F-DD140E1E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2" y="1516213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B8B7F-C18B-8DA8-E90F-75B1201EF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380515"/>
          </a:xfrm>
        </p:spPr>
        <p:txBody>
          <a:bodyPr>
            <a:normAutofit/>
          </a:bodyPr>
          <a:lstStyle/>
          <a:p>
            <a:r>
              <a:rPr lang="en-US" dirty="0"/>
              <a:t>Personal 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025025-5074-669F-E158-ABB4E0953D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9860211"/>
              </p:ext>
            </p:extLst>
          </p:nvPr>
        </p:nvGraphicFramePr>
        <p:xfrm>
          <a:off x="690563" y="2339974"/>
          <a:ext cx="10325100" cy="38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9050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ight Triangle 80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19EC7B8-C390-4F1B-8960-E6D324510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CEE1CC1-2CD0-4957-8A12-48FA80C0C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4901FEB-A7C2-457B-A124-AD433B041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76048A8-79AA-454C-BD3E-3004F7426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7B51975-25FE-4328-9815-2AA302F28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440B47E-6D3E-4978-B887-B53DA0BF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D94D0A1-D760-40DE-B758-008B93D58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9E590CB-0538-40D7-9CAC-1BBD39CC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D7C67DA-B2AA-46E2-8065-1F862A6F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0C2ED54-1B65-4F4A-B14B-41FC05B37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AE5BBBC-F576-4D54-BF67-C00BB1F4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0D490E7-12F8-40DC-A9C1-D119667EE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C855383-9F21-4BDA-8FCA-22AF3D69F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C3E600C-E08A-418E-B30E-2B0FC15D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980D58F-BD3F-4B47-9BD2-888B0D9D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3544818-9B28-4A71-8D7B-80727A532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101FFBC7-035F-48C5-91FA-4A4973FC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6195BC5-BB4E-4F3F-8378-0B308B425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2404171-AF5C-4FA1-9D4E-DCF75562B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AD45A86-9385-473D-9DBF-565E0A94A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DBA5A228-913F-4D4F-AB25-537293624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87E8BFE-D92E-4EB3-ADD1-FB75CAA68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8756FCD-8335-4089-B4EE-13D629E53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9707D7B-937E-4DC3-87BA-B7B704268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B1A72DC-3F29-4488-9051-C21E1CBB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56DAD76-815C-4F16-98CF-8E8BE1965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1AF2F8C5-6691-4EBD-B42E-4B17DF1ED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32ED14D-1C00-41C8-849C-030A1434E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2F296F5-9867-45CA-BF0A-EF216F6A8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3B72471-9DB5-428B-AF52-E11E03B9F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8656B49-5277-4610-BD7B-F5D98170B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F1A47399-8F78-4DB1-BD21-1166BCB26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Right Triangle 117">
            <a:extLst>
              <a:ext uri="{FF2B5EF4-FFF2-40B4-BE49-F238E27FC236}">
                <a16:creationId xmlns:a16="http://schemas.microsoft.com/office/drawing/2014/main" id="{F952A221-69C2-46B3-890D-354CA5961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810332" y="-28672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4CA801-803B-9E8E-5423-E826F39EE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071" y="722904"/>
            <a:ext cx="9821130" cy="10759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/>
              <a:t>Impact of Initial Days Hospitalized and Complication Level on Readmission</a:t>
            </a:r>
          </a:p>
        </p:txBody>
      </p:sp>
      <p:pic>
        <p:nvPicPr>
          <p:cNvPr id="5" name="Content Placeholder 4" descr="A barcode on a white background&#10;&#10;Description automatically generated">
            <a:extLst>
              <a:ext uri="{FF2B5EF4-FFF2-40B4-BE49-F238E27FC236}">
                <a16:creationId xmlns:a16="http://schemas.microsoft.com/office/drawing/2014/main" id="{A87837F8-36A0-9190-91DA-0A0CF2B8BC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2774" y="3297961"/>
            <a:ext cx="9820189" cy="243049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56F621C-41CA-113E-9160-13446D372419}"/>
              </a:ext>
            </a:extLst>
          </p:cNvPr>
          <p:cNvSpPr/>
          <p:nvPr/>
        </p:nvSpPr>
        <p:spPr>
          <a:xfrm>
            <a:off x="8508520" y="3713584"/>
            <a:ext cx="554200" cy="147199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4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ight Triangle 41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0297160-077C-4B0C-9F1E-6519CEDB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1F77CDE-CC8E-40E6-8745-8D7CB6208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3FCA172-142C-4352-A938-33B43EC3B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53BB53B-6660-4F6B-8C3C-4EAA148CF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21D1E67-3038-4399-8F14-244731FAE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9A17FB9-5481-4E6D-A157-C4A1D8F29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B5B4D4B-6074-48B5-B7D7-5B22BDC2A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FE68CF5-4975-4F0E-98F8-E40F12E8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63AD0D6-BFAB-41EE-A0DD-BFEB6844D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7EA9615-8E94-4E0C-BAF0-C5213232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6A76D71-0BE7-402F-BF24-CB0154E2A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B18C09B-8FB5-4D88-B4FF-2090E781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A06FA18-2473-40B2-8AE0-DEDDC5E9A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187746C-FE57-4160-B924-6B283B33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7337AAE-EB93-4FBD-9904-03664126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6FA7169-C5DB-4F02-935F-AA39EDA4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4195B93-DBB3-4197-8D91-A786D4753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F2FF9EB-46CC-4A22-AF8A-9D11BC966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631DADE-538C-4EA4-9D90-3AED82E01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5A7E2F-77A0-48A1-A881-1A12940D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AC39BAD-DB08-4260-BCE5-4E1FB09A4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68F31ED-A97B-4A9A-9F56-221FFB7A3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362574E-3A61-4C31-915F-F541B7B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32BD431-3E1E-4528-AC59-5A23CE4C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DE7131F-209C-4427-96DA-26E0E973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283DFDB-6A1C-41B8-B590-96606469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DA3D6B3-30E3-4C45-A709-4F775DB84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F481924-9C4A-4A91-8AB4-D796F33D7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3787DCF-DA69-4379-94AB-C361DF326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53DC9D9-196D-4C02-982F-935945BD5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2AF9976-A85B-4FAC-ACA0-7B4F06D1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FD38ACD-F4A1-4970-BE99-87B0A0482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Right Triangle 78">
            <a:extLst>
              <a:ext uri="{FF2B5EF4-FFF2-40B4-BE49-F238E27FC236}">
                <a16:creationId xmlns:a16="http://schemas.microsoft.com/office/drawing/2014/main" id="{429C64BC-8915-422E-9361-EE04C48F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61028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1A149-8CDA-740E-9C58-307A78378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3930417" cy="24797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/>
              <a:t>Dietary Habits Affect Readmission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FE6669-C0D5-30E4-373F-A2CC3D22A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022" y="343432"/>
            <a:ext cx="6674729" cy="579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933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A5EDDB-D896-491E-8178-B95F16C2D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4735" y="1"/>
            <a:ext cx="969264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1E3C81-FE30-B45E-4DB2-B2229A55B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9729" y="1484953"/>
            <a:ext cx="7062271" cy="758714"/>
          </a:xfrm>
        </p:spPr>
        <p:txBody>
          <a:bodyPr>
            <a:normAutofit/>
          </a:bodyPr>
          <a:lstStyle/>
          <a:p>
            <a:r>
              <a:rPr lang="en-US" sz="3200" dirty="0"/>
              <a:t>Percent of Readmission By State</a:t>
            </a:r>
          </a:p>
        </p:txBody>
      </p:sp>
    </p:spTree>
    <p:extLst>
      <p:ext uri="{BB962C8B-B14F-4D97-AF65-F5344CB8AC3E}">
        <p14:creationId xmlns:p14="http://schemas.microsoft.com/office/powerpoint/2010/main" val="3065599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A5BFA78-F064-495B-9429-2A3A39752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41B1524-8773-41A2-B60B-9FA5BEE4F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775004F-FDFC-4383-B54C-D65D6A2B0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8A6C393-7CAE-4BAA-BBC4-AD4AC1181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51E448-3E8F-4E69-A38D-5D31FD0A4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7ABD22A-40A7-4044-A756-3C6189B5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DA5C758-DD4D-4B80-A019-C989ECAA6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727E4F7-B754-45A3-AD68-BDBAA49B7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B202238-36BC-4D59-8366-4F57A8847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EAB59A7-231B-419D-AF8E-A9BFD251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5B74688-C5D4-4726-9F69-5D7EFB3C6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E4CDE69-E5F5-4127-A77E-3FFBCA0B8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0A978B3-1951-44B6-B358-1A1E4C944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EC89324-57E9-45FE-9B4B-CD77D32C9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C1F3405-91FD-4101-BB4B-165FBD4BE2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D46845C-08AC-4F0D-A4ED-D3CF3B555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7B461D1-432A-4182-8C40-95A183AA9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4DABEA8-1DC0-4829-BC3E-582A0C49B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A785BB3-494F-4AAA-9266-8C53FB3A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B1FF74D-6739-4FD1-A90C-C638E15A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A5719DE-505B-4BDC-8323-F3AB5F2FF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7CAB2F-C32D-49D2-B296-65A7F1F32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67C5F73-3394-4E71-9C4E-F0BE61E31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1F20981-D782-46DE-A5DC-A6BCBD3F3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8EFCF63-B4F1-4640-9EE7-D1833B97F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D26414C-D6F5-45BB-8AA5-61C025DB6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986DDAE-1F6A-45A4-9058-6FE32B29A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98B1832-7574-4F28-9ECB-6861B232F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CBCC0AE-6EA9-47F6-A34F-FE955E4DBF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C638F1F-AB51-4137-B516-65EB761A8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1B67BDB-612F-406E-A8AB-D45B6A142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866D459-90C2-4A99-9E01-AC8AC01B1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EFB1841-117A-4496-4AC5-B10176449E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470" r="-3" b="29647"/>
          <a:stretch/>
        </p:blipFill>
        <p:spPr>
          <a:xfrm>
            <a:off x="-767" y="-1"/>
            <a:ext cx="5938005" cy="3422994"/>
          </a:xfrm>
          <a:custGeom>
            <a:avLst/>
            <a:gdLst/>
            <a:ahLst/>
            <a:cxnLst/>
            <a:rect l="l" t="t" r="r" b="b"/>
            <a:pathLst>
              <a:path w="5932752" h="3427250">
                <a:moveTo>
                  <a:pt x="0" y="0"/>
                </a:moveTo>
                <a:lnTo>
                  <a:pt x="5615779" y="0"/>
                </a:lnTo>
                <a:lnTo>
                  <a:pt x="5695822" y="275137"/>
                </a:lnTo>
                <a:cubicBezTo>
                  <a:pt x="6060670" y="1612190"/>
                  <a:pt x="5954458" y="2401982"/>
                  <a:pt x="5710666" y="3123366"/>
                </a:cubicBezTo>
                <a:lnTo>
                  <a:pt x="5599642" y="3427250"/>
                </a:lnTo>
                <a:lnTo>
                  <a:pt x="0" y="3427250"/>
                </a:lnTo>
                <a:close/>
              </a:path>
            </a:pathLst>
          </a:custGeom>
        </p:spPr>
      </p:pic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9393BED8-F65C-448E-B531-7CB732AE9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7301149" y="-28314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A5EDDB-D896-491E-8178-B95F16C2DCB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094" r="-1" b="3905"/>
          <a:stretch/>
        </p:blipFill>
        <p:spPr>
          <a:xfrm>
            <a:off x="-766" y="3422993"/>
            <a:ext cx="5600062" cy="3446973"/>
          </a:xfrm>
          <a:custGeom>
            <a:avLst/>
            <a:gdLst/>
            <a:ahLst/>
            <a:cxnLst/>
            <a:rect l="l" t="t" r="r" b="b"/>
            <a:pathLst>
              <a:path w="5594459" h="3427815">
                <a:moveTo>
                  <a:pt x="0" y="0"/>
                </a:moveTo>
                <a:lnTo>
                  <a:pt x="5594459" y="0"/>
                </a:lnTo>
                <a:lnTo>
                  <a:pt x="5592520" y="5308"/>
                </a:lnTo>
                <a:cubicBezTo>
                  <a:pt x="5276755" y="818579"/>
                  <a:pt x="4843516" y="1631850"/>
                  <a:pt x="4790594" y="3159910"/>
                </a:cubicBezTo>
                <a:lnTo>
                  <a:pt x="4786036" y="3427815"/>
                </a:lnTo>
                <a:lnTo>
                  <a:pt x="0" y="3427815"/>
                </a:ln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ADDAF39-F4C6-5A01-4C4B-0CA040A66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3123" y="713051"/>
            <a:ext cx="3893761" cy="5191516"/>
          </a:xfrm>
        </p:spPr>
        <p:txBody>
          <a:bodyPr>
            <a:normAutofit/>
          </a:bodyPr>
          <a:lstStyle/>
          <a:p>
            <a:r>
              <a:rPr lang="en-US" sz="3600" dirty="0"/>
              <a:t>Average Number of Comorbidities By State</a:t>
            </a:r>
          </a:p>
          <a:p>
            <a:endParaRPr lang="en-US" sz="3600" dirty="0"/>
          </a:p>
          <a:p>
            <a:r>
              <a:rPr lang="en-US" sz="3600" dirty="0"/>
              <a:t>Percent of Readmission By State</a:t>
            </a:r>
          </a:p>
        </p:txBody>
      </p:sp>
    </p:spTree>
    <p:extLst>
      <p:ext uri="{BB962C8B-B14F-4D97-AF65-F5344CB8AC3E}">
        <p14:creationId xmlns:p14="http://schemas.microsoft.com/office/powerpoint/2010/main" val="1556051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D9BDF42-4A2B-5416-C55B-D29C1A6D9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927425" cy="1938525"/>
          </a:xfrm>
        </p:spPr>
        <p:txBody>
          <a:bodyPr>
            <a:normAutofit/>
          </a:bodyPr>
          <a:lstStyle/>
          <a:p>
            <a:r>
              <a:rPr lang="en-US" dirty="0"/>
              <a:t>Actionable Insights</a:t>
            </a: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DBA8260-37BC-3AE9-FE98-7EFD59BE5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86116"/>
            <a:ext cx="4927425" cy="324593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1400" dirty="0"/>
              <a:t>Complication Level: largely not indicative of readmission or length of stay.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Length of Initial Hospitalization: Longer initial stays correlate with higher readmission rates across all complication levels. 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Reducing the length of stay might help lower readmission rates.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Modify discharge metrics and practices for patients in the 52 – 57 day range of initial hospitalization. 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Alternative, automated support for patients initially spending 55+ days hospitalized.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More focus on education on diet and other health habits while patient is hospitalized.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Promote 4 meals per day, restricting more if possible.</a:t>
            </a:r>
          </a:p>
          <a:p>
            <a:pPr>
              <a:lnSpc>
                <a:spcPct val="100000"/>
              </a:lnSpc>
            </a:pPr>
            <a:endParaRPr lang="en-US" sz="1400" dirty="0"/>
          </a:p>
        </p:txBody>
      </p:sp>
      <p:pic>
        <p:nvPicPr>
          <p:cNvPr id="8" name="Picture 7" descr="People holding hands">
            <a:extLst>
              <a:ext uri="{FF2B5EF4-FFF2-40B4-BE49-F238E27FC236}">
                <a16:creationId xmlns:a16="http://schemas.microsoft.com/office/drawing/2014/main" id="{F6769170-F813-6FBE-85A4-907D366FDA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389" r="15227" b="-1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2097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ight Triangle 80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DBF4C08-1E63-4DF5-8493-1C3BBDCA3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B0172335-C8F3-4867-9911-2F5BD212C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7BDAF4F-CC6E-411F-A8CD-919C9BF08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DA124D5-EC6C-40E8-A453-8021DEF63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C7C4E89-FF36-4C86-8662-1B0DE7F21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728F9F7-96C0-40B6-8FEC-1204F7E5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BF2264B-0EBB-4AE9-B192-C49A5163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80A4381-2144-4FCB-95A1-1538834F4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0FDAAE2-E1A2-4517-838D-DB7B1BE30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7BBB666-4FE4-459B-AA22-99776D6B0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E23CB0F-9564-4C2B-8847-CECC11718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A06EBC9-FF83-480F-BAFC-F11C07A10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0B19B23-13F1-4B16-9E14-7C8A6CD4B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E4C9EBB-4687-4958-B779-A7E68209D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3686F2B-B045-40CC-B434-69B83AA19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64C71E8-FEA3-4F9B-AC53-A8374AA97E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5743F8F-79CE-483D-884E-4737026CE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5687DE6-BF15-4C4D-A34A-43FE9DF28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0C30A15-74C6-479D-9415-BD3A15509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39D2221-2473-4D0C-867E-15E42CEDA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A37B0AC9-52B2-49AE-B9F4-5130967F9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0DA4F0D5-4E38-4439-957C-14C7B2C44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231DB7A2-5177-4E09-ACE9-15F56E7A0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F7AF76B-566E-437B-9B3D-C6061B789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0CCD94C-5468-4E4D-83E1-087C30B10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7DE3320-D7F0-4B34-979B-D695DA2634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1961C1D5-CC28-4E56-8667-F195AC96C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F8B42B07-3D51-413F-9B94-05C76898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4D497D7-863D-4842-99B7-A1B3711A9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9017E5D-F3C5-4CE7-B844-A566DFB81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24CC2EB5-F3D5-40B2-B140-F5A643C3A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0C7D98B-0230-4C73-9AFC-BF783AAC5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8838F3-EB17-CB98-7F31-F7FE2214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775" y="1122363"/>
            <a:ext cx="9807425" cy="230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Discussion: Thoughts and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E842A-CF06-8914-0C48-5FAC5ADB8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315" y="3712684"/>
            <a:ext cx="7847491" cy="183455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What aspects of the data or our findings would you like to explore further?</a:t>
            </a:r>
          </a:p>
        </p:txBody>
      </p:sp>
      <p:sp>
        <p:nvSpPr>
          <p:cNvPr id="118" name="Right Triangle 117">
            <a:extLst>
              <a:ext uri="{FF2B5EF4-FFF2-40B4-BE49-F238E27FC236}">
                <a16:creationId xmlns:a16="http://schemas.microsoft.com/office/drawing/2014/main" id="{1B82D339-163C-4586-A620-52BB056E6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814053" y="-285756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397754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RightStep">
      <a:dk1>
        <a:srgbClr val="000000"/>
      </a:dk1>
      <a:lt1>
        <a:srgbClr val="FFFFFF"/>
      </a:lt1>
      <a:dk2>
        <a:srgbClr val="3D3522"/>
      </a:dk2>
      <a:lt2>
        <a:srgbClr val="E2E6E8"/>
      </a:lt2>
      <a:accent1>
        <a:srgbClr val="C89785"/>
      </a:accent1>
      <a:accent2>
        <a:srgbClr val="B59F6F"/>
      </a:accent2>
      <a:accent3>
        <a:srgbClr val="A2A776"/>
      </a:accent3>
      <a:accent4>
        <a:srgbClr val="8AAC6A"/>
      </a:accent4>
      <a:accent5>
        <a:srgbClr val="7CAF78"/>
      </a:accent5>
      <a:accent6>
        <a:srgbClr val="6DB285"/>
      </a:accent6>
      <a:hlink>
        <a:srgbClr val="5D8A9A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2174</TotalTime>
  <Words>200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Grandview</vt:lpstr>
      <vt:lpstr>Wingdings</vt:lpstr>
      <vt:lpstr>CosineVTI</vt:lpstr>
      <vt:lpstr>Readmission Insights</vt:lpstr>
      <vt:lpstr>Personal Introduction</vt:lpstr>
      <vt:lpstr>Impact of Initial Days Hospitalized and Complication Level on Readmission</vt:lpstr>
      <vt:lpstr>Dietary Habits Affect Readmission</vt:lpstr>
      <vt:lpstr>Percent of Readmission By State</vt:lpstr>
      <vt:lpstr>PowerPoint Presentation</vt:lpstr>
      <vt:lpstr>Actionable Insights</vt:lpstr>
      <vt:lpstr>Discussion: Thoughts and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Gaby Masak</dc:creator>
  <cp:lastModifiedBy>Gaby Masak</cp:lastModifiedBy>
  <cp:revision>1</cp:revision>
  <dcterms:created xsi:type="dcterms:W3CDTF">2024-10-26T01:24:10Z</dcterms:created>
  <dcterms:modified xsi:type="dcterms:W3CDTF">2024-10-27T13:38:42Z</dcterms:modified>
</cp:coreProperties>
</file>