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83" r:id="rId16"/>
    <p:sldId id="270" r:id="rId17"/>
    <p:sldId id="284" r:id="rId18"/>
    <p:sldId id="271" r:id="rId19"/>
    <p:sldId id="272" r:id="rId20"/>
    <p:sldId id="273" r:id="rId21"/>
    <p:sldId id="274" r:id="rId22"/>
    <p:sldId id="275" r:id="rId23"/>
    <p:sldId id="276" r:id="rId24"/>
    <p:sldId id="277" r:id="rId25"/>
    <p:sldId id="278" r:id="rId26"/>
    <p:sldId id="285" r:id="rId27"/>
    <p:sldId id="280" r:id="rId28"/>
    <p:sldId id="281" r:id="rId29"/>
    <p:sldId id="282" r:id="rId30"/>
  </p:sldIdLst>
  <p:sldSz cx="12190413" cy="6858000"/>
  <p:notesSz cx="6858000" cy="9144000"/>
  <p:embeddedFontLst>
    <p:embeddedFont>
      <p:font typeface="Calibri" panose="020F0502020204030204"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09">
          <p15:clr>
            <a:srgbClr val="000000"/>
          </p15:clr>
        </p15:guide>
      </p15:sldGuideLst>
    </p:ext>
    <p:ext uri="{2D200454-40CA-4A62-9FC3-DE9A4176ACB9}">
      <p15:notesGuideLst xmlns:p15="http://schemas.microsoft.com/office/powerpoint/2012/main">
        <p15:guide id="1" orient="horz" pos="2879">
          <p15:clr>
            <a:srgbClr val="000000"/>
          </p15:clr>
        </p15:guide>
        <p15:guide id="2" pos="2142">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Db0A6o2WaSJduqJVLLk/Ei/AV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0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79"/>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77" name="Google Shape;77;p1: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10</a:t>
            </a:fld>
            <a:endParaRPr sz="1800" b="0" i="0" u="none" strike="noStrike" cap="none">
              <a:solidFill>
                <a:srgbClr val="000000"/>
              </a:solidFill>
              <a:latin typeface="Times New Roman"/>
              <a:ea typeface="Times New Roman"/>
              <a:cs typeface="Times New Roman"/>
              <a:sym typeface="Times New Roman"/>
            </a:endParaRPr>
          </a:p>
        </p:txBody>
      </p:sp>
      <p:sp>
        <p:nvSpPr>
          <p:cNvPr id="159" name="Google Shape;159;p10: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0" name="Google Shape;160;p10: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11</a:t>
            </a:fld>
            <a:endParaRPr sz="1800" b="0" i="0" u="none" strike="noStrike" cap="none">
              <a:solidFill>
                <a:srgbClr val="000000"/>
              </a:solidFill>
              <a:latin typeface="Times New Roman"/>
              <a:ea typeface="Times New Roman"/>
              <a:cs typeface="Times New Roman"/>
              <a:sym typeface="Times New Roman"/>
            </a:endParaRPr>
          </a:p>
        </p:txBody>
      </p:sp>
      <p:sp>
        <p:nvSpPr>
          <p:cNvPr id="170" name="Google Shape;170;p11: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1" name="Google Shape;171;p11: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12</a:t>
            </a:fld>
            <a:endParaRPr sz="1800" b="0" i="0" u="none" strike="noStrike" cap="none">
              <a:solidFill>
                <a:srgbClr val="000000"/>
              </a:solidFill>
              <a:latin typeface="Times New Roman"/>
              <a:ea typeface="Times New Roman"/>
              <a:cs typeface="Times New Roman"/>
              <a:sym typeface="Times New Roman"/>
            </a:endParaRPr>
          </a:p>
        </p:txBody>
      </p:sp>
      <p:sp>
        <p:nvSpPr>
          <p:cNvPr id="178" name="Google Shape;178;p12: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9" name="Google Shape;179;p12: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13</a:t>
            </a:fld>
            <a:endParaRPr sz="1800" b="0" i="0" u="none" strike="noStrike" cap="none">
              <a:solidFill>
                <a:srgbClr val="000000"/>
              </a:solidFill>
              <a:latin typeface="Times New Roman"/>
              <a:ea typeface="Times New Roman"/>
              <a:cs typeface="Times New Roman"/>
              <a:sym typeface="Times New Roman"/>
            </a:endParaRPr>
          </a:p>
        </p:txBody>
      </p:sp>
      <p:sp>
        <p:nvSpPr>
          <p:cNvPr id="186" name="Google Shape;186;p13: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7" name="Google Shape;187;p13: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195" name="Google Shape;195;p14: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02" name="Google Shape;202;p15: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73133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02" name="Google Shape;202;p15: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02" name="Google Shape;202;p15: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38472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09" name="Google Shape;209;p16: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16" name="Google Shape;216;p17: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91" name="Google Shape;91;p2: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23" name="Google Shape;223;p18: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32" name="Google Shape;232;p19: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39" name="Google Shape;239;p20: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46" name="Google Shape;246;p21: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53" name="Google Shape;253;p22: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60" name="Google Shape;260;p2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60" name="Google Shape;260;p2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33841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5: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76" name="Google Shape;276;p25: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6:notes"/>
          <p:cNvSpPr txBox="1">
            <a:spLocks noGrp="1"/>
          </p:cNvSpPr>
          <p:nvPr>
            <p:ph type="body" idx="1"/>
          </p:nvPr>
        </p:nvSpPr>
        <p:spPr>
          <a:xfrm>
            <a:off x="685800" y="4343400"/>
            <a:ext cx="5484813" cy="4113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
        <p:nvSpPr>
          <p:cNvPr id="283" name="Google Shape;283;p26: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7: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29</a:t>
            </a:fld>
            <a:endParaRPr sz="1800" b="0" i="0" u="none" strike="noStrike" cap="none">
              <a:solidFill>
                <a:srgbClr val="000000"/>
              </a:solidFill>
              <a:latin typeface="Times New Roman"/>
              <a:ea typeface="Times New Roman"/>
              <a:cs typeface="Times New Roman"/>
              <a:sym typeface="Times New Roman"/>
            </a:endParaRPr>
          </a:p>
        </p:txBody>
      </p:sp>
      <p:sp>
        <p:nvSpPr>
          <p:cNvPr id="290" name="Google Shape;290;p27: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1" name="Google Shape;291;p27: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15" name="Google Shape;115;p5: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7" name="Google Shape;107;p4: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4813" cy="4113213"/>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00" name="Google Shape;100;p3:notes"/>
          <p:cNvSpPr>
            <a:spLocks noGrp="1" noRot="1" noChangeAspect="1"/>
          </p:cNvSpPr>
          <p:nvPr>
            <p:ph type="sldImg" idx="2"/>
          </p:nvPr>
        </p:nvSpPr>
        <p:spPr>
          <a:xfrm>
            <a:off x="0" y="695325"/>
            <a:ext cx="0" cy="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6</a:t>
            </a:fld>
            <a:endParaRPr sz="1800" b="0" i="0" u="none" strike="noStrike" cap="none">
              <a:solidFill>
                <a:srgbClr val="000000"/>
              </a:solidFill>
              <a:latin typeface="Times New Roman"/>
              <a:ea typeface="Times New Roman"/>
              <a:cs typeface="Times New Roman"/>
              <a:sym typeface="Times New Roman"/>
            </a:endParaRPr>
          </a:p>
        </p:txBody>
      </p:sp>
      <p:sp>
        <p:nvSpPr>
          <p:cNvPr id="122" name="Google Shape;122;p6: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3" name="Google Shape;123;p6: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7</a:t>
            </a:fld>
            <a:endParaRPr sz="1800" b="0" i="0" u="none" strike="noStrike" cap="none">
              <a:solidFill>
                <a:srgbClr val="000000"/>
              </a:solidFill>
              <a:latin typeface="Times New Roman"/>
              <a:ea typeface="Times New Roman"/>
              <a:cs typeface="Times New Roman"/>
              <a:sym typeface="Times New Roman"/>
            </a:endParaRPr>
          </a:p>
        </p:txBody>
      </p:sp>
      <p:sp>
        <p:nvSpPr>
          <p:cNvPr id="131" name="Google Shape;131;p7: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2" name="Google Shape;132;p7: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8</a:t>
            </a:fld>
            <a:endParaRPr sz="1800" b="0" i="0" u="none" strike="noStrike" cap="none">
              <a:solidFill>
                <a:srgbClr val="000000"/>
              </a:solidFill>
              <a:latin typeface="Times New Roman"/>
              <a:ea typeface="Times New Roman"/>
              <a:cs typeface="Times New Roman"/>
              <a:sym typeface="Times New Roman"/>
            </a:endParaRPr>
          </a:p>
        </p:txBody>
      </p:sp>
      <p:sp>
        <p:nvSpPr>
          <p:cNvPr id="138" name="Google Shape;138;p8: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9" name="Google Shape;139;p8: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sldNum" idx="12"/>
          </p:nvPr>
        </p:nvSpPr>
        <p:spPr>
          <a:xfrm>
            <a:off x="4278313" y="10156825"/>
            <a:ext cx="3278187" cy="5318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pt-BR" sz="1800" b="0" i="0" u="none" strike="noStrike" cap="none">
                <a:solidFill>
                  <a:srgbClr val="000000"/>
                </a:solidFill>
                <a:latin typeface="Times New Roman"/>
                <a:ea typeface="Times New Roman"/>
                <a:cs typeface="Times New Roman"/>
                <a:sym typeface="Times New Roman"/>
              </a:rPr>
              <a:t>9</a:t>
            </a:fld>
            <a:endParaRPr sz="1800" b="0" i="0" u="none" strike="noStrike" cap="none">
              <a:solidFill>
                <a:srgbClr val="000000"/>
              </a:solidFill>
              <a:latin typeface="Times New Roman"/>
              <a:ea typeface="Times New Roman"/>
              <a:cs typeface="Times New Roman"/>
              <a:sym typeface="Times New Roman"/>
            </a:endParaRPr>
          </a:p>
        </p:txBody>
      </p:sp>
      <p:sp>
        <p:nvSpPr>
          <p:cNvPr id="151" name="Google Shape;151;p9:notes"/>
          <p:cNvSpPr>
            <a:spLocks noGrp="1" noRot="1" noChangeAspect="1"/>
          </p:cNvSpPr>
          <p:nvPr>
            <p:ph type="sldImg" idx="2"/>
          </p:nvPr>
        </p:nvSpPr>
        <p:spPr>
          <a:xfrm>
            <a:off x="-17511713" y="-9039225"/>
            <a:ext cx="35025013" cy="197056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2" name="Google Shape;152;p9:notes"/>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7"/>
        <p:cNvGrpSpPr/>
        <p:nvPr/>
      </p:nvGrpSpPr>
      <p:grpSpPr>
        <a:xfrm>
          <a:off x="0" y="0"/>
          <a:ext cx="0" cy="0"/>
          <a:chOff x="0" y="0"/>
          <a:chExt cx="0" cy="0"/>
        </a:xfrm>
      </p:grpSpPr>
      <p:sp>
        <p:nvSpPr>
          <p:cNvPr id="18" name="Google Shape;18;p29"/>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9"/>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38"/>
          <p:cNvSpPr txBox="1">
            <a:spLocks noGrp="1"/>
          </p:cNvSpPr>
          <p:nvPr>
            <p:ph type="body" idx="1"/>
          </p:nvPr>
        </p:nvSpPr>
        <p:spPr>
          <a:xfrm rot="5400000">
            <a:off x="3831962" y="-1622239"/>
            <a:ext cx="4524375" cy="10969256"/>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68" name="Google Shape;68;p38"/>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8"/>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0"/>
        <p:cNvGrpSpPr/>
        <p:nvPr/>
      </p:nvGrpSpPr>
      <p:grpSpPr>
        <a:xfrm>
          <a:off x="0" y="0"/>
          <a:ext cx="0" cy="0"/>
          <a:chOff x="0" y="0"/>
          <a:chExt cx="0" cy="0"/>
        </a:xfrm>
      </p:grpSpPr>
      <p:sp>
        <p:nvSpPr>
          <p:cNvPr id="71" name="Google Shape;71;p39"/>
          <p:cNvSpPr txBox="1">
            <a:spLocks noGrp="1"/>
          </p:cNvSpPr>
          <p:nvPr>
            <p:ph type="title"/>
          </p:nvPr>
        </p:nvSpPr>
        <p:spPr>
          <a:xfrm rot="5400000">
            <a:off x="7283445" y="1829244"/>
            <a:ext cx="5849937" cy="2740727"/>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39"/>
          <p:cNvSpPr txBox="1">
            <a:spLocks noGrp="1"/>
          </p:cNvSpPr>
          <p:nvPr>
            <p:ph type="body" idx="1"/>
          </p:nvPr>
        </p:nvSpPr>
        <p:spPr>
          <a:xfrm rot="5400000">
            <a:off x="1697230" y="-813070"/>
            <a:ext cx="5849937" cy="8025355"/>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73" name="Google Shape;73;p39"/>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0"/>
        <p:cNvGrpSpPr/>
        <p:nvPr/>
      </p:nvGrpSpPr>
      <p:grpSpPr>
        <a:xfrm>
          <a:off x="0" y="0"/>
          <a:ext cx="0" cy="0"/>
          <a:chOff x="0" y="0"/>
          <a:chExt cx="0" cy="0"/>
        </a:xfrm>
      </p:grpSpPr>
      <p:sp>
        <p:nvSpPr>
          <p:cNvPr id="21" name="Google Shape;21;p30"/>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30"/>
          <p:cNvSpPr txBox="1">
            <a:spLocks noGrp="1"/>
          </p:cNvSpPr>
          <p:nvPr>
            <p:ph type="body" idx="1"/>
          </p:nvPr>
        </p:nvSpPr>
        <p:spPr>
          <a:xfrm>
            <a:off x="609521" y="1600201"/>
            <a:ext cx="10969256" cy="4524375"/>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23" name="Google Shape;23;p30"/>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0"/>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5"/>
        <p:cNvGrpSpPr/>
        <p:nvPr/>
      </p:nvGrpSpPr>
      <p:grpSpPr>
        <a:xfrm>
          <a:off x="0" y="0"/>
          <a:ext cx="0" cy="0"/>
          <a:chOff x="0" y="0"/>
          <a:chExt cx="0" cy="0"/>
        </a:xfrm>
      </p:grpSpPr>
      <p:sp>
        <p:nvSpPr>
          <p:cNvPr id="26" name="Google Shape;26;p31"/>
          <p:cNvSpPr txBox="1">
            <a:spLocks noGrp="1"/>
          </p:cNvSpPr>
          <p:nvPr>
            <p:ph type="title"/>
          </p:nvPr>
        </p:nvSpPr>
        <p:spPr>
          <a:xfrm>
            <a:off x="2389406" y="4800600"/>
            <a:ext cx="7314248" cy="566738"/>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31"/>
          <p:cNvSpPr>
            <a:spLocks noGrp="1"/>
          </p:cNvSpPr>
          <p:nvPr>
            <p:ph type="pic" idx="2"/>
          </p:nvPr>
        </p:nvSpPr>
        <p:spPr>
          <a:xfrm>
            <a:off x="2389406" y="612775"/>
            <a:ext cx="7314248" cy="4114800"/>
          </a:xfrm>
          <a:prstGeom prst="rect">
            <a:avLst/>
          </a:prstGeom>
          <a:noFill/>
          <a:ln>
            <a:noFill/>
          </a:ln>
        </p:spPr>
      </p:sp>
      <p:sp>
        <p:nvSpPr>
          <p:cNvPr id="28" name="Google Shape;28;p31"/>
          <p:cNvSpPr txBox="1">
            <a:spLocks noGrp="1"/>
          </p:cNvSpPr>
          <p:nvPr>
            <p:ph type="body" idx="1"/>
          </p:nvPr>
        </p:nvSpPr>
        <p:spPr>
          <a:xfrm>
            <a:off x="2389406" y="5367338"/>
            <a:ext cx="7314248" cy="804862"/>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1400"/>
            </a:lvl1pPr>
            <a:lvl2pPr marL="914400" lvl="1" indent="-228600" algn="l">
              <a:lnSpc>
                <a:spcPct val="100000"/>
              </a:lnSpc>
              <a:spcBef>
                <a:spcPts val="7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29" name="Google Shape;29;p31"/>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1"/>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31"/>
        <p:cNvGrpSpPr/>
        <p:nvPr/>
      </p:nvGrpSpPr>
      <p:grpSpPr>
        <a:xfrm>
          <a:off x="0" y="0"/>
          <a:ext cx="0" cy="0"/>
          <a:chOff x="0" y="0"/>
          <a:chExt cx="0" cy="0"/>
        </a:xfrm>
      </p:grpSpPr>
      <p:sp>
        <p:nvSpPr>
          <p:cNvPr id="32" name="Google Shape;32;p32"/>
          <p:cNvSpPr txBox="1">
            <a:spLocks noGrp="1"/>
          </p:cNvSpPr>
          <p:nvPr>
            <p:ph type="ctrTitle"/>
          </p:nvPr>
        </p:nvSpPr>
        <p:spPr>
          <a:xfrm>
            <a:off x="914281" y="2130426"/>
            <a:ext cx="10361851" cy="1470025"/>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32"/>
          <p:cNvSpPr txBox="1">
            <a:spLocks noGrp="1"/>
          </p:cNvSpPr>
          <p:nvPr>
            <p:ph type="subTitle" idx="1"/>
          </p:nvPr>
        </p:nvSpPr>
        <p:spPr>
          <a:xfrm>
            <a:off x="1828562" y="3886200"/>
            <a:ext cx="8533289" cy="1752600"/>
          </a:xfrm>
          <a:prstGeom prst="rect">
            <a:avLst/>
          </a:prstGeom>
          <a:noFill/>
          <a:ln>
            <a:noFill/>
          </a:ln>
        </p:spPr>
        <p:txBody>
          <a:bodyPr spcFirstLastPara="1" wrap="square" lIns="90000" tIns="46800" rIns="90000" bIns="46800" anchor="t" anchorCtr="0">
            <a:noAutofit/>
          </a:bodyPr>
          <a:lstStyle>
            <a:lvl1pPr lvl="0" algn="ctr">
              <a:lnSpc>
                <a:spcPct val="100000"/>
              </a:lnSpc>
              <a:spcBef>
                <a:spcPts val="800"/>
              </a:spcBef>
              <a:spcAft>
                <a:spcPts val="0"/>
              </a:spcAft>
              <a:buSzPts val="3200"/>
              <a:buNone/>
              <a:defRPr/>
            </a:lvl1pPr>
            <a:lvl2pPr lvl="1" algn="ctr">
              <a:lnSpc>
                <a:spcPct val="100000"/>
              </a:lnSpc>
              <a:spcBef>
                <a:spcPts val="700"/>
              </a:spcBef>
              <a:spcAft>
                <a:spcPts val="0"/>
              </a:spcAft>
              <a:buSzPts val="2800"/>
              <a:buNone/>
              <a:defRPr/>
            </a:lvl2pPr>
            <a:lvl3pPr lvl="2" algn="ctr">
              <a:lnSpc>
                <a:spcPct val="100000"/>
              </a:lnSpc>
              <a:spcBef>
                <a:spcPts val="600"/>
              </a:spcBef>
              <a:spcAft>
                <a:spcPts val="0"/>
              </a:spcAft>
              <a:buSzPts val="2400"/>
              <a:buNone/>
              <a:defRPr/>
            </a:lvl3pPr>
            <a:lvl4pPr lvl="3" algn="ctr">
              <a:lnSpc>
                <a:spcPct val="100000"/>
              </a:lnSpc>
              <a:spcBef>
                <a:spcPts val="500"/>
              </a:spcBef>
              <a:spcAft>
                <a:spcPts val="0"/>
              </a:spcAft>
              <a:buSzPts val="2000"/>
              <a:buNone/>
              <a:defRPr/>
            </a:lvl4pPr>
            <a:lvl5pPr lvl="4" algn="ctr">
              <a:lnSpc>
                <a:spcPct val="100000"/>
              </a:lnSpc>
              <a:spcBef>
                <a:spcPts val="500"/>
              </a:spcBef>
              <a:spcAft>
                <a:spcPts val="0"/>
              </a:spcAft>
              <a:buSzPts val="2000"/>
              <a:buNone/>
              <a:defRPr/>
            </a:lvl5pPr>
            <a:lvl6pPr lvl="5" algn="ctr">
              <a:lnSpc>
                <a:spcPct val="100000"/>
              </a:lnSpc>
              <a:spcBef>
                <a:spcPts val="500"/>
              </a:spcBef>
              <a:spcAft>
                <a:spcPts val="0"/>
              </a:spcAft>
              <a:buSzPts val="2000"/>
              <a:buNone/>
              <a:defRPr/>
            </a:lvl6pPr>
            <a:lvl7pPr lvl="6" algn="ctr">
              <a:lnSpc>
                <a:spcPct val="100000"/>
              </a:lnSpc>
              <a:spcBef>
                <a:spcPts val="500"/>
              </a:spcBef>
              <a:spcAft>
                <a:spcPts val="0"/>
              </a:spcAft>
              <a:buSzPts val="2000"/>
              <a:buNone/>
              <a:defRPr/>
            </a:lvl7pPr>
            <a:lvl8pPr lvl="7" algn="ctr">
              <a:lnSpc>
                <a:spcPct val="100000"/>
              </a:lnSpc>
              <a:spcBef>
                <a:spcPts val="500"/>
              </a:spcBef>
              <a:spcAft>
                <a:spcPts val="0"/>
              </a:spcAft>
              <a:buSzPts val="2000"/>
              <a:buNone/>
              <a:defRPr/>
            </a:lvl8pPr>
            <a:lvl9pPr lvl="8" algn="ctr">
              <a:lnSpc>
                <a:spcPct val="100000"/>
              </a:lnSpc>
              <a:spcBef>
                <a:spcPts val="500"/>
              </a:spcBef>
              <a:spcAft>
                <a:spcPts val="0"/>
              </a:spcAft>
              <a:buSzPts val="2000"/>
              <a:buNone/>
              <a:defRPr/>
            </a:lvl9pPr>
          </a:lstStyle>
          <a:p>
            <a:endParaRPr/>
          </a:p>
        </p:txBody>
      </p:sp>
      <p:sp>
        <p:nvSpPr>
          <p:cNvPr id="34" name="Google Shape;34;p32"/>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6"/>
        <p:cNvGrpSpPr/>
        <p:nvPr/>
      </p:nvGrpSpPr>
      <p:grpSpPr>
        <a:xfrm>
          <a:off x="0" y="0"/>
          <a:ext cx="0" cy="0"/>
          <a:chOff x="0" y="0"/>
          <a:chExt cx="0" cy="0"/>
        </a:xfrm>
      </p:grpSpPr>
      <p:sp>
        <p:nvSpPr>
          <p:cNvPr id="37" name="Google Shape;37;p33"/>
          <p:cNvSpPr txBox="1">
            <a:spLocks noGrp="1"/>
          </p:cNvSpPr>
          <p:nvPr>
            <p:ph type="title"/>
          </p:nvPr>
        </p:nvSpPr>
        <p:spPr>
          <a:xfrm>
            <a:off x="962959" y="4406901"/>
            <a:ext cx="10361851" cy="1362075"/>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33"/>
          <p:cNvSpPr txBox="1">
            <a:spLocks noGrp="1"/>
          </p:cNvSpPr>
          <p:nvPr>
            <p:ph type="body" idx="1"/>
          </p:nvPr>
        </p:nvSpPr>
        <p:spPr>
          <a:xfrm>
            <a:off x="962959" y="2906713"/>
            <a:ext cx="10361851" cy="1500187"/>
          </a:xfrm>
          <a:prstGeom prst="rect">
            <a:avLst/>
          </a:prstGeom>
          <a:noFill/>
          <a:ln>
            <a:noFill/>
          </a:ln>
        </p:spPr>
        <p:txBody>
          <a:bodyPr spcFirstLastPara="1" wrap="square" lIns="90000" tIns="46800" rIns="90000" bIns="46800" anchor="b" anchorCtr="0">
            <a:noAutofit/>
          </a:bodyPr>
          <a:lstStyle>
            <a:lvl1pPr marL="457200" lvl="0" indent="-228600" algn="l">
              <a:lnSpc>
                <a:spcPct val="100000"/>
              </a:lnSpc>
              <a:spcBef>
                <a:spcPts val="800"/>
              </a:spcBef>
              <a:spcAft>
                <a:spcPts val="0"/>
              </a:spcAft>
              <a:buSzPts val="2000"/>
              <a:buNone/>
              <a:defRPr sz="2000"/>
            </a:lvl1pPr>
            <a:lvl2pPr marL="914400" lvl="1" indent="-228600" algn="l">
              <a:lnSpc>
                <a:spcPct val="100000"/>
              </a:lnSpc>
              <a:spcBef>
                <a:spcPts val="700"/>
              </a:spcBef>
              <a:spcAft>
                <a:spcPts val="0"/>
              </a:spcAft>
              <a:buSzPts val="1800"/>
              <a:buNone/>
              <a:defRPr sz="1800"/>
            </a:lvl2pPr>
            <a:lvl3pPr marL="1371600" lvl="2" indent="-228600" algn="l">
              <a:lnSpc>
                <a:spcPct val="100000"/>
              </a:lnSpc>
              <a:spcBef>
                <a:spcPts val="600"/>
              </a:spcBef>
              <a:spcAft>
                <a:spcPts val="0"/>
              </a:spcAft>
              <a:buSzPts val="1600"/>
              <a:buNone/>
              <a:defRPr sz="1600"/>
            </a:lvl3pPr>
            <a:lvl4pPr marL="1828800" lvl="3" indent="-228600" algn="l">
              <a:lnSpc>
                <a:spcPct val="100000"/>
              </a:lnSpc>
              <a:spcBef>
                <a:spcPts val="500"/>
              </a:spcBef>
              <a:spcAft>
                <a:spcPts val="0"/>
              </a:spcAft>
              <a:buSzPts val="1400"/>
              <a:buNone/>
              <a:defRPr sz="1400"/>
            </a:lvl4pPr>
            <a:lvl5pPr marL="2286000" lvl="4" indent="-228600" algn="l">
              <a:lnSpc>
                <a:spcPct val="100000"/>
              </a:lnSpc>
              <a:spcBef>
                <a:spcPts val="500"/>
              </a:spcBef>
              <a:spcAft>
                <a:spcPts val="0"/>
              </a:spcAft>
              <a:buSzPts val="1400"/>
              <a:buNone/>
              <a:defRPr sz="1400"/>
            </a:lvl5pPr>
            <a:lvl6pPr marL="2743200" lvl="5" indent="-228600" algn="l">
              <a:lnSpc>
                <a:spcPct val="100000"/>
              </a:lnSpc>
              <a:spcBef>
                <a:spcPts val="500"/>
              </a:spcBef>
              <a:spcAft>
                <a:spcPts val="0"/>
              </a:spcAft>
              <a:buSzPts val="1400"/>
              <a:buNone/>
              <a:defRPr sz="1400"/>
            </a:lvl6pPr>
            <a:lvl7pPr marL="3200400" lvl="6" indent="-228600" algn="l">
              <a:lnSpc>
                <a:spcPct val="100000"/>
              </a:lnSpc>
              <a:spcBef>
                <a:spcPts val="500"/>
              </a:spcBef>
              <a:spcAft>
                <a:spcPts val="0"/>
              </a:spcAft>
              <a:buSzPts val="1400"/>
              <a:buNone/>
              <a:defRPr sz="1400"/>
            </a:lvl7pPr>
            <a:lvl8pPr marL="3657600" lvl="7" indent="-228600" algn="l">
              <a:lnSpc>
                <a:spcPct val="100000"/>
              </a:lnSpc>
              <a:spcBef>
                <a:spcPts val="500"/>
              </a:spcBef>
              <a:spcAft>
                <a:spcPts val="0"/>
              </a:spcAft>
              <a:buSzPts val="1400"/>
              <a:buNone/>
              <a:defRPr sz="1400"/>
            </a:lvl8pPr>
            <a:lvl9pPr marL="4114800" lvl="8" indent="-228600" algn="l">
              <a:lnSpc>
                <a:spcPct val="100000"/>
              </a:lnSpc>
              <a:spcBef>
                <a:spcPts val="500"/>
              </a:spcBef>
              <a:spcAft>
                <a:spcPts val="0"/>
              </a:spcAft>
              <a:buSzPts val="1400"/>
              <a:buNone/>
              <a:defRPr sz="1400"/>
            </a:lvl9pPr>
          </a:lstStyle>
          <a:p>
            <a:endParaRPr/>
          </a:p>
        </p:txBody>
      </p:sp>
      <p:sp>
        <p:nvSpPr>
          <p:cNvPr id="39" name="Google Shape;39;p33"/>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609521" y="1600201"/>
            <a:ext cx="5381983" cy="4524375"/>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2800"/>
            </a:lvl1pPr>
            <a:lvl2pPr marL="914400" lvl="1" indent="-228600" algn="l">
              <a:lnSpc>
                <a:spcPct val="100000"/>
              </a:lnSpc>
              <a:spcBef>
                <a:spcPts val="700"/>
              </a:spcBef>
              <a:spcAft>
                <a:spcPts val="0"/>
              </a:spcAft>
              <a:buSzPts val="1400"/>
              <a:buNone/>
              <a:defRPr sz="2400"/>
            </a:lvl2pPr>
            <a:lvl3pPr marL="1371600" lvl="2" indent="-228600" algn="l">
              <a:lnSpc>
                <a:spcPct val="100000"/>
              </a:lnSpc>
              <a:spcBef>
                <a:spcPts val="600"/>
              </a:spcBef>
              <a:spcAft>
                <a:spcPts val="0"/>
              </a:spcAft>
              <a:buSzPts val="1400"/>
              <a:buNone/>
              <a:defRPr sz="2000"/>
            </a:lvl3pPr>
            <a:lvl4pPr marL="1828800" lvl="3" indent="-228600" algn="l">
              <a:lnSpc>
                <a:spcPct val="100000"/>
              </a:lnSpc>
              <a:spcBef>
                <a:spcPts val="500"/>
              </a:spcBef>
              <a:spcAft>
                <a:spcPts val="0"/>
              </a:spcAft>
              <a:buSzPts val="1400"/>
              <a:buNone/>
              <a:defRPr sz="1800"/>
            </a:lvl4pPr>
            <a:lvl5pPr marL="2286000" lvl="4" indent="-228600" algn="l">
              <a:lnSpc>
                <a:spcPct val="100000"/>
              </a:lnSpc>
              <a:spcBef>
                <a:spcPts val="500"/>
              </a:spcBef>
              <a:spcAft>
                <a:spcPts val="0"/>
              </a:spcAft>
              <a:buSzPts val="1400"/>
              <a:buNone/>
              <a:defRPr sz="1800"/>
            </a:lvl5pPr>
            <a:lvl6pPr marL="2743200" lvl="5" indent="-228600" algn="l">
              <a:lnSpc>
                <a:spcPct val="100000"/>
              </a:lnSpc>
              <a:spcBef>
                <a:spcPts val="500"/>
              </a:spcBef>
              <a:spcAft>
                <a:spcPts val="0"/>
              </a:spcAft>
              <a:buSzPts val="1400"/>
              <a:buNone/>
              <a:defRPr sz="1800"/>
            </a:lvl6pPr>
            <a:lvl7pPr marL="3200400" lvl="6" indent="-228600" algn="l">
              <a:lnSpc>
                <a:spcPct val="100000"/>
              </a:lnSpc>
              <a:spcBef>
                <a:spcPts val="500"/>
              </a:spcBef>
              <a:spcAft>
                <a:spcPts val="0"/>
              </a:spcAft>
              <a:buSzPts val="1400"/>
              <a:buNone/>
              <a:defRPr sz="1800"/>
            </a:lvl7pPr>
            <a:lvl8pPr marL="3657600" lvl="7" indent="-228600" algn="l">
              <a:lnSpc>
                <a:spcPct val="100000"/>
              </a:lnSpc>
              <a:spcBef>
                <a:spcPts val="500"/>
              </a:spcBef>
              <a:spcAft>
                <a:spcPts val="0"/>
              </a:spcAft>
              <a:buSzPts val="1400"/>
              <a:buNone/>
              <a:defRPr sz="1800"/>
            </a:lvl8pPr>
            <a:lvl9pPr marL="4114800" lvl="8" indent="-228600" algn="l">
              <a:lnSpc>
                <a:spcPct val="100000"/>
              </a:lnSpc>
              <a:spcBef>
                <a:spcPts val="500"/>
              </a:spcBef>
              <a:spcAft>
                <a:spcPts val="0"/>
              </a:spcAft>
              <a:buSzPts val="1400"/>
              <a:buNone/>
              <a:defRPr sz="1800"/>
            </a:lvl9pPr>
          </a:lstStyle>
          <a:p>
            <a:endParaRPr/>
          </a:p>
        </p:txBody>
      </p:sp>
      <p:sp>
        <p:nvSpPr>
          <p:cNvPr id="44" name="Google Shape;44;p34"/>
          <p:cNvSpPr txBox="1">
            <a:spLocks noGrp="1"/>
          </p:cNvSpPr>
          <p:nvPr>
            <p:ph type="body" idx="2"/>
          </p:nvPr>
        </p:nvSpPr>
        <p:spPr>
          <a:xfrm>
            <a:off x="6194678" y="1600201"/>
            <a:ext cx="5384099" cy="4524375"/>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2800"/>
            </a:lvl1pPr>
            <a:lvl2pPr marL="914400" lvl="1" indent="-228600" algn="l">
              <a:lnSpc>
                <a:spcPct val="100000"/>
              </a:lnSpc>
              <a:spcBef>
                <a:spcPts val="700"/>
              </a:spcBef>
              <a:spcAft>
                <a:spcPts val="0"/>
              </a:spcAft>
              <a:buSzPts val="1400"/>
              <a:buNone/>
              <a:defRPr sz="2400"/>
            </a:lvl2pPr>
            <a:lvl3pPr marL="1371600" lvl="2" indent="-228600" algn="l">
              <a:lnSpc>
                <a:spcPct val="100000"/>
              </a:lnSpc>
              <a:spcBef>
                <a:spcPts val="600"/>
              </a:spcBef>
              <a:spcAft>
                <a:spcPts val="0"/>
              </a:spcAft>
              <a:buSzPts val="1400"/>
              <a:buNone/>
              <a:defRPr sz="2000"/>
            </a:lvl3pPr>
            <a:lvl4pPr marL="1828800" lvl="3" indent="-228600" algn="l">
              <a:lnSpc>
                <a:spcPct val="100000"/>
              </a:lnSpc>
              <a:spcBef>
                <a:spcPts val="500"/>
              </a:spcBef>
              <a:spcAft>
                <a:spcPts val="0"/>
              </a:spcAft>
              <a:buSzPts val="1400"/>
              <a:buNone/>
              <a:defRPr sz="1800"/>
            </a:lvl4pPr>
            <a:lvl5pPr marL="2286000" lvl="4" indent="-228600" algn="l">
              <a:lnSpc>
                <a:spcPct val="100000"/>
              </a:lnSpc>
              <a:spcBef>
                <a:spcPts val="500"/>
              </a:spcBef>
              <a:spcAft>
                <a:spcPts val="0"/>
              </a:spcAft>
              <a:buSzPts val="1400"/>
              <a:buNone/>
              <a:defRPr sz="1800"/>
            </a:lvl5pPr>
            <a:lvl6pPr marL="2743200" lvl="5" indent="-228600" algn="l">
              <a:lnSpc>
                <a:spcPct val="100000"/>
              </a:lnSpc>
              <a:spcBef>
                <a:spcPts val="500"/>
              </a:spcBef>
              <a:spcAft>
                <a:spcPts val="0"/>
              </a:spcAft>
              <a:buSzPts val="1400"/>
              <a:buNone/>
              <a:defRPr sz="1800"/>
            </a:lvl6pPr>
            <a:lvl7pPr marL="3200400" lvl="6" indent="-228600" algn="l">
              <a:lnSpc>
                <a:spcPct val="100000"/>
              </a:lnSpc>
              <a:spcBef>
                <a:spcPts val="500"/>
              </a:spcBef>
              <a:spcAft>
                <a:spcPts val="0"/>
              </a:spcAft>
              <a:buSzPts val="1400"/>
              <a:buNone/>
              <a:defRPr sz="1800"/>
            </a:lvl7pPr>
            <a:lvl8pPr marL="3657600" lvl="7" indent="-228600" algn="l">
              <a:lnSpc>
                <a:spcPct val="100000"/>
              </a:lnSpc>
              <a:spcBef>
                <a:spcPts val="500"/>
              </a:spcBef>
              <a:spcAft>
                <a:spcPts val="0"/>
              </a:spcAft>
              <a:buSzPts val="1400"/>
              <a:buNone/>
              <a:defRPr sz="1800"/>
            </a:lvl8pPr>
            <a:lvl9pPr marL="4114800" lvl="8" indent="-228600" algn="l">
              <a:lnSpc>
                <a:spcPct val="100000"/>
              </a:lnSpc>
              <a:spcBef>
                <a:spcPts val="500"/>
              </a:spcBef>
              <a:spcAft>
                <a:spcPts val="0"/>
              </a:spcAft>
              <a:buSzPts val="1400"/>
              <a:buNone/>
              <a:defRPr sz="1800"/>
            </a:lvl9pPr>
          </a:lstStyle>
          <a:p>
            <a:endParaRPr/>
          </a:p>
        </p:txBody>
      </p:sp>
      <p:sp>
        <p:nvSpPr>
          <p:cNvPr id="45" name="Google Shape;45;p34"/>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4"/>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7"/>
        <p:cNvGrpSpPr/>
        <p:nvPr/>
      </p:nvGrpSpPr>
      <p:grpSpPr>
        <a:xfrm>
          <a:off x="0" y="0"/>
          <a:ext cx="0" cy="0"/>
          <a:chOff x="0" y="0"/>
          <a:chExt cx="0" cy="0"/>
        </a:xfrm>
      </p:grpSpPr>
      <p:sp>
        <p:nvSpPr>
          <p:cNvPr id="48" name="Google Shape;48;p35"/>
          <p:cNvSpPr txBox="1">
            <a:spLocks noGrp="1"/>
          </p:cNvSpPr>
          <p:nvPr>
            <p:ph type="title"/>
          </p:nvPr>
        </p:nvSpPr>
        <p:spPr>
          <a:xfrm>
            <a:off x="609521" y="274638"/>
            <a:ext cx="10971372" cy="1143000"/>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35"/>
          <p:cNvSpPr txBox="1">
            <a:spLocks noGrp="1"/>
          </p:cNvSpPr>
          <p:nvPr>
            <p:ph type="body" idx="1"/>
          </p:nvPr>
        </p:nvSpPr>
        <p:spPr>
          <a:xfrm>
            <a:off x="609521" y="1535113"/>
            <a:ext cx="5386216" cy="639762"/>
          </a:xfrm>
          <a:prstGeom prst="rect">
            <a:avLst/>
          </a:prstGeom>
          <a:noFill/>
          <a:ln>
            <a:noFill/>
          </a:ln>
        </p:spPr>
        <p:txBody>
          <a:bodyPr spcFirstLastPara="1" wrap="square" lIns="90000" tIns="46800" rIns="90000" bIns="46800" anchor="b" anchorCtr="0">
            <a:noAutofit/>
          </a:bodyPr>
          <a:lstStyle>
            <a:lvl1pPr marL="457200" lvl="0" indent="-228600" algn="l">
              <a:lnSpc>
                <a:spcPct val="100000"/>
              </a:lnSpc>
              <a:spcBef>
                <a:spcPts val="800"/>
              </a:spcBef>
              <a:spcAft>
                <a:spcPts val="0"/>
              </a:spcAft>
              <a:buSzPts val="2400"/>
              <a:buNone/>
              <a:defRPr sz="2400" b="1"/>
            </a:lvl1pPr>
            <a:lvl2pPr marL="914400" lvl="1" indent="-228600" algn="l">
              <a:lnSpc>
                <a:spcPct val="100000"/>
              </a:lnSpc>
              <a:spcBef>
                <a:spcPts val="7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50" name="Google Shape;50;p35"/>
          <p:cNvSpPr txBox="1">
            <a:spLocks noGrp="1"/>
          </p:cNvSpPr>
          <p:nvPr>
            <p:ph type="body" idx="2"/>
          </p:nvPr>
        </p:nvSpPr>
        <p:spPr>
          <a:xfrm>
            <a:off x="609521" y="2174875"/>
            <a:ext cx="5386216" cy="3951288"/>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2400"/>
            </a:lvl1pPr>
            <a:lvl2pPr marL="914400" lvl="1" indent="-228600" algn="l">
              <a:lnSpc>
                <a:spcPct val="100000"/>
              </a:lnSpc>
              <a:spcBef>
                <a:spcPts val="700"/>
              </a:spcBef>
              <a:spcAft>
                <a:spcPts val="0"/>
              </a:spcAft>
              <a:buSzPts val="1400"/>
              <a:buNone/>
              <a:defRPr sz="2000"/>
            </a:lvl2pPr>
            <a:lvl3pPr marL="1371600" lvl="2" indent="-228600" algn="l">
              <a:lnSpc>
                <a:spcPct val="100000"/>
              </a:lnSpc>
              <a:spcBef>
                <a:spcPts val="600"/>
              </a:spcBef>
              <a:spcAft>
                <a:spcPts val="0"/>
              </a:spcAft>
              <a:buSzPts val="1400"/>
              <a:buNone/>
              <a:defRPr sz="1800"/>
            </a:lvl3pPr>
            <a:lvl4pPr marL="1828800" lvl="3" indent="-228600" algn="l">
              <a:lnSpc>
                <a:spcPct val="100000"/>
              </a:lnSpc>
              <a:spcBef>
                <a:spcPts val="500"/>
              </a:spcBef>
              <a:spcAft>
                <a:spcPts val="0"/>
              </a:spcAft>
              <a:buSzPts val="1400"/>
              <a:buNone/>
              <a:defRPr sz="1600"/>
            </a:lvl4pPr>
            <a:lvl5pPr marL="2286000" lvl="4" indent="-228600" algn="l">
              <a:lnSpc>
                <a:spcPct val="100000"/>
              </a:lnSpc>
              <a:spcBef>
                <a:spcPts val="500"/>
              </a:spcBef>
              <a:spcAft>
                <a:spcPts val="0"/>
              </a:spcAft>
              <a:buSzPts val="1400"/>
              <a:buNone/>
              <a:defRPr sz="1600"/>
            </a:lvl5pPr>
            <a:lvl6pPr marL="2743200" lvl="5" indent="-228600" algn="l">
              <a:lnSpc>
                <a:spcPct val="100000"/>
              </a:lnSpc>
              <a:spcBef>
                <a:spcPts val="500"/>
              </a:spcBef>
              <a:spcAft>
                <a:spcPts val="0"/>
              </a:spcAft>
              <a:buSzPts val="1400"/>
              <a:buNone/>
              <a:defRPr sz="1600"/>
            </a:lvl6pPr>
            <a:lvl7pPr marL="3200400" lvl="6" indent="-228600" algn="l">
              <a:lnSpc>
                <a:spcPct val="100000"/>
              </a:lnSpc>
              <a:spcBef>
                <a:spcPts val="500"/>
              </a:spcBef>
              <a:spcAft>
                <a:spcPts val="0"/>
              </a:spcAft>
              <a:buSzPts val="1400"/>
              <a:buNone/>
              <a:defRPr sz="1600"/>
            </a:lvl7pPr>
            <a:lvl8pPr marL="3657600" lvl="7" indent="-228600" algn="l">
              <a:lnSpc>
                <a:spcPct val="100000"/>
              </a:lnSpc>
              <a:spcBef>
                <a:spcPts val="500"/>
              </a:spcBef>
              <a:spcAft>
                <a:spcPts val="0"/>
              </a:spcAft>
              <a:buSzPts val="1400"/>
              <a:buNone/>
              <a:defRPr sz="1600"/>
            </a:lvl8pPr>
            <a:lvl9pPr marL="4114800" lvl="8" indent="-228600" algn="l">
              <a:lnSpc>
                <a:spcPct val="100000"/>
              </a:lnSpc>
              <a:spcBef>
                <a:spcPts val="500"/>
              </a:spcBef>
              <a:spcAft>
                <a:spcPts val="0"/>
              </a:spcAft>
              <a:buSzPts val="1400"/>
              <a:buNone/>
              <a:defRPr sz="1600"/>
            </a:lvl9pPr>
          </a:lstStyle>
          <a:p>
            <a:endParaRPr/>
          </a:p>
        </p:txBody>
      </p:sp>
      <p:sp>
        <p:nvSpPr>
          <p:cNvPr id="51" name="Google Shape;51;p35"/>
          <p:cNvSpPr txBox="1">
            <a:spLocks noGrp="1"/>
          </p:cNvSpPr>
          <p:nvPr>
            <p:ph type="body" idx="3"/>
          </p:nvPr>
        </p:nvSpPr>
        <p:spPr>
          <a:xfrm>
            <a:off x="6192561" y="1535113"/>
            <a:ext cx="5388332" cy="639762"/>
          </a:xfrm>
          <a:prstGeom prst="rect">
            <a:avLst/>
          </a:prstGeom>
          <a:noFill/>
          <a:ln>
            <a:noFill/>
          </a:ln>
        </p:spPr>
        <p:txBody>
          <a:bodyPr spcFirstLastPara="1" wrap="square" lIns="90000" tIns="46800" rIns="90000" bIns="46800" anchor="b" anchorCtr="0">
            <a:noAutofit/>
          </a:bodyPr>
          <a:lstStyle>
            <a:lvl1pPr marL="457200" lvl="0" indent="-228600" algn="l">
              <a:lnSpc>
                <a:spcPct val="100000"/>
              </a:lnSpc>
              <a:spcBef>
                <a:spcPts val="800"/>
              </a:spcBef>
              <a:spcAft>
                <a:spcPts val="0"/>
              </a:spcAft>
              <a:buSzPts val="2400"/>
              <a:buNone/>
              <a:defRPr sz="2400" b="1"/>
            </a:lvl1pPr>
            <a:lvl2pPr marL="914400" lvl="1" indent="-228600" algn="l">
              <a:lnSpc>
                <a:spcPct val="100000"/>
              </a:lnSpc>
              <a:spcBef>
                <a:spcPts val="7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52" name="Google Shape;52;p35"/>
          <p:cNvSpPr txBox="1">
            <a:spLocks noGrp="1"/>
          </p:cNvSpPr>
          <p:nvPr>
            <p:ph type="body" idx="4"/>
          </p:nvPr>
        </p:nvSpPr>
        <p:spPr>
          <a:xfrm>
            <a:off x="6192561" y="2174875"/>
            <a:ext cx="5388332" cy="3951288"/>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2400"/>
            </a:lvl1pPr>
            <a:lvl2pPr marL="914400" lvl="1" indent="-228600" algn="l">
              <a:lnSpc>
                <a:spcPct val="100000"/>
              </a:lnSpc>
              <a:spcBef>
                <a:spcPts val="700"/>
              </a:spcBef>
              <a:spcAft>
                <a:spcPts val="0"/>
              </a:spcAft>
              <a:buSzPts val="1400"/>
              <a:buNone/>
              <a:defRPr sz="2000"/>
            </a:lvl2pPr>
            <a:lvl3pPr marL="1371600" lvl="2" indent="-228600" algn="l">
              <a:lnSpc>
                <a:spcPct val="100000"/>
              </a:lnSpc>
              <a:spcBef>
                <a:spcPts val="600"/>
              </a:spcBef>
              <a:spcAft>
                <a:spcPts val="0"/>
              </a:spcAft>
              <a:buSzPts val="1400"/>
              <a:buNone/>
              <a:defRPr sz="1800"/>
            </a:lvl3pPr>
            <a:lvl4pPr marL="1828800" lvl="3" indent="-228600" algn="l">
              <a:lnSpc>
                <a:spcPct val="100000"/>
              </a:lnSpc>
              <a:spcBef>
                <a:spcPts val="500"/>
              </a:spcBef>
              <a:spcAft>
                <a:spcPts val="0"/>
              </a:spcAft>
              <a:buSzPts val="1400"/>
              <a:buNone/>
              <a:defRPr sz="1600"/>
            </a:lvl4pPr>
            <a:lvl5pPr marL="2286000" lvl="4" indent="-228600" algn="l">
              <a:lnSpc>
                <a:spcPct val="100000"/>
              </a:lnSpc>
              <a:spcBef>
                <a:spcPts val="500"/>
              </a:spcBef>
              <a:spcAft>
                <a:spcPts val="0"/>
              </a:spcAft>
              <a:buSzPts val="1400"/>
              <a:buNone/>
              <a:defRPr sz="1600"/>
            </a:lvl5pPr>
            <a:lvl6pPr marL="2743200" lvl="5" indent="-228600" algn="l">
              <a:lnSpc>
                <a:spcPct val="100000"/>
              </a:lnSpc>
              <a:spcBef>
                <a:spcPts val="500"/>
              </a:spcBef>
              <a:spcAft>
                <a:spcPts val="0"/>
              </a:spcAft>
              <a:buSzPts val="1400"/>
              <a:buNone/>
              <a:defRPr sz="1600"/>
            </a:lvl6pPr>
            <a:lvl7pPr marL="3200400" lvl="6" indent="-228600" algn="l">
              <a:lnSpc>
                <a:spcPct val="100000"/>
              </a:lnSpc>
              <a:spcBef>
                <a:spcPts val="500"/>
              </a:spcBef>
              <a:spcAft>
                <a:spcPts val="0"/>
              </a:spcAft>
              <a:buSzPts val="1400"/>
              <a:buNone/>
              <a:defRPr sz="1600"/>
            </a:lvl7pPr>
            <a:lvl8pPr marL="3657600" lvl="7" indent="-228600" algn="l">
              <a:lnSpc>
                <a:spcPct val="100000"/>
              </a:lnSpc>
              <a:spcBef>
                <a:spcPts val="500"/>
              </a:spcBef>
              <a:spcAft>
                <a:spcPts val="0"/>
              </a:spcAft>
              <a:buSzPts val="1400"/>
              <a:buNone/>
              <a:defRPr sz="1600"/>
            </a:lvl8pPr>
            <a:lvl9pPr marL="4114800" lvl="8" indent="-228600" algn="l">
              <a:lnSpc>
                <a:spcPct val="100000"/>
              </a:lnSpc>
              <a:spcBef>
                <a:spcPts val="500"/>
              </a:spcBef>
              <a:spcAft>
                <a:spcPts val="0"/>
              </a:spcAft>
              <a:buSzPts val="1400"/>
              <a:buNone/>
              <a:defRPr sz="1600"/>
            </a:lvl9pPr>
          </a:lstStyle>
          <a:p>
            <a:endParaRPr/>
          </a:p>
        </p:txBody>
      </p:sp>
      <p:sp>
        <p:nvSpPr>
          <p:cNvPr id="53" name="Google Shape;53;p35"/>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5"/>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5"/>
        <p:cNvGrpSpPr/>
        <p:nvPr/>
      </p:nvGrpSpPr>
      <p:grpSpPr>
        <a:xfrm>
          <a:off x="0" y="0"/>
          <a:ext cx="0" cy="0"/>
          <a:chOff x="0" y="0"/>
          <a:chExt cx="0" cy="0"/>
        </a:xfrm>
      </p:grpSpPr>
      <p:sp>
        <p:nvSpPr>
          <p:cNvPr id="56" name="Google Shape;56;p36"/>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36"/>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6"/>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9"/>
        <p:cNvGrpSpPr/>
        <p:nvPr/>
      </p:nvGrpSpPr>
      <p:grpSpPr>
        <a:xfrm>
          <a:off x="0" y="0"/>
          <a:ext cx="0" cy="0"/>
          <a:chOff x="0" y="0"/>
          <a:chExt cx="0" cy="0"/>
        </a:xfrm>
      </p:grpSpPr>
      <p:sp>
        <p:nvSpPr>
          <p:cNvPr id="60" name="Google Shape;60;p37"/>
          <p:cNvSpPr txBox="1">
            <a:spLocks noGrp="1"/>
          </p:cNvSpPr>
          <p:nvPr>
            <p:ph type="title"/>
          </p:nvPr>
        </p:nvSpPr>
        <p:spPr>
          <a:xfrm>
            <a:off x="609521" y="273050"/>
            <a:ext cx="4010562" cy="1162050"/>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37"/>
          <p:cNvSpPr txBox="1">
            <a:spLocks noGrp="1"/>
          </p:cNvSpPr>
          <p:nvPr>
            <p:ph type="body" idx="1"/>
          </p:nvPr>
        </p:nvSpPr>
        <p:spPr>
          <a:xfrm>
            <a:off x="4766113" y="273051"/>
            <a:ext cx="6814779" cy="5853113"/>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3200"/>
            </a:lvl1pPr>
            <a:lvl2pPr marL="914400" lvl="1" indent="-228600" algn="l">
              <a:lnSpc>
                <a:spcPct val="100000"/>
              </a:lnSpc>
              <a:spcBef>
                <a:spcPts val="700"/>
              </a:spcBef>
              <a:spcAft>
                <a:spcPts val="0"/>
              </a:spcAft>
              <a:buSzPts val="1400"/>
              <a:buNone/>
              <a:defRPr sz="2800"/>
            </a:lvl2pPr>
            <a:lvl3pPr marL="1371600" lvl="2" indent="-228600" algn="l">
              <a:lnSpc>
                <a:spcPct val="100000"/>
              </a:lnSpc>
              <a:spcBef>
                <a:spcPts val="600"/>
              </a:spcBef>
              <a:spcAft>
                <a:spcPts val="0"/>
              </a:spcAft>
              <a:buSzPts val="1400"/>
              <a:buNone/>
              <a:defRPr sz="2400"/>
            </a:lvl3pPr>
            <a:lvl4pPr marL="1828800" lvl="3" indent="-228600" algn="l">
              <a:lnSpc>
                <a:spcPct val="100000"/>
              </a:lnSpc>
              <a:spcBef>
                <a:spcPts val="500"/>
              </a:spcBef>
              <a:spcAft>
                <a:spcPts val="0"/>
              </a:spcAft>
              <a:buSzPts val="1400"/>
              <a:buNone/>
              <a:defRPr sz="2000"/>
            </a:lvl4pPr>
            <a:lvl5pPr marL="2286000" lvl="4" indent="-228600" algn="l">
              <a:lnSpc>
                <a:spcPct val="100000"/>
              </a:lnSpc>
              <a:spcBef>
                <a:spcPts val="500"/>
              </a:spcBef>
              <a:spcAft>
                <a:spcPts val="0"/>
              </a:spcAft>
              <a:buSzPts val="1400"/>
              <a:buNone/>
              <a:defRPr sz="2000"/>
            </a:lvl5pPr>
            <a:lvl6pPr marL="2743200" lvl="5" indent="-228600" algn="l">
              <a:lnSpc>
                <a:spcPct val="100000"/>
              </a:lnSpc>
              <a:spcBef>
                <a:spcPts val="500"/>
              </a:spcBef>
              <a:spcAft>
                <a:spcPts val="0"/>
              </a:spcAft>
              <a:buSzPts val="1400"/>
              <a:buNone/>
              <a:defRPr sz="2000"/>
            </a:lvl6pPr>
            <a:lvl7pPr marL="3200400" lvl="6" indent="-228600" algn="l">
              <a:lnSpc>
                <a:spcPct val="100000"/>
              </a:lnSpc>
              <a:spcBef>
                <a:spcPts val="500"/>
              </a:spcBef>
              <a:spcAft>
                <a:spcPts val="0"/>
              </a:spcAft>
              <a:buSzPts val="1400"/>
              <a:buNone/>
              <a:defRPr sz="2000"/>
            </a:lvl7pPr>
            <a:lvl8pPr marL="3657600" lvl="7" indent="-228600" algn="l">
              <a:lnSpc>
                <a:spcPct val="100000"/>
              </a:lnSpc>
              <a:spcBef>
                <a:spcPts val="500"/>
              </a:spcBef>
              <a:spcAft>
                <a:spcPts val="0"/>
              </a:spcAft>
              <a:buSzPts val="1400"/>
              <a:buNone/>
              <a:defRPr sz="2000"/>
            </a:lvl8pPr>
            <a:lvl9pPr marL="4114800" lvl="8" indent="-228600" algn="l">
              <a:lnSpc>
                <a:spcPct val="100000"/>
              </a:lnSpc>
              <a:spcBef>
                <a:spcPts val="500"/>
              </a:spcBef>
              <a:spcAft>
                <a:spcPts val="0"/>
              </a:spcAft>
              <a:buSzPts val="1400"/>
              <a:buNone/>
              <a:defRPr sz="2000"/>
            </a:lvl9pPr>
          </a:lstStyle>
          <a:p>
            <a:endParaRPr/>
          </a:p>
        </p:txBody>
      </p:sp>
      <p:sp>
        <p:nvSpPr>
          <p:cNvPr id="62" name="Google Shape;62;p37"/>
          <p:cNvSpPr txBox="1">
            <a:spLocks noGrp="1"/>
          </p:cNvSpPr>
          <p:nvPr>
            <p:ph type="body" idx="2"/>
          </p:nvPr>
        </p:nvSpPr>
        <p:spPr>
          <a:xfrm>
            <a:off x="609521" y="1435101"/>
            <a:ext cx="4010562" cy="4691063"/>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1400"/>
            </a:lvl1pPr>
            <a:lvl2pPr marL="914400" lvl="1" indent="-228600" algn="l">
              <a:lnSpc>
                <a:spcPct val="100000"/>
              </a:lnSpc>
              <a:spcBef>
                <a:spcPts val="7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63" name="Google Shape;63;p37"/>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lvl="0" algn="l">
              <a:lnSpc>
                <a:spcPct val="100000"/>
              </a:lnSpc>
              <a:spcBef>
                <a:spcPts val="0"/>
              </a:spcBef>
              <a:spcAft>
                <a:spcPts val="0"/>
              </a:spcAft>
              <a:buClr>
                <a:srgbClr val="000000"/>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28"/>
          <p:cNvPicPr preferRelativeResize="0"/>
          <p:nvPr/>
        </p:nvPicPr>
        <p:blipFill rotWithShape="1">
          <a:blip r:embed="rId13">
            <a:alphaModFix/>
          </a:blip>
          <a:srcRect/>
          <a:stretch/>
        </p:blipFill>
        <p:spPr>
          <a:xfrm>
            <a:off x="10999" y="5754414"/>
            <a:ext cx="12192000" cy="1117176"/>
          </a:xfrm>
          <a:prstGeom prst="rect">
            <a:avLst/>
          </a:prstGeom>
          <a:noFill/>
          <a:ln>
            <a:noFill/>
          </a:ln>
        </p:spPr>
      </p:pic>
      <p:grpSp>
        <p:nvGrpSpPr>
          <p:cNvPr id="7" name="Google Shape;7;p28"/>
          <p:cNvGrpSpPr/>
          <p:nvPr/>
        </p:nvGrpSpPr>
        <p:grpSpPr>
          <a:xfrm>
            <a:off x="6277365" y="6284004"/>
            <a:ext cx="5646438" cy="542741"/>
            <a:chOff x="6277365" y="118439"/>
            <a:chExt cx="5646438" cy="542741"/>
          </a:xfrm>
        </p:grpSpPr>
        <p:pic>
          <p:nvPicPr>
            <p:cNvPr id="8" name="Google Shape;8;p28"/>
            <p:cNvPicPr preferRelativeResize="0"/>
            <p:nvPr/>
          </p:nvPicPr>
          <p:blipFill rotWithShape="1">
            <a:blip r:embed="rId14">
              <a:alphaModFix/>
            </a:blip>
            <a:srcRect/>
            <a:stretch/>
          </p:blipFill>
          <p:spPr>
            <a:xfrm>
              <a:off x="10236605" y="205974"/>
              <a:ext cx="1687198" cy="337618"/>
            </a:xfrm>
            <a:prstGeom prst="rect">
              <a:avLst/>
            </a:prstGeom>
            <a:noFill/>
            <a:ln>
              <a:noFill/>
            </a:ln>
          </p:spPr>
        </p:pic>
        <p:pic>
          <p:nvPicPr>
            <p:cNvPr id="9" name="Google Shape;9;p28"/>
            <p:cNvPicPr preferRelativeResize="0"/>
            <p:nvPr/>
          </p:nvPicPr>
          <p:blipFill rotWithShape="1">
            <a:blip r:embed="rId15">
              <a:alphaModFix/>
            </a:blip>
            <a:srcRect l="24600" t="60610" r="22079" b="20393"/>
            <a:stretch/>
          </p:blipFill>
          <p:spPr>
            <a:xfrm>
              <a:off x="8358936" y="143709"/>
              <a:ext cx="1706857" cy="477920"/>
            </a:xfrm>
            <a:prstGeom prst="rect">
              <a:avLst/>
            </a:prstGeom>
            <a:noFill/>
            <a:ln>
              <a:noFill/>
            </a:ln>
          </p:spPr>
        </p:pic>
        <p:pic>
          <p:nvPicPr>
            <p:cNvPr id="10" name="Google Shape;10;p28"/>
            <p:cNvPicPr preferRelativeResize="0"/>
            <p:nvPr/>
          </p:nvPicPr>
          <p:blipFill rotWithShape="1">
            <a:blip r:embed="rId16">
              <a:alphaModFix/>
            </a:blip>
            <a:srcRect/>
            <a:stretch/>
          </p:blipFill>
          <p:spPr>
            <a:xfrm>
              <a:off x="6277365" y="118439"/>
              <a:ext cx="2081571" cy="542741"/>
            </a:xfrm>
            <a:prstGeom prst="rect">
              <a:avLst/>
            </a:prstGeom>
            <a:noFill/>
            <a:ln>
              <a:noFill/>
            </a:ln>
          </p:spPr>
        </p:pic>
      </p:grpSp>
      <p:sp>
        <p:nvSpPr>
          <p:cNvPr id="11" name="Google Shape;11;p28"/>
          <p:cNvSpPr/>
          <p:nvPr/>
        </p:nvSpPr>
        <p:spPr>
          <a:xfrm>
            <a:off x="-4543" y="0"/>
            <a:ext cx="12207541" cy="759655"/>
          </a:xfrm>
          <a:prstGeom prst="rect">
            <a:avLst/>
          </a:prstGeom>
          <a:solidFill>
            <a:srgbClr val="0020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 name="Google Shape;12;p28"/>
          <p:cNvSpPr txBox="1">
            <a:spLocks noGrp="1"/>
          </p:cNvSpPr>
          <p:nvPr>
            <p:ph type="title"/>
          </p:nvPr>
        </p:nvSpPr>
        <p:spPr>
          <a:xfrm>
            <a:off x="609521" y="274638"/>
            <a:ext cx="10969256" cy="1141412"/>
          </a:xfrm>
          <a:prstGeom prst="rect">
            <a:avLst/>
          </a:prstGeom>
          <a:noFill/>
          <a:ln>
            <a:noFill/>
          </a:ln>
        </p:spPr>
        <p:txBody>
          <a:bodyPr spcFirstLastPara="1" wrap="square" lIns="90000" tIns="46800" rIns="90000" bIns="468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Calibri"/>
                <a:ea typeface="Calibri"/>
                <a:cs typeface="Calibri"/>
                <a:sym typeface="Calibri"/>
              </a:defRPr>
            </a:lvl9pPr>
          </a:lstStyle>
          <a:p>
            <a:endParaRPr/>
          </a:p>
        </p:txBody>
      </p:sp>
      <p:sp>
        <p:nvSpPr>
          <p:cNvPr id="13" name="Google Shape;13;p28"/>
          <p:cNvSpPr txBox="1">
            <a:spLocks noGrp="1"/>
          </p:cNvSpPr>
          <p:nvPr>
            <p:ph type="body" idx="1"/>
          </p:nvPr>
        </p:nvSpPr>
        <p:spPr>
          <a:xfrm>
            <a:off x="609521" y="1600201"/>
            <a:ext cx="10969256" cy="4524375"/>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800"/>
              </a:spcBef>
              <a:spcAft>
                <a:spcPts val="0"/>
              </a:spcAft>
              <a:buClr>
                <a:srgbClr val="000000"/>
              </a:buClr>
              <a:buSzPts val="1400"/>
              <a:buFont typeface="Arial"/>
              <a:buNone/>
              <a:defRPr sz="3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700"/>
              </a:spcBef>
              <a:spcAft>
                <a:spcPts val="0"/>
              </a:spcAft>
              <a:buClr>
                <a:srgbClr val="000000"/>
              </a:buClr>
              <a:buSzPts val="1400"/>
              <a:buFont typeface="Arial"/>
              <a:buNone/>
              <a:defRPr sz="2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60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Calibri"/>
                <a:ea typeface="Calibri"/>
                <a:cs typeface="Calibri"/>
                <a:sym typeface="Calibri"/>
              </a:defRPr>
            </a:lvl9pPr>
          </a:lstStyle>
          <a:p>
            <a:endParaRPr/>
          </a:p>
        </p:txBody>
      </p:sp>
      <p:sp>
        <p:nvSpPr>
          <p:cNvPr id="14" name="Google Shape;14;p28"/>
          <p:cNvSpPr txBox="1">
            <a:spLocks noGrp="1"/>
          </p:cNvSpPr>
          <p:nvPr>
            <p:ph type="dt" idx="10"/>
          </p:nvPr>
        </p:nvSpPr>
        <p:spPr>
          <a:xfrm>
            <a:off x="609521" y="6356350"/>
            <a:ext cx="2842314" cy="363538"/>
          </a:xfrm>
          <a:prstGeom prst="rect">
            <a:avLst/>
          </a:prstGeom>
          <a:noFill/>
          <a:ln>
            <a:noFill/>
          </a:ln>
        </p:spPr>
        <p:txBody>
          <a:bodyPr spcFirstLastPara="1" wrap="square" lIns="90000" tIns="46800" rIns="90000" bIns="46800" anchor="ctr"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 name="Google Shape;15;p28"/>
          <p:cNvSpPr txBox="1"/>
          <p:nvPr/>
        </p:nvSpPr>
        <p:spPr>
          <a:xfrm>
            <a:off x="4165058" y="6356351"/>
            <a:ext cx="3860297"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6" name="Google Shape;16;p28"/>
          <p:cNvSpPr txBox="1">
            <a:spLocks noGrp="1"/>
          </p:cNvSpPr>
          <p:nvPr>
            <p:ph type="sldNum" idx="12"/>
          </p:nvPr>
        </p:nvSpPr>
        <p:spPr>
          <a:xfrm>
            <a:off x="8736463" y="6356350"/>
            <a:ext cx="2842314" cy="363538"/>
          </a:xfrm>
          <a:prstGeom prst="rect">
            <a:avLst/>
          </a:prstGeom>
          <a:noFill/>
          <a:ln>
            <a:noFill/>
          </a:ln>
        </p:spPr>
        <p:txBody>
          <a:bodyPr spcFirstLastPara="1" wrap="square" lIns="90000" tIns="46800" rIns="90000" bIns="46800" anchor="ctr"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 descr="Foto editada de grupo de pessoas posando para foto&#10;&#10;Descrição gerada automaticamente"/>
          <p:cNvPicPr preferRelativeResize="0"/>
          <p:nvPr/>
        </p:nvPicPr>
        <p:blipFill rotWithShape="1">
          <a:blip r:embed="rId3">
            <a:alphaModFix/>
          </a:blip>
          <a:srcRect/>
          <a:stretch/>
        </p:blipFill>
        <p:spPr>
          <a:xfrm>
            <a:off x="4573786" y="1519487"/>
            <a:ext cx="7606309" cy="4279343"/>
          </a:xfrm>
          <a:prstGeom prst="rect">
            <a:avLst/>
          </a:prstGeom>
          <a:noFill/>
          <a:ln>
            <a:noFill/>
          </a:ln>
        </p:spPr>
      </p:pic>
      <p:pic>
        <p:nvPicPr>
          <p:cNvPr id="80" name="Google Shape;80;p1"/>
          <p:cNvPicPr preferRelativeResize="0"/>
          <p:nvPr/>
        </p:nvPicPr>
        <p:blipFill rotWithShape="1">
          <a:blip r:embed="rId4">
            <a:alphaModFix/>
          </a:blip>
          <a:srcRect t="18079" b="23586"/>
          <a:stretch/>
        </p:blipFill>
        <p:spPr>
          <a:xfrm>
            <a:off x="5053150" y="448"/>
            <a:ext cx="2593637" cy="1514278"/>
          </a:xfrm>
          <a:prstGeom prst="rect">
            <a:avLst/>
          </a:prstGeom>
          <a:noFill/>
          <a:ln>
            <a:noFill/>
          </a:ln>
        </p:spPr>
      </p:pic>
      <p:sp>
        <p:nvSpPr>
          <p:cNvPr id="81" name="Google Shape;81;p1"/>
          <p:cNvSpPr/>
          <p:nvPr/>
        </p:nvSpPr>
        <p:spPr>
          <a:xfrm>
            <a:off x="8894400" y="4124236"/>
            <a:ext cx="3080936" cy="41587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100"/>
              <a:buFont typeface="Arial"/>
              <a:buNone/>
            </a:pPr>
            <a:endParaRPr sz="2100" b="1" i="0" u="none" strike="noStrike" cap="none">
              <a:solidFill>
                <a:srgbClr val="000000"/>
              </a:solidFill>
              <a:latin typeface="Roboto"/>
              <a:ea typeface="Roboto"/>
              <a:cs typeface="Roboto"/>
              <a:sym typeface="Roboto"/>
            </a:endParaRPr>
          </a:p>
        </p:txBody>
      </p:sp>
      <p:sp>
        <p:nvSpPr>
          <p:cNvPr id="82" name="Google Shape;82;p1"/>
          <p:cNvSpPr/>
          <p:nvPr/>
        </p:nvSpPr>
        <p:spPr>
          <a:xfrm>
            <a:off x="-3969" y="448"/>
            <a:ext cx="4561882" cy="683647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3" name="Google Shape;83;p1"/>
          <p:cNvPicPr preferRelativeResize="0"/>
          <p:nvPr/>
        </p:nvPicPr>
        <p:blipFill rotWithShape="1">
          <a:blip r:embed="rId5">
            <a:alphaModFix/>
          </a:blip>
          <a:srcRect/>
          <a:stretch/>
        </p:blipFill>
        <p:spPr>
          <a:xfrm>
            <a:off x="923013" y="3444873"/>
            <a:ext cx="2490463" cy="1612690"/>
          </a:xfrm>
          <a:prstGeom prst="rect">
            <a:avLst/>
          </a:prstGeom>
          <a:noFill/>
          <a:ln>
            <a:noFill/>
          </a:ln>
        </p:spPr>
      </p:pic>
      <p:pic>
        <p:nvPicPr>
          <p:cNvPr id="84" name="Google Shape;84;p1"/>
          <p:cNvPicPr preferRelativeResize="0"/>
          <p:nvPr/>
        </p:nvPicPr>
        <p:blipFill rotWithShape="1">
          <a:blip r:embed="rId6">
            <a:alphaModFix/>
          </a:blip>
          <a:srcRect l="24600" t="16537" r="22079" b="16307"/>
          <a:stretch/>
        </p:blipFill>
        <p:spPr>
          <a:xfrm>
            <a:off x="648409" y="211559"/>
            <a:ext cx="3163476" cy="3131729"/>
          </a:xfrm>
          <a:prstGeom prst="rect">
            <a:avLst/>
          </a:prstGeom>
          <a:noFill/>
          <a:ln>
            <a:noFill/>
          </a:ln>
        </p:spPr>
      </p:pic>
      <p:pic>
        <p:nvPicPr>
          <p:cNvPr id="85" name="Google Shape;85;p1"/>
          <p:cNvPicPr preferRelativeResize="0"/>
          <p:nvPr/>
        </p:nvPicPr>
        <p:blipFill rotWithShape="1">
          <a:blip r:embed="rId7">
            <a:alphaModFix/>
          </a:blip>
          <a:srcRect/>
          <a:stretch/>
        </p:blipFill>
        <p:spPr>
          <a:xfrm>
            <a:off x="8156308" y="363937"/>
            <a:ext cx="3653949" cy="730155"/>
          </a:xfrm>
          <a:prstGeom prst="rect">
            <a:avLst/>
          </a:prstGeom>
          <a:noFill/>
          <a:ln>
            <a:noFill/>
          </a:ln>
        </p:spPr>
      </p:pic>
      <p:sp>
        <p:nvSpPr>
          <p:cNvPr id="86" name="Google Shape;86;p1"/>
          <p:cNvSpPr/>
          <p:nvPr/>
        </p:nvSpPr>
        <p:spPr>
          <a:xfrm>
            <a:off x="4546802" y="-39142"/>
            <a:ext cx="7633294" cy="5315846"/>
          </a:xfrm>
          <a:prstGeom prst="rect">
            <a:avLst/>
          </a:prstGeom>
          <a:solidFill>
            <a:srgbClr val="DCF3E9">
              <a:alpha val="5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7" name="Google Shape;87;p1"/>
          <p:cNvPicPr preferRelativeResize="0"/>
          <p:nvPr/>
        </p:nvPicPr>
        <p:blipFill rotWithShape="1">
          <a:blip r:embed="rId8">
            <a:alphaModFix/>
          </a:blip>
          <a:srcRect/>
          <a:stretch/>
        </p:blipFill>
        <p:spPr>
          <a:xfrm>
            <a:off x="11905" y="3932175"/>
            <a:ext cx="12188825" cy="2947603"/>
          </a:xfrm>
          <a:prstGeom prst="rect">
            <a:avLst/>
          </a:prstGeom>
          <a:noFill/>
          <a:ln>
            <a:noFill/>
          </a:ln>
        </p:spPr>
      </p:pic>
      <p:sp>
        <p:nvSpPr>
          <p:cNvPr id="88" name="Google Shape;88;p1"/>
          <p:cNvSpPr txBox="1"/>
          <p:nvPr/>
        </p:nvSpPr>
        <p:spPr>
          <a:xfrm>
            <a:off x="1021424" y="5240104"/>
            <a:ext cx="11153909" cy="46162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pt-BR" sz="2400" b="0" i="0" u="none" strike="noStrike" cap="none" dirty="0">
                <a:solidFill>
                  <a:schemeClr val="dk1"/>
                </a:solidFill>
                <a:latin typeface="Arial"/>
                <a:ea typeface="Arial"/>
                <a:cs typeface="Arial"/>
                <a:sym typeface="Arial"/>
              </a:rPr>
              <a:t>Coleções, </a:t>
            </a:r>
            <a:r>
              <a:rPr lang="pt-BR" sz="2400" b="0" i="0" u="none" strike="noStrike" cap="none" dirty="0" err="1">
                <a:solidFill>
                  <a:schemeClr val="dk1"/>
                </a:solidFill>
                <a:latin typeface="Arial"/>
                <a:ea typeface="Arial"/>
                <a:cs typeface="Arial"/>
                <a:sym typeface="Arial"/>
              </a:rPr>
              <a:t>Generics,Maps</a:t>
            </a:r>
            <a:r>
              <a:rPr lang="pt-BR" sz="2400" b="0" i="0" u="none" strike="noStrike" cap="none" dirty="0">
                <a:solidFill>
                  <a:schemeClr val="dk1"/>
                </a:solidFill>
                <a:latin typeface="Arial"/>
                <a:ea typeface="Arial"/>
                <a:cs typeface="Arial"/>
                <a:sym typeface="Arial"/>
              </a:rPr>
              <a:t> e </a:t>
            </a:r>
            <a:r>
              <a:rPr lang="pt-BR" sz="2400" dirty="0">
                <a:solidFill>
                  <a:schemeClr val="dk1"/>
                </a:solidFill>
              </a:rPr>
              <a:t>Data</a:t>
            </a: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p:nvPr/>
        </p:nvSpPr>
        <p:spPr>
          <a:xfrm>
            <a:off x="594480" y="214290"/>
            <a:ext cx="364333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MAPAS - JAVA.UTIL.MAP</a:t>
            </a:r>
            <a:endParaRPr sz="2000" b="1" i="0" u="none" strike="noStrike" cap="none">
              <a:solidFill>
                <a:schemeClr val="lt1"/>
              </a:solidFill>
              <a:latin typeface="Arial"/>
              <a:ea typeface="Arial"/>
              <a:cs typeface="Arial"/>
              <a:sym typeface="Arial"/>
            </a:endParaRPr>
          </a:p>
        </p:txBody>
      </p:sp>
      <p:sp>
        <p:nvSpPr>
          <p:cNvPr id="163" name="Google Shape;163;p10"/>
          <p:cNvSpPr txBox="1">
            <a:spLocks noGrp="1"/>
          </p:cNvSpPr>
          <p:nvPr>
            <p:ph type="body" idx="1"/>
          </p:nvPr>
        </p:nvSpPr>
        <p:spPr>
          <a:xfrm>
            <a:off x="594360" y="1023620"/>
            <a:ext cx="1950720" cy="480695"/>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2400"/>
              <a:buNone/>
            </a:pPr>
            <a:r>
              <a:rPr lang="pt-BR" sz="1400" b="1" dirty="0">
                <a:latin typeface="Arial"/>
                <a:ea typeface="Arial"/>
                <a:cs typeface="Arial"/>
                <a:sym typeface="Arial"/>
              </a:rPr>
              <a:t>Exemplo</a:t>
            </a:r>
            <a:r>
              <a:rPr lang="pt-BR" sz="1600" dirty="0">
                <a:latin typeface="Arial"/>
                <a:ea typeface="Arial"/>
                <a:cs typeface="Arial"/>
                <a:sym typeface="Arial"/>
              </a:rPr>
              <a:t>:</a:t>
            </a:r>
            <a:endParaRPr sz="1600" dirty="0">
              <a:latin typeface="Arial"/>
              <a:ea typeface="Arial"/>
              <a:cs typeface="Arial"/>
              <a:sym typeface="Arial"/>
            </a:endParaRPr>
          </a:p>
        </p:txBody>
      </p:sp>
      <p:sp>
        <p:nvSpPr>
          <p:cNvPr id="164" name="Google Shape;164;p10"/>
          <p:cNvSpPr txBox="1"/>
          <p:nvPr/>
        </p:nvSpPr>
        <p:spPr>
          <a:xfrm>
            <a:off x="6954403" y="3037552"/>
            <a:ext cx="4000528" cy="307777"/>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lgn="ctr">
              <a:buSzPts val="1400"/>
              <a:buNone/>
              <a:defRPr sz="1200" b="1"/>
            </a:lvl1pPr>
          </a:lstStyle>
          <a:p>
            <a:r>
              <a:rPr lang="pt-BR" dirty="0"/>
              <a:t>Percorrendo Elementos obtendo a chave</a:t>
            </a:r>
            <a:endParaRPr dirty="0"/>
          </a:p>
        </p:txBody>
      </p:sp>
      <p:pic>
        <p:nvPicPr>
          <p:cNvPr id="165" name="Google Shape;165;p10"/>
          <p:cNvPicPr preferRelativeResize="0"/>
          <p:nvPr/>
        </p:nvPicPr>
        <p:blipFill rotWithShape="1">
          <a:blip r:embed="rId3">
            <a:alphaModFix/>
          </a:blip>
          <a:srcRect/>
          <a:stretch/>
        </p:blipFill>
        <p:spPr>
          <a:xfrm>
            <a:off x="594360" y="1612900"/>
            <a:ext cx="6057900" cy="4221480"/>
          </a:xfrm>
          <a:prstGeom prst="rect">
            <a:avLst/>
          </a:prstGeom>
          <a:noFill/>
          <a:ln>
            <a:noFill/>
          </a:ln>
        </p:spPr>
      </p:pic>
      <p:sp>
        <p:nvSpPr>
          <p:cNvPr id="166" name="Google Shape;166;p10"/>
          <p:cNvSpPr txBox="1"/>
          <p:nvPr/>
        </p:nvSpPr>
        <p:spPr>
          <a:xfrm>
            <a:off x="6978533" y="3896072"/>
            <a:ext cx="4000528" cy="305435"/>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lgn="ctr">
              <a:buSzPts val="1400"/>
              <a:buNone/>
              <a:defRPr sz="1200" b="1"/>
            </a:lvl1pPr>
          </a:lstStyle>
          <a:p>
            <a:r>
              <a:rPr lang="pt-BR" dirty="0"/>
              <a:t>Percorrendo Elementos obtendo o valor</a:t>
            </a:r>
            <a:endParaRPr dirty="0"/>
          </a:p>
        </p:txBody>
      </p:sp>
      <p:sp>
        <p:nvSpPr>
          <p:cNvPr id="167" name="Google Shape;167;p10"/>
          <p:cNvSpPr txBox="1"/>
          <p:nvPr/>
        </p:nvSpPr>
        <p:spPr>
          <a:xfrm>
            <a:off x="7105651" y="4914900"/>
            <a:ext cx="4000528" cy="276959"/>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SzPts val="1400"/>
              <a:buNone/>
              <a:defRPr b="1">
                <a:solidFill>
                  <a:schemeClr val="dk1"/>
                </a:solidFill>
              </a:defRPr>
            </a:lvl1pPr>
          </a:lstStyle>
          <a:p>
            <a:pPr algn="ctr"/>
            <a:r>
              <a:rPr lang="pt-BR" sz="1200" dirty="0"/>
              <a:t>Percorrendo Elementos obtendo a chave e o valor</a:t>
            </a:r>
            <a:endParaRPr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a:stretch/>
        </p:blipFill>
        <p:spPr>
          <a:xfrm>
            <a:off x="618173" y="1988735"/>
            <a:ext cx="4295140" cy="4020564"/>
          </a:xfrm>
          <a:prstGeom prst="rect">
            <a:avLst/>
          </a:prstGeom>
          <a:noFill/>
          <a:ln>
            <a:noFill/>
          </a:ln>
        </p:spPr>
      </p:pic>
      <p:sp>
        <p:nvSpPr>
          <p:cNvPr id="174" name="Google Shape;174;p11"/>
          <p:cNvSpPr txBox="1"/>
          <p:nvPr/>
        </p:nvSpPr>
        <p:spPr>
          <a:xfrm>
            <a:off x="350640" y="200448"/>
            <a:ext cx="364333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MAPAS - JAVA.UTIL.MAP</a:t>
            </a:r>
            <a:endParaRPr sz="2000" b="1" i="0" u="none" strike="noStrike" cap="none" dirty="0">
              <a:solidFill>
                <a:schemeClr val="lt1"/>
              </a:solidFill>
              <a:latin typeface="Arial"/>
              <a:ea typeface="Arial"/>
              <a:cs typeface="Arial"/>
              <a:sym typeface="Arial"/>
            </a:endParaRPr>
          </a:p>
        </p:txBody>
      </p:sp>
      <p:sp>
        <p:nvSpPr>
          <p:cNvPr id="175" name="Google Shape;175;p11"/>
          <p:cNvSpPr txBox="1"/>
          <p:nvPr/>
        </p:nvSpPr>
        <p:spPr>
          <a:xfrm>
            <a:off x="462400" y="848701"/>
            <a:ext cx="10825360"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dk1"/>
                </a:solidFill>
                <a:latin typeface="Arial"/>
                <a:ea typeface="Arial"/>
                <a:cs typeface="Arial"/>
                <a:sym typeface="Arial"/>
              </a:rPr>
              <a:t>A sintaxe deve obedecer a lugares apontados da chave e valor, pois cada chave leva somente um elemento.</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pt-BR" sz="1200" b="1" i="0" u="none" strike="noStrike" cap="none" dirty="0">
                <a:solidFill>
                  <a:schemeClr val="dk1"/>
                </a:solidFill>
                <a:latin typeface="Arial"/>
                <a:ea typeface="Arial"/>
                <a:cs typeface="Arial"/>
                <a:sym typeface="Arial"/>
              </a:rPr>
              <a:t>Map&lt;E&gt; mapa = new </a:t>
            </a:r>
            <a:r>
              <a:rPr lang="pt-BR" sz="1200" b="1" i="0" u="none" strike="noStrike" cap="none" dirty="0" err="1">
                <a:solidFill>
                  <a:schemeClr val="dk1"/>
                </a:solidFill>
                <a:latin typeface="Arial"/>
                <a:ea typeface="Arial"/>
                <a:cs typeface="Arial"/>
                <a:sym typeface="Arial"/>
              </a:rPr>
              <a:t>Type</a:t>
            </a:r>
            <a:r>
              <a:rPr lang="pt-BR" sz="1200" b="1" i="0" u="none" strike="noStrike" cap="none" dirty="0">
                <a:solidFill>
                  <a:schemeClr val="dk1"/>
                </a:solidFill>
                <a:latin typeface="Arial"/>
                <a:ea typeface="Arial"/>
                <a:cs typeface="Arial"/>
                <a:sym typeface="Arial"/>
              </a:rPr>
              <a:t>();</a:t>
            </a:r>
            <a:endParaRPr sz="12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pt-BR" sz="1200" b="1" i="0" u="none" strike="noStrike" cap="none" dirty="0">
                <a:solidFill>
                  <a:schemeClr val="dk1"/>
                </a:solidFill>
                <a:latin typeface="Arial"/>
                <a:ea typeface="Arial"/>
                <a:cs typeface="Arial"/>
                <a:sym typeface="Arial"/>
              </a:rPr>
              <a:t>Classe HashMap</a:t>
            </a: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dk1"/>
                </a:solidFill>
                <a:latin typeface="Arial"/>
                <a:ea typeface="Arial"/>
                <a:cs typeface="Arial"/>
                <a:sym typeface="Arial"/>
              </a:rPr>
              <a:t>Os elementos não são ordenados. É rápida na busca/inserção de dados. Permite inserir valores e chaves nulas;</a:t>
            </a:r>
            <a:endParaRPr sz="1200" b="0" i="0" u="none" strike="noStrike" cap="none" dirty="0">
              <a:solidFill>
                <a:srgbClr val="000000"/>
              </a:solidFill>
              <a:latin typeface="Arial"/>
              <a:ea typeface="Arial"/>
              <a:cs typeface="Arial"/>
              <a:sym typeface="Arial"/>
            </a:endParaRPr>
          </a:p>
        </p:txBody>
      </p:sp>
      <p:sp>
        <p:nvSpPr>
          <p:cNvPr id="3" name="CaixaDeTexto 2">
            <a:extLst>
              <a:ext uri="{FF2B5EF4-FFF2-40B4-BE49-F238E27FC236}">
                <a16:creationId xmlns:a16="http://schemas.microsoft.com/office/drawing/2014/main" id="{6405DFF3-1175-8E3A-8250-EB1F550E3C7B}"/>
              </a:ext>
            </a:extLst>
          </p:cNvPr>
          <p:cNvSpPr txBox="1"/>
          <p:nvPr/>
        </p:nvSpPr>
        <p:spPr>
          <a:xfrm>
            <a:off x="5450840" y="2056310"/>
            <a:ext cx="532892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rtl="0">
              <a:lnSpc>
                <a:spcPct val="100000"/>
              </a:lnSpc>
              <a:spcBef>
                <a:spcPts val="0"/>
              </a:spcBef>
              <a:spcAft>
                <a:spcPts val="0"/>
              </a:spcAft>
              <a:buClr>
                <a:srgbClr val="000000"/>
              </a:buClr>
              <a:buSzPts val="1200"/>
              <a:buFont typeface="Arial"/>
              <a:buNone/>
            </a:pPr>
            <a:r>
              <a:rPr lang="pt-BR" sz="1200" b="1" i="0" u="none" strike="noStrike" cap="none" dirty="0">
                <a:solidFill>
                  <a:schemeClr val="dk1"/>
                </a:solidFill>
                <a:latin typeface="Arial"/>
                <a:ea typeface="Arial"/>
                <a:cs typeface="Arial"/>
                <a:sym typeface="Arial"/>
              </a:rPr>
              <a:t>Sintaxe:</a:t>
            </a:r>
          </a:p>
          <a:p>
            <a:pPr marL="0" marR="0" lvl="0" indent="0" algn="l" rtl="0">
              <a:lnSpc>
                <a:spcPct val="100000"/>
              </a:lnSpc>
              <a:spcBef>
                <a:spcPts val="0"/>
              </a:spcBef>
              <a:spcAft>
                <a:spcPts val="0"/>
              </a:spcAft>
              <a:buClr>
                <a:srgbClr val="000000"/>
              </a:buClr>
              <a:buSzPts val="1200"/>
              <a:buFont typeface="Arial"/>
              <a:buNone/>
            </a:pPr>
            <a:r>
              <a:rPr lang="pt-BR" sz="1200" b="1" i="0" u="none" strike="noStrike" cap="none" dirty="0">
                <a:solidFill>
                  <a:schemeClr val="dk1"/>
                </a:solidFill>
                <a:latin typeface="Arial"/>
                <a:ea typeface="Arial"/>
                <a:cs typeface="Arial"/>
                <a:sym typeface="Arial"/>
              </a:rPr>
              <a:t>E</a:t>
            </a:r>
            <a:r>
              <a:rPr lang="pt-BR" sz="1200" b="0" i="0" u="none" strike="noStrike" cap="none" dirty="0">
                <a:solidFill>
                  <a:schemeClr val="dk1"/>
                </a:solidFill>
                <a:latin typeface="Arial"/>
                <a:ea typeface="Arial"/>
                <a:cs typeface="Arial"/>
                <a:sym typeface="Arial"/>
              </a:rPr>
              <a:t> - é o objeto declarado, podendo ser classes </a:t>
            </a:r>
            <a:r>
              <a:rPr lang="pt-BR" sz="1200" b="0" i="0" u="none" strike="noStrike" cap="none" dirty="0" err="1">
                <a:solidFill>
                  <a:schemeClr val="dk1"/>
                </a:solidFill>
                <a:latin typeface="Arial"/>
                <a:ea typeface="Arial"/>
                <a:cs typeface="Arial"/>
                <a:sym typeface="Arial"/>
              </a:rPr>
              <a:t>Wrappers</a:t>
            </a:r>
            <a:r>
              <a:rPr lang="pt-BR" sz="1200" b="0" i="0" u="none" strike="noStrike" cap="none" dirty="0">
                <a:solidFill>
                  <a:schemeClr val="dk1"/>
                </a:solidFill>
                <a:latin typeface="Arial"/>
                <a:ea typeface="Arial"/>
                <a:cs typeface="Arial"/>
                <a:sym typeface="Arial"/>
              </a:rPr>
              <a:t> ou tipo de coleção.</a:t>
            </a:r>
            <a:endParaRPr lang="pt-B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pt-BR" sz="1200" b="1" i="0" u="none" strike="noStrike" cap="none" dirty="0" err="1">
                <a:solidFill>
                  <a:schemeClr val="dk1"/>
                </a:solidFill>
                <a:latin typeface="Arial"/>
                <a:ea typeface="Arial"/>
                <a:cs typeface="Arial"/>
                <a:sym typeface="Arial"/>
              </a:rPr>
              <a:t>Type</a:t>
            </a:r>
            <a:r>
              <a:rPr lang="pt-BR" sz="1200" b="0" i="0" u="none" strike="noStrike" cap="none" dirty="0">
                <a:solidFill>
                  <a:schemeClr val="dk1"/>
                </a:solidFill>
                <a:latin typeface="Arial"/>
                <a:ea typeface="Arial"/>
                <a:cs typeface="Arial"/>
                <a:sym typeface="Arial"/>
              </a:rPr>
              <a:t> - é o tipo de objeto da coleção a ser usado.</a:t>
            </a:r>
            <a:endParaRPr lang="pt-B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p:nvPr/>
        </p:nvSpPr>
        <p:spPr>
          <a:xfrm>
            <a:off x="594360" y="213995"/>
            <a:ext cx="4970780" cy="3975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MAPAS - JAVA.UTIL.TREEMAP</a:t>
            </a:r>
            <a:endParaRPr sz="2000" b="1" i="0" u="none" strike="noStrike" cap="none" dirty="0">
              <a:solidFill>
                <a:schemeClr val="lt1"/>
              </a:solidFill>
              <a:latin typeface="Arial"/>
              <a:ea typeface="Arial"/>
              <a:cs typeface="Arial"/>
              <a:sym typeface="Arial"/>
            </a:endParaRPr>
          </a:p>
        </p:txBody>
      </p:sp>
      <p:sp>
        <p:nvSpPr>
          <p:cNvPr id="182" name="Google Shape;182;p12"/>
          <p:cNvSpPr txBox="1"/>
          <p:nvPr/>
        </p:nvSpPr>
        <p:spPr>
          <a:xfrm>
            <a:off x="698500" y="1061085"/>
            <a:ext cx="7085330" cy="16003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1" i="0" u="none" strike="noStrike" cap="none" dirty="0">
                <a:solidFill>
                  <a:srgbClr val="000000"/>
                </a:solidFill>
                <a:latin typeface="Arial"/>
                <a:ea typeface="Arial"/>
                <a:cs typeface="Arial"/>
                <a:sym typeface="Arial"/>
              </a:rPr>
              <a:t>Diferença entre TreeMap e HashMap em Java</a:t>
            </a:r>
          </a:p>
          <a:p>
            <a:pPr marL="0" marR="0" lvl="0" indent="0" algn="l"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400" b="1" i="0" u="none" strike="noStrike" cap="none" dirty="0">
                <a:solidFill>
                  <a:srgbClr val="000000"/>
                </a:solidFill>
                <a:latin typeface="Arial"/>
                <a:ea typeface="Arial"/>
                <a:cs typeface="Arial"/>
                <a:sym typeface="Arial"/>
              </a:rPr>
              <a:t>TreeMap			HashMap</a:t>
            </a:r>
            <a:endParaRPr sz="1400" b="1"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r>
              <a:rPr lang="pt-BR" sz="1400" b="0" i="0" u="none" strike="noStrike" cap="none" dirty="0">
                <a:solidFill>
                  <a:srgbClr val="000000"/>
                </a:solidFill>
                <a:latin typeface="Arial"/>
                <a:ea typeface="Arial"/>
                <a:cs typeface="Arial"/>
                <a:sym typeface="Arial"/>
              </a:rPr>
              <a:t>Mantém ordem crescente	Não mantém ordem e também não ordena</a:t>
            </a:r>
            <a:endParaRPr sz="14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r>
              <a:rPr lang="pt-BR" sz="1400" b="0" i="0" u="none" strike="noStrike" cap="none" dirty="0">
                <a:solidFill>
                  <a:srgbClr val="000000"/>
                </a:solidFill>
                <a:latin typeface="Arial"/>
                <a:ea typeface="Arial"/>
                <a:cs typeface="Arial"/>
                <a:sym typeface="Arial"/>
              </a:rPr>
              <a:t>Não pode conter chave nula	Pode conter uma chave nula</a:t>
            </a:r>
            <a:endParaRPr sz="14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r>
              <a:rPr lang="pt-BR" sz="1400" b="0" i="0" u="none" strike="noStrike" cap="none" dirty="0">
                <a:solidFill>
                  <a:srgbClr val="000000"/>
                </a:solidFill>
                <a:latin typeface="Arial"/>
                <a:ea typeface="Arial"/>
                <a:cs typeface="Arial"/>
                <a:sym typeface="Arial"/>
              </a:rPr>
              <a:t>Não permite valores nulos	Permite valores nulos</a:t>
            </a:r>
            <a:endParaRPr sz="14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r>
              <a:rPr lang="pt-BR" sz="1400" b="0" i="0" u="none" strike="noStrike" cap="none" dirty="0">
                <a:solidFill>
                  <a:srgbClr val="000000"/>
                </a:solidFill>
                <a:latin typeface="Arial"/>
                <a:ea typeface="Arial"/>
                <a:cs typeface="Arial"/>
                <a:sym typeface="Arial"/>
              </a:rPr>
              <a:t>A classificação é mais lenta	A manipulação dos elementos é mais rápida</a:t>
            </a:r>
            <a:endParaRPr sz="1400" b="0" i="0" u="none" strike="noStrike" cap="none" dirty="0">
              <a:solidFill>
                <a:srgbClr val="000000"/>
              </a:solidFill>
              <a:latin typeface="Arial"/>
              <a:ea typeface="Arial"/>
              <a:cs typeface="Arial"/>
              <a:sym typeface="Arial"/>
            </a:endParaRPr>
          </a:p>
        </p:txBody>
      </p:sp>
      <p:pic>
        <p:nvPicPr>
          <p:cNvPr id="183" name="Google Shape;183;p12"/>
          <p:cNvPicPr preferRelativeResize="0"/>
          <p:nvPr/>
        </p:nvPicPr>
        <p:blipFill rotWithShape="1">
          <a:blip r:embed="rId3">
            <a:alphaModFix/>
          </a:blip>
          <a:srcRect/>
          <a:stretch/>
        </p:blipFill>
        <p:spPr>
          <a:xfrm>
            <a:off x="698500" y="3282118"/>
            <a:ext cx="5996940" cy="11578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p:nvPr/>
        </p:nvSpPr>
        <p:spPr>
          <a:xfrm>
            <a:off x="454660" y="206375"/>
            <a:ext cx="4970780" cy="3975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MAPAS - JAVA.UTIL.LINKEDHASHMAP</a:t>
            </a:r>
            <a:endParaRPr sz="2000" b="1" i="0" u="none" strike="noStrike" cap="none" dirty="0">
              <a:solidFill>
                <a:schemeClr val="lt1"/>
              </a:solidFill>
              <a:latin typeface="Arial"/>
              <a:ea typeface="Arial"/>
              <a:cs typeface="Arial"/>
              <a:sym typeface="Arial"/>
            </a:endParaRPr>
          </a:p>
        </p:txBody>
      </p:sp>
      <p:sp>
        <p:nvSpPr>
          <p:cNvPr id="190" name="Google Shape;190;p13"/>
          <p:cNvSpPr txBox="1"/>
          <p:nvPr/>
        </p:nvSpPr>
        <p:spPr>
          <a:xfrm>
            <a:off x="454660" y="861060"/>
            <a:ext cx="11250295" cy="73723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No </a:t>
            </a:r>
            <a:r>
              <a:rPr lang="pt-BR" sz="1400" b="1" i="0" u="none" strike="noStrike" cap="none" dirty="0">
                <a:solidFill>
                  <a:srgbClr val="000000"/>
                </a:solidFill>
                <a:latin typeface="Arial"/>
                <a:ea typeface="Arial"/>
                <a:cs typeface="Arial"/>
                <a:sym typeface="Arial"/>
              </a:rPr>
              <a:t>LinkedHashMap</a:t>
            </a:r>
            <a:r>
              <a:rPr lang="pt-BR" sz="1400" b="0" i="0" u="none" strike="noStrike" cap="none" dirty="0">
                <a:solidFill>
                  <a:srgbClr val="000000"/>
                </a:solidFill>
                <a:latin typeface="Arial"/>
                <a:ea typeface="Arial"/>
                <a:cs typeface="Arial"/>
                <a:sym typeface="Arial"/>
              </a:rPr>
              <a:t> a ordem como os elementos são inseridos é mantida. O </a:t>
            </a:r>
            <a:r>
              <a:rPr lang="pt-BR" sz="1400" b="1" i="0" u="none" strike="noStrike" cap="none" dirty="0">
                <a:solidFill>
                  <a:srgbClr val="000000"/>
                </a:solidFill>
                <a:latin typeface="Arial"/>
                <a:ea typeface="Arial"/>
                <a:cs typeface="Arial"/>
                <a:sym typeface="Arial"/>
              </a:rPr>
              <a:t>HashMap</a:t>
            </a:r>
            <a:r>
              <a:rPr lang="pt-BR" sz="1400" b="0" i="0" u="none" strike="noStrike" cap="none" dirty="0">
                <a:solidFill>
                  <a:srgbClr val="000000"/>
                </a:solidFill>
                <a:latin typeface="Arial"/>
                <a:ea typeface="Arial"/>
                <a:cs typeface="Arial"/>
                <a:sym typeface="Arial"/>
              </a:rPr>
              <a:t> oferece a vantagem de inserção, pesquisa e exclusão rápidas, mas nunca mantém o controle e a ordem de inserção que o </a:t>
            </a:r>
            <a:r>
              <a:rPr lang="pt-BR" sz="1400" b="1" i="0" u="none" strike="noStrike" cap="none" dirty="0">
                <a:solidFill>
                  <a:srgbClr val="000000"/>
                </a:solidFill>
                <a:latin typeface="Arial"/>
                <a:ea typeface="Arial"/>
                <a:cs typeface="Arial"/>
                <a:sym typeface="Arial"/>
              </a:rPr>
              <a:t>LinkedHashMap</a:t>
            </a:r>
            <a:r>
              <a:rPr lang="pt-BR" sz="1400" b="0" i="0" u="none" strike="noStrike" cap="none" dirty="0">
                <a:solidFill>
                  <a:srgbClr val="000000"/>
                </a:solidFill>
                <a:latin typeface="Arial"/>
                <a:ea typeface="Arial"/>
                <a:cs typeface="Arial"/>
                <a:sym typeface="Arial"/>
              </a:rPr>
              <a:t> fornece, onde os elementos podem ser acessados ​​em sua ordem de inserção. </a:t>
            </a:r>
            <a:endParaRPr sz="1400" b="0" i="0" u="none" strike="noStrike" cap="none" dirty="0">
              <a:solidFill>
                <a:srgbClr val="000000"/>
              </a:solidFill>
              <a:latin typeface="Arial"/>
              <a:ea typeface="Arial"/>
              <a:cs typeface="Arial"/>
              <a:sym typeface="Arial"/>
            </a:endParaRPr>
          </a:p>
        </p:txBody>
      </p:sp>
      <p:sp>
        <p:nvSpPr>
          <p:cNvPr id="191" name="Google Shape;191;p13"/>
          <p:cNvSpPr txBox="1"/>
          <p:nvPr/>
        </p:nvSpPr>
        <p:spPr>
          <a:xfrm>
            <a:off x="454660" y="1660842"/>
            <a:ext cx="10822305" cy="9531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Um </a:t>
            </a:r>
            <a:r>
              <a:rPr lang="pt-BR" sz="1400" b="1" i="0" u="none" strike="noStrike" cap="none" dirty="0">
                <a:solidFill>
                  <a:srgbClr val="000000"/>
                </a:solidFill>
                <a:latin typeface="Arial"/>
                <a:ea typeface="Arial"/>
                <a:cs typeface="Arial"/>
                <a:sym typeface="Arial"/>
              </a:rPr>
              <a:t>LinkedHashMap</a:t>
            </a:r>
            <a:r>
              <a:rPr lang="pt-BR" sz="1400" b="0" i="0" u="none" strike="noStrike" cap="none" dirty="0">
                <a:solidFill>
                  <a:srgbClr val="000000"/>
                </a:solidFill>
                <a:latin typeface="Arial"/>
                <a:ea typeface="Arial"/>
                <a:cs typeface="Arial"/>
                <a:sym typeface="Arial"/>
              </a:rPr>
              <a:t> contém valores baseados na chave. Ele implementa a interface Map e estende a classe </a:t>
            </a:r>
            <a:r>
              <a:rPr lang="pt-BR" sz="1400" b="1" i="0" u="none" strike="noStrike" cap="none" dirty="0">
                <a:solidFill>
                  <a:srgbClr val="000000"/>
                </a:solidFill>
                <a:latin typeface="Arial"/>
                <a:ea typeface="Arial"/>
                <a:cs typeface="Arial"/>
                <a:sym typeface="Arial"/>
              </a:rPr>
              <a:t>HashMap</a:t>
            </a:r>
            <a:r>
              <a:rPr lang="pt-BR"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Ele contém apenas elementos únicos. Ele pode ter uma chave nula e vários valores nulos.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É o mesmo que </a:t>
            </a:r>
            <a:r>
              <a:rPr lang="pt-BR" sz="1400" b="1" i="0" u="none" strike="noStrike" cap="none" dirty="0">
                <a:solidFill>
                  <a:srgbClr val="000000"/>
                </a:solidFill>
                <a:latin typeface="Arial"/>
                <a:ea typeface="Arial"/>
                <a:cs typeface="Arial"/>
                <a:sym typeface="Arial"/>
              </a:rPr>
              <a:t>HashMap</a:t>
            </a:r>
            <a:r>
              <a:rPr lang="pt-BR" sz="1400" b="0" i="0" u="none" strike="noStrike" cap="none" dirty="0">
                <a:solidFill>
                  <a:srgbClr val="000000"/>
                </a:solidFill>
                <a:latin typeface="Arial"/>
                <a:ea typeface="Arial"/>
                <a:cs typeface="Arial"/>
                <a:sym typeface="Arial"/>
              </a:rPr>
              <a:t> com um recurso adicional que mantém a ordem de inserção. Por exemplo, quando executamos o código com um </a:t>
            </a:r>
            <a:r>
              <a:rPr lang="pt-BR" sz="1400" b="1" i="0" u="none" strike="noStrike" cap="none" dirty="0">
                <a:solidFill>
                  <a:srgbClr val="000000"/>
                </a:solidFill>
                <a:latin typeface="Arial"/>
                <a:ea typeface="Arial"/>
                <a:cs typeface="Arial"/>
                <a:sym typeface="Arial"/>
              </a:rPr>
              <a:t>HashMap</a:t>
            </a:r>
            <a:r>
              <a:rPr lang="pt-BR" sz="1400" b="0" i="0" u="none" strike="noStrike" cap="none" dirty="0">
                <a:solidFill>
                  <a:srgbClr val="000000"/>
                </a:solidFill>
                <a:latin typeface="Arial"/>
                <a:ea typeface="Arial"/>
                <a:cs typeface="Arial"/>
                <a:sym typeface="Arial"/>
              </a:rPr>
              <a:t>, obtemos uma ordem diferente de elementos.</a:t>
            </a:r>
            <a:endParaRPr sz="1400" b="0" i="0" u="none" strike="noStrike" cap="none" dirty="0">
              <a:solidFill>
                <a:srgbClr val="000000"/>
              </a:solidFill>
              <a:latin typeface="Arial"/>
              <a:ea typeface="Arial"/>
              <a:cs typeface="Arial"/>
              <a:sym typeface="Arial"/>
            </a:endParaRPr>
          </a:p>
        </p:txBody>
      </p:sp>
      <p:pic>
        <p:nvPicPr>
          <p:cNvPr id="192" name="Google Shape;192;p13"/>
          <p:cNvPicPr preferRelativeResize="0"/>
          <p:nvPr/>
        </p:nvPicPr>
        <p:blipFill rotWithShape="1">
          <a:blip r:embed="rId3">
            <a:alphaModFix/>
          </a:blip>
          <a:srcRect/>
          <a:stretch/>
        </p:blipFill>
        <p:spPr>
          <a:xfrm>
            <a:off x="648334" y="2811464"/>
            <a:ext cx="6209665" cy="31118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p:nvPr/>
        </p:nvSpPr>
        <p:spPr>
          <a:xfrm>
            <a:off x="503040" y="876520"/>
            <a:ext cx="1077946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chemeClr val="dk1"/>
                </a:solidFill>
                <a:latin typeface="Arial"/>
                <a:ea typeface="Arial"/>
                <a:cs typeface="Arial"/>
                <a:sym typeface="Arial"/>
              </a:rPr>
              <a:t>Criar uma classe para inserir em um ´mapa de marcas e modelos de alguns veículos e percorrer para imprimir a chave o valor.</a:t>
            </a:r>
            <a:endParaRPr sz="1400" b="0" i="0" u="none" strike="noStrike" cap="none">
              <a:solidFill>
                <a:schemeClr val="dk1"/>
              </a:solidFill>
              <a:latin typeface="Arial"/>
              <a:ea typeface="Arial"/>
              <a:cs typeface="Arial"/>
              <a:sym typeface="Arial"/>
            </a:endParaRPr>
          </a:p>
        </p:txBody>
      </p:sp>
      <p:pic>
        <p:nvPicPr>
          <p:cNvPr id="198" name="Google Shape;198;p14"/>
          <p:cNvPicPr preferRelativeResize="0"/>
          <p:nvPr/>
        </p:nvPicPr>
        <p:blipFill rotWithShape="1">
          <a:blip r:embed="rId3">
            <a:alphaModFix/>
          </a:blip>
          <a:srcRect/>
          <a:stretch/>
        </p:blipFill>
        <p:spPr>
          <a:xfrm>
            <a:off x="622598" y="1466240"/>
            <a:ext cx="6686550" cy="3581400"/>
          </a:xfrm>
          <a:prstGeom prst="rect">
            <a:avLst/>
          </a:prstGeom>
          <a:noFill/>
          <a:ln>
            <a:noFill/>
          </a:ln>
        </p:spPr>
      </p:pic>
      <p:sp>
        <p:nvSpPr>
          <p:cNvPr id="199" name="Google Shape;199;p14"/>
          <p:cNvSpPr txBox="1"/>
          <p:nvPr/>
        </p:nvSpPr>
        <p:spPr>
          <a:xfrm>
            <a:off x="421760" y="194426"/>
            <a:ext cx="364333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EXERCÍCIOS</a:t>
            </a:r>
            <a:endParaRPr sz="2000" b="1"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20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6" name="Google Shape;206;p15"/>
          <p:cNvSpPr txBox="1"/>
          <p:nvPr/>
        </p:nvSpPr>
        <p:spPr>
          <a:xfrm>
            <a:off x="421759" y="172671"/>
            <a:ext cx="52966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TRABALHANDO COM DATAS NO JAVA</a:t>
            </a:r>
            <a:endParaRPr sz="2000" b="0" i="0" u="none" strike="noStrike" cap="none">
              <a:solidFill>
                <a:schemeClr val="lt1"/>
              </a:solidFill>
              <a:latin typeface="Arial"/>
              <a:ea typeface="Arial"/>
              <a:cs typeface="Arial"/>
              <a:sym typeface="Arial"/>
            </a:endParaRPr>
          </a:p>
        </p:txBody>
      </p:sp>
      <p:sp>
        <p:nvSpPr>
          <p:cNvPr id="2" name="Caixa de Texto 3">
            <a:extLst>
              <a:ext uri="{FF2B5EF4-FFF2-40B4-BE49-F238E27FC236}">
                <a16:creationId xmlns:a16="http://schemas.microsoft.com/office/drawing/2014/main" id="{EB659DDE-41CC-BBAB-09B1-B026E9144AFE}"/>
              </a:ext>
            </a:extLst>
          </p:cNvPr>
          <p:cNvSpPr txBox="1"/>
          <p:nvPr/>
        </p:nvSpPr>
        <p:spPr>
          <a:xfrm>
            <a:off x="537783" y="877570"/>
            <a:ext cx="5811520" cy="2677656"/>
          </a:xfrm>
          <a:prstGeom prst="rect">
            <a:avLst/>
          </a:prstGeom>
          <a:noFill/>
        </p:spPr>
        <p:txBody>
          <a:bodyPr wrap="square" rtlCol="0" anchor="t">
            <a:spAutoFit/>
          </a:bodyPr>
          <a:lstStyle/>
          <a:p>
            <a:r>
              <a:rPr lang="pt-BR" altLang="en-US" b="1" dirty="0"/>
              <a:t>Data e Hora</a:t>
            </a:r>
          </a:p>
          <a:p>
            <a:endParaRPr lang="pt-BR" altLang="en-US" b="1" dirty="0"/>
          </a:p>
          <a:p>
            <a:r>
              <a:rPr lang="pt-BR" altLang="en-US" b="1" dirty="0"/>
              <a:t>Tipos de data e hora </a:t>
            </a:r>
          </a:p>
          <a:p>
            <a:endParaRPr lang="pt-BR" altLang="en-US" b="1" dirty="0"/>
          </a:p>
          <a:p>
            <a:r>
              <a:rPr lang="pt-BR" altLang="en-US" b="1" dirty="0"/>
              <a:t>Local</a:t>
            </a:r>
          </a:p>
          <a:p>
            <a:r>
              <a:rPr lang="pt-BR" altLang="en-US" dirty="0"/>
              <a:t>ano, mês e dia sem fuso horário.</a:t>
            </a:r>
          </a:p>
          <a:p>
            <a:endParaRPr lang="pt-BR" altLang="en-US" dirty="0"/>
          </a:p>
          <a:p>
            <a:r>
              <a:rPr lang="pt-BR" altLang="en-US" b="1" dirty="0"/>
              <a:t>Global</a:t>
            </a:r>
          </a:p>
          <a:p>
            <a:r>
              <a:rPr lang="pt-BR" altLang="en-US" dirty="0"/>
              <a:t>ano, mês e dia com fuso horário.</a:t>
            </a:r>
          </a:p>
          <a:p>
            <a:endParaRPr lang="pt-BR" altLang="en-US" dirty="0"/>
          </a:p>
          <a:p>
            <a:r>
              <a:rPr lang="pt-BR" altLang="en-US" b="1" dirty="0"/>
              <a:t>Duração</a:t>
            </a:r>
          </a:p>
          <a:p>
            <a:r>
              <a:rPr lang="pt-BR" altLang="en-US" dirty="0"/>
              <a:t>tempo decorrido entre duas data e horas.</a:t>
            </a:r>
          </a:p>
        </p:txBody>
      </p:sp>
      <p:sp>
        <p:nvSpPr>
          <p:cNvPr id="3" name="Caixa de Texto 4">
            <a:extLst>
              <a:ext uri="{FF2B5EF4-FFF2-40B4-BE49-F238E27FC236}">
                <a16:creationId xmlns:a16="http://schemas.microsoft.com/office/drawing/2014/main" id="{6E4C4445-37CF-A448-810E-0A2F6E9EDFC8}"/>
              </a:ext>
            </a:extLst>
          </p:cNvPr>
          <p:cNvSpPr txBox="1"/>
          <p:nvPr/>
        </p:nvSpPr>
        <p:spPr>
          <a:xfrm>
            <a:off x="601345" y="4080510"/>
            <a:ext cx="4195445" cy="737235"/>
          </a:xfrm>
          <a:prstGeom prst="rect">
            <a:avLst/>
          </a:prstGeom>
          <a:noFill/>
        </p:spPr>
        <p:txBody>
          <a:bodyPr wrap="square" rtlCol="0" anchor="t">
            <a:spAutoFit/>
          </a:bodyPr>
          <a:lstStyle/>
          <a:p>
            <a:r>
              <a:rPr lang="pt-BR" altLang="en-US" b="1" dirty="0"/>
              <a:t>Exemplo data e hora global com fuso horário</a:t>
            </a:r>
          </a:p>
          <a:p>
            <a:r>
              <a:rPr lang="pt-BR" altLang="en-US" dirty="0"/>
              <a:t>Banco de Dados, </a:t>
            </a:r>
            <a:r>
              <a:rPr lang="pt-BR" altLang="en-US" dirty="0" err="1"/>
              <a:t>Backend</a:t>
            </a:r>
            <a:endParaRPr lang="pt-BR" altLang="en-US" dirty="0"/>
          </a:p>
          <a:p>
            <a:r>
              <a:rPr lang="pt-BR" altLang="en-US" dirty="0"/>
              <a:t>2023-17-05T15:00:00Z</a:t>
            </a:r>
          </a:p>
        </p:txBody>
      </p:sp>
      <p:sp>
        <p:nvSpPr>
          <p:cNvPr id="4" name="Caixa de Texto 5">
            <a:extLst>
              <a:ext uri="{FF2B5EF4-FFF2-40B4-BE49-F238E27FC236}">
                <a16:creationId xmlns:a16="http://schemas.microsoft.com/office/drawing/2014/main" id="{B6E2F64F-11C5-1D8D-626D-48AD7FCAFE21}"/>
              </a:ext>
            </a:extLst>
          </p:cNvPr>
          <p:cNvSpPr txBox="1"/>
          <p:nvPr/>
        </p:nvSpPr>
        <p:spPr>
          <a:xfrm>
            <a:off x="6393131" y="3488713"/>
            <a:ext cx="1575212" cy="553998"/>
          </a:xfrm>
          <a:prstGeom prst="rect">
            <a:avLst/>
          </a:prstGeom>
          <a:solidFill>
            <a:schemeClr val="tx1">
              <a:lumMod val="85000"/>
              <a:lumOff val="15000"/>
            </a:schemeClr>
          </a:solidFill>
          <a:ln>
            <a:solidFill>
              <a:srgbClr val="C00000"/>
            </a:solidFill>
          </a:ln>
        </p:spPr>
        <p:txBody>
          <a:bodyPr wrap="square" rtlCol="0">
            <a:spAutoFit/>
          </a:bodyPr>
          <a:lstStyle/>
          <a:p>
            <a:pPr algn="ctr"/>
            <a:r>
              <a:rPr lang="pt-BR" altLang="en-US" sz="1000" b="1" dirty="0">
                <a:solidFill>
                  <a:schemeClr val="bg1"/>
                </a:solidFill>
              </a:rPr>
              <a:t>A reunião terá início em</a:t>
            </a:r>
          </a:p>
          <a:p>
            <a:pPr algn="ctr"/>
            <a:r>
              <a:rPr lang="pt-BR" altLang="en-US" sz="1000" b="1" dirty="0">
                <a:solidFill>
                  <a:schemeClr val="bg1"/>
                </a:solidFill>
              </a:rPr>
              <a:t>17-05-2023 15:00</a:t>
            </a:r>
          </a:p>
        </p:txBody>
      </p:sp>
      <p:sp>
        <p:nvSpPr>
          <p:cNvPr id="5" name="Caixa de Texto 5">
            <a:extLst>
              <a:ext uri="{FF2B5EF4-FFF2-40B4-BE49-F238E27FC236}">
                <a16:creationId xmlns:a16="http://schemas.microsoft.com/office/drawing/2014/main" id="{8444F18C-7154-098A-640C-FA5F945EB6F5}"/>
              </a:ext>
            </a:extLst>
          </p:cNvPr>
          <p:cNvSpPr txBox="1"/>
          <p:nvPr/>
        </p:nvSpPr>
        <p:spPr>
          <a:xfrm>
            <a:off x="6393131" y="4737705"/>
            <a:ext cx="1575212" cy="553998"/>
          </a:xfrm>
          <a:prstGeom prst="rect">
            <a:avLst/>
          </a:prstGeom>
          <a:solidFill>
            <a:srgbClr val="00B050"/>
          </a:solidFill>
          <a:ln>
            <a:solidFill>
              <a:srgbClr val="C00000"/>
            </a:solidFill>
          </a:ln>
        </p:spPr>
        <p:txBody>
          <a:bodyPr wrap="square" rtlCol="0">
            <a:spAutoFit/>
          </a:bodyPr>
          <a:lstStyle/>
          <a:p>
            <a:pPr algn="ctr"/>
            <a:r>
              <a:rPr lang="pt-BR" altLang="en-US" sz="1000" b="1" dirty="0">
                <a:solidFill>
                  <a:schemeClr val="bg1"/>
                </a:solidFill>
              </a:rPr>
              <a:t>A reunião terá início em</a:t>
            </a:r>
          </a:p>
          <a:p>
            <a:pPr algn="ctr"/>
            <a:r>
              <a:rPr lang="pt-BR" altLang="en-US" sz="1000" b="1" dirty="0">
                <a:solidFill>
                  <a:schemeClr val="bg1"/>
                </a:solidFill>
              </a:rPr>
              <a:t>17-05-2023 16:00</a:t>
            </a:r>
          </a:p>
        </p:txBody>
      </p:sp>
      <p:sp>
        <p:nvSpPr>
          <p:cNvPr id="6" name="Caixa de Texto 5">
            <a:extLst>
              <a:ext uri="{FF2B5EF4-FFF2-40B4-BE49-F238E27FC236}">
                <a16:creationId xmlns:a16="http://schemas.microsoft.com/office/drawing/2014/main" id="{261B57BB-BBF0-BF00-8A8B-41AC353B66F6}"/>
              </a:ext>
            </a:extLst>
          </p:cNvPr>
          <p:cNvSpPr txBox="1"/>
          <p:nvPr/>
        </p:nvSpPr>
        <p:spPr>
          <a:xfrm>
            <a:off x="6393131" y="2209458"/>
            <a:ext cx="1575212" cy="553998"/>
          </a:xfrm>
          <a:prstGeom prst="rect">
            <a:avLst/>
          </a:prstGeom>
          <a:solidFill>
            <a:srgbClr val="0070C0"/>
          </a:solidFill>
          <a:ln>
            <a:solidFill>
              <a:srgbClr val="C00000"/>
            </a:solidFill>
          </a:ln>
        </p:spPr>
        <p:txBody>
          <a:bodyPr wrap="square" rtlCol="0">
            <a:spAutoFit/>
          </a:bodyPr>
          <a:lstStyle/>
          <a:p>
            <a:pPr algn="ctr"/>
            <a:r>
              <a:rPr lang="pt-BR" altLang="en-US" sz="1000" b="1" dirty="0">
                <a:solidFill>
                  <a:schemeClr val="bg1"/>
                </a:solidFill>
              </a:rPr>
              <a:t>A reunião terá início em</a:t>
            </a:r>
          </a:p>
          <a:p>
            <a:pPr algn="ctr"/>
            <a:r>
              <a:rPr lang="pt-BR" altLang="en-US" sz="1000" b="1" dirty="0">
                <a:solidFill>
                  <a:schemeClr val="bg1"/>
                </a:solidFill>
              </a:rPr>
              <a:t>17-05-2023 12:00</a:t>
            </a:r>
          </a:p>
        </p:txBody>
      </p:sp>
      <p:pic>
        <p:nvPicPr>
          <p:cNvPr id="7" name="Imagem 6">
            <a:extLst>
              <a:ext uri="{FF2B5EF4-FFF2-40B4-BE49-F238E27FC236}">
                <a16:creationId xmlns:a16="http://schemas.microsoft.com/office/drawing/2014/main" id="{F4EA242E-4957-935E-803D-2EC3AABE4F00}"/>
              </a:ext>
            </a:extLst>
          </p:cNvPr>
          <p:cNvPicPr>
            <a:picLocks noChangeAspect="1"/>
          </p:cNvPicPr>
          <p:nvPr/>
        </p:nvPicPr>
        <p:blipFill>
          <a:blip r:embed="rId3"/>
          <a:stretch>
            <a:fillRect/>
          </a:stretch>
        </p:blipFill>
        <p:spPr>
          <a:xfrm>
            <a:off x="9008317" y="3488713"/>
            <a:ext cx="729450" cy="588423"/>
          </a:xfrm>
          <a:prstGeom prst="rect">
            <a:avLst/>
          </a:prstGeom>
        </p:spPr>
      </p:pic>
      <p:pic>
        <p:nvPicPr>
          <p:cNvPr id="8" name="Imagem 7">
            <a:extLst>
              <a:ext uri="{FF2B5EF4-FFF2-40B4-BE49-F238E27FC236}">
                <a16:creationId xmlns:a16="http://schemas.microsoft.com/office/drawing/2014/main" id="{69CF50B0-388A-EEC2-97FE-EE75BAFF3C3A}"/>
              </a:ext>
            </a:extLst>
          </p:cNvPr>
          <p:cNvPicPr>
            <a:picLocks noChangeAspect="1"/>
          </p:cNvPicPr>
          <p:nvPr/>
        </p:nvPicPr>
        <p:blipFill>
          <a:blip r:embed="rId4"/>
          <a:stretch>
            <a:fillRect/>
          </a:stretch>
        </p:blipFill>
        <p:spPr>
          <a:xfrm>
            <a:off x="8888064" y="2209458"/>
            <a:ext cx="849703" cy="461050"/>
          </a:xfrm>
          <a:prstGeom prst="rect">
            <a:avLst/>
          </a:prstGeom>
        </p:spPr>
      </p:pic>
      <p:pic>
        <p:nvPicPr>
          <p:cNvPr id="9" name="Imagem 8">
            <a:extLst>
              <a:ext uri="{FF2B5EF4-FFF2-40B4-BE49-F238E27FC236}">
                <a16:creationId xmlns:a16="http://schemas.microsoft.com/office/drawing/2014/main" id="{E8C5FFCD-6A9B-2422-413D-85421D32A769}"/>
              </a:ext>
            </a:extLst>
          </p:cNvPr>
          <p:cNvPicPr>
            <a:picLocks noChangeAspect="1"/>
          </p:cNvPicPr>
          <p:nvPr/>
        </p:nvPicPr>
        <p:blipFill>
          <a:blip r:embed="rId5"/>
          <a:stretch>
            <a:fillRect/>
          </a:stretch>
        </p:blipFill>
        <p:spPr>
          <a:xfrm>
            <a:off x="9032068" y="4737705"/>
            <a:ext cx="740703" cy="461050"/>
          </a:xfrm>
          <a:prstGeom prst="rect">
            <a:avLst/>
          </a:prstGeom>
        </p:spPr>
      </p:pic>
      <p:sp>
        <p:nvSpPr>
          <p:cNvPr id="10" name="Seta: para a Direita 9">
            <a:extLst>
              <a:ext uri="{FF2B5EF4-FFF2-40B4-BE49-F238E27FC236}">
                <a16:creationId xmlns:a16="http://schemas.microsoft.com/office/drawing/2014/main" id="{EA33CEAC-3CC5-30E2-1D0C-0D577F54DB18}"/>
              </a:ext>
            </a:extLst>
          </p:cNvPr>
          <p:cNvSpPr/>
          <p:nvPr/>
        </p:nvSpPr>
        <p:spPr>
          <a:xfrm rot="19996507">
            <a:off x="4703541" y="3904546"/>
            <a:ext cx="1016135" cy="262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61627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6" name="Google Shape;206;p15"/>
          <p:cNvSpPr txBox="1"/>
          <p:nvPr/>
        </p:nvSpPr>
        <p:spPr>
          <a:xfrm>
            <a:off x="421759" y="172671"/>
            <a:ext cx="52966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TRABALHANDO COM DATAS NO JAVA</a:t>
            </a:r>
            <a:endParaRPr sz="2000" b="0" i="0" u="none" strike="noStrike" cap="none">
              <a:solidFill>
                <a:schemeClr val="lt1"/>
              </a:solidFill>
              <a:latin typeface="Arial"/>
              <a:ea typeface="Arial"/>
              <a:cs typeface="Arial"/>
              <a:sym typeface="Arial"/>
            </a:endParaRPr>
          </a:p>
        </p:txBody>
      </p:sp>
      <p:sp>
        <p:nvSpPr>
          <p:cNvPr id="2" name="CaixaDeTexto 1">
            <a:extLst>
              <a:ext uri="{FF2B5EF4-FFF2-40B4-BE49-F238E27FC236}">
                <a16:creationId xmlns:a16="http://schemas.microsoft.com/office/drawing/2014/main" id="{4AE07B98-8CC6-C688-7A2E-51E6D0B706C2}"/>
              </a:ext>
            </a:extLst>
          </p:cNvPr>
          <p:cNvSpPr txBox="1"/>
          <p:nvPr/>
        </p:nvSpPr>
        <p:spPr>
          <a:xfrm>
            <a:off x="504766" y="978125"/>
            <a:ext cx="6097978" cy="3970318"/>
          </a:xfrm>
          <a:prstGeom prst="rect">
            <a:avLst/>
          </a:prstGeom>
          <a:noFill/>
        </p:spPr>
        <p:txBody>
          <a:bodyPr wrap="square">
            <a:spAutoFit/>
          </a:bodyPr>
          <a:lstStyle/>
          <a:p>
            <a:r>
              <a:rPr lang="pt-BR" b="1" dirty="0"/>
              <a:t>Quando utilizar o horário local:</a:t>
            </a:r>
          </a:p>
          <a:p>
            <a:r>
              <a:rPr lang="pt-BR" dirty="0"/>
              <a:t>- Data de nascimento</a:t>
            </a:r>
          </a:p>
          <a:p>
            <a:r>
              <a:rPr lang="pt-BR" dirty="0"/>
              <a:t>- Data hora do pedido caso não interesse o fuso horário</a:t>
            </a:r>
          </a:p>
          <a:p>
            <a:endParaRPr lang="pt-BR" b="1" dirty="0"/>
          </a:p>
          <a:p>
            <a:r>
              <a:rPr lang="pt-BR" b="1" dirty="0"/>
              <a:t>Padrão ISO 8601</a:t>
            </a:r>
          </a:p>
          <a:p>
            <a:r>
              <a:rPr lang="pt-BR" dirty="0"/>
              <a:t>2023-05-17</a:t>
            </a:r>
          </a:p>
          <a:p>
            <a:r>
              <a:rPr lang="pt-BR" dirty="0"/>
              <a:t>2023-05-17T14:50:09</a:t>
            </a:r>
          </a:p>
          <a:p>
            <a:endParaRPr lang="pt-BR" dirty="0"/>
          </a:p>
          <a:p>
            <a:endParaRPr lang="pt-BR" dirty="0"/>
          </a:p>
          <a:p>
            <a:endParaRPr lang="pt-BR" dirty="0"/>
          </a:p>
          <a:p>
            <a:r>
              <a:rPr lang="pt-BR" b="1" dirty="0"/>
              <a:t>Quando utilizar o horário global:</a:t>
            </a:r>
          </a:p>
          <a:p>
            <a:r>
              <a:rPr lang="pt-BR" dirty="0"/>
              <a:t>- Quando o comentário foi postado</a:t>
            </a:r>
          </a:p>
          <a:p>
            <a:r>
              <a:rPr lang="pt-BR" dirty="0"/>
              <a:t>- Qual horário vai chegar o pedido</a:t>
            </a:r>
          </a:p>
          <a:p>
            <a:r>
              <a:rPr lang="pt-BR" dirty="0"/>
              <a:t>- Início e termino de evento</a:t>
            </a:r>
          </a:p>
          <a:p>
            <a:pPr marL="285750" indent="-285750">
              <a:buFontTx/>
              <a:buChar char="-"/>
            </a:pPr>
            <a:endParaRPr lang="pt-BR" dirty="0"/>
          </a:p>
          <a:p>
            <a:r>
              <a:rPr lang="pt-BR" b="1" dirty="0"/>
              <a:t>Padrão ISO 8601</a:t>
            </a:r>
          </a:p>
          <a:p>
            <a:r>
              <a:rPr lang="pt-BR" dirty="0"/>
              <a:t>2023-05-17T14:50:09Z</a:t>
            </a:r>
          </a:p>
          <a:p>
            <a:r>
              <a:rPr lang="pt-BR" dirty="0"/>
              <a:t>2023-05-17T14:50:09-03:00</a:t>
            </a:r>
          </a:p>
        </p:txBody>
      </p:sp>
      <p:sp>
        <p:nvSpPr>
          <p:cNvPr id="3" name="CaixaDeTexto 2">
            <a:extLst>
              <a:ext uri="{FF2B5EF4-FFF2-40B4-BE49-F238E27FC236}">
                <a16:creationId xmlns:a16="http://schemas.microsoft.com/office/drawing/2014/main" id="{FD93ECB7-F865-4B1A-F6B2-F10513EB156A}"/>
              </a:ext>
            </a:extLst>
          </p:cNvPr>
          <p:cNvSpPr txBox="1"/>
          <p:nvPr/>
        </p:nvSpPr>
        <p:spPr>
          <a:xfrm>
            <a:off x="5792517" y="2029841"/>
            <a:ext cx="5893130" cy="3323987"/>
          </a:xfrm>
          <a:prstGeom prst="rect">
            <a:avLst/>
          </a:prstGeom>
          <a:noFill/>
        </p:spPr>
        <p:txBody>
          <a:bodyPr wrap="square">
            <a:spAutoFit/>
          </a:bodyPr>
          <a:lstStyle/>
          <a:p>
            <a:r>
              <a:rPr lang="pt-BR" b="1" dirty="0" err="1"/>
              <a:t>Timezone</a:t>
            </a:r>
            <a:r>
              <a:rPr lang="pt-BR" b="1" dirty="0"/>
              <a:t> (fuso horário)</a:t>
            </a:r>
          </a:p>
          <a:p>
            <a:pPr marL="285750" indent="-285750">
              <a:buFont typeface="Arial" panose="020B0604020202020204" pitchFamily="34" charset="0"/>
              <a:buChar char="•"/>
            </a:pPr>
            <a:r>
              <a:rPr lang="pt-BR" dirty="0"/>
              <a:t>GMT - Greenwich </a:t>
            </a:r>
            <a:r>
              <a:rPr lang="pt-BR" dirty="0" err="1"/>
              <a:t>Mean</a:t>
            </a:r>
            <a:r>
              <a:rPr lang="pt-BR" dirty="0"/>
              <a:t> Time  (temos horários antes GMT e depois do GMT)</a:t>
            </a:r>
          </a:p>
          <a:p>
            <a:pPr marL="285750" indent="-285750">
              <a:buFont typeface="Arial" panose="020B0604020202020204" pitchFamily="34" charset="0"/>
              <a:buChar char="•"/>
            </a:pPr>
            <a:r>
              <a:rPr lang="pt-BR" dirty="0"/>
              <a:t>Horário de Londres </a:t>
            </a:r>
          </a:p>
          <a:p>
            <a:pPr marL="285750" indent="-285750">
              <a:buFont typeface="Arial" panose="020B0604020202020204" pitchFamily="34" charset="0"/>
              <a:buChar char="•"/>
            </a:pPr>
            <a:r>
              <a:rPr lang="pt-BR" dirty="0"/>
              <a:t>Horário padrão UTC - </a:t>
            </a:r>
            <a:r>
              <a:rPr lang="pt-BR" dirty="0" err="1"/>
              <a:t>Coordinated</a:t>
            </a:r>
            <a:r>
              <a:rPr lang="pt-BR" dirty="0"/>
              <a:t> Universal Time</a:t>
            </a:r>
          </a:p>
          <a:p>
            <a:endParaRPr lang="pt-BR" dirty="0"/>
          </a:p>
          <a:p>
            <a:r>
              <a:rPr lang="pt-BR" b="1" dirty="0"/>
              <a:t>Outros fuso horários são relativos ao GMT/UTC:</a:t>
            </a:r>
          </a:p>
          <a:p>
            <a:pPr marL="285750" indent="-285750">
              <a:buFont typeface="Arial" panose="020B0604020202020204" pitchFamily="34" charset="0"/>
              <a:buChar char="•"/>
            </a:pPr>
            <a:r>
              <a:rPr lang="pt-BR" dirty="0"/>
              <a:t>São Paulo: GMT-3 (Três horas a menos em relação a Londres)</a:t>
            </a:r>
          </a:p>
          <a:p>
            <a:pPr marL="285750" indent="-285750">
              <a:buFont typeface="Arial" panose="020B0604020202020204" pitchFamily="34" charset="0"/>
              <a:buChar char="•"/>
            </a:pPr>
            <a:r>
              <a:rPr lang="pt-BR" dirty="0"/>
              <a:t>Manaus: GMT-4</a:t>
            </a:r>
          </a:p>
          <a:p>
            <a:pPr marL="285750" indent="-285750">
              <a:buFont typeface="Arial" panose="020B0604020202020204" pitchFamily="34" charset="0"/>
              <a:buChar char="•"/>
            </a:pPr>
            <a:r>
              <a:rPr lang="pt-BR" dirty="0"/>
              <a:t>Portugal:GMT+1  (Uma hora a mais em relação a Londres)</a:t>
            </a:r>
          </a:p>
          <a:p>
            <a:endParaRPr lang="pt-BR" dirty="0"/>
          </a:p>
          <a:p>
            <a:r>
              <a:rPr lang="pt-BR" b="1" dirty="0"/>
              <a:t>Muitas linguagens usam nomes:</a:t>
            </a:r>
          </a:p>
          <a:p>
            <a:pPr marL="285750" indent="-285750">
              <a:buFont typeface="Arial" panose="020B0604020202020204" pitchFamily="34" charset="0"/>
              <a:buChar char="•"/>
            </a:pPr>
            <a:r>
              <a:rPr lang="pt-BR" dirty="0"/>
              <a:t>América/São Paulo</a:t>
            </a:r>
          </a:p>
          <a:p>
            <a:pPr marL="285750" indent="-285750">
              <a:buFont typeface="Arial" panose="020B0604020202020204" pitchFamily="34" charset="0"/>
              <a:buChar char="•"/>
            </a:pPr>
            <a:r>
              <a:rPr lang="pt-BR" dirty="0"/>
              <a:t>América/Manaus</a:t>
            </a:r>
          </a:p>
          <a:p>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p:nvPr/>
        </p:nvSpPr>
        <p:spPr>
          <a:xfrm>
            <a:off x="421759" y="806232"/>
            <a:ext cx="11282561"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1" i="0" u="none" strike="noStrike" cap="none" dirty="0">
                <a:solidFill>
                  <a:schemeClr val="dk1"/>
                </a:solidFill>
                <a:latin typeface="Arial"/>
                <a:ea typeface="Arial"/>
                <a:cs typeface="Arial"/>
                <a:sym typeface="Arial"/>
              </a:rPr>
              <a:t>Classe Date</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A data representa o tempo, um tempo é composto por ano, mês, dia atual, minuto atual,  entre outros atributos e métodos que essa classe possui.  Hoje a maioria dos métodos da classe Date estão classificados como </a:t>
            </a:r>
            <a:r>
              <a:rPr lang="pt-BR" sz="1400" b="0" i="0" u="none" strike="noStrike" cap="none" dirty="0" err="1">
                <a:solidFill>
                  <a:schemeClr val="dk1"/>
                </a:solidFill>
                <a:latin typeface="Arial"/>
                <a:ea typeface="Arial"/>
                <a:cs typeface="Arial"/>
                <a:sym typeface="Arial"/>
              </a:rPr>
              <a:t>deprecated</a:t>
            </a:r>
            <a:r>
              <a:rPr lang="pt-BR" sz="1400" b="0" i="0" u="none" strike="noStrike" cap="none" dirty="0">
                <a:solidFill>
                  <a:schemeClr val="dk1"/>
                </a:solidFill>
                <a:latin typeface="Arial"/>
                <a:ea typeface="Arial"/>
                <a:cs typeface="Arial"/>
                <a:sym typeface="Arial"/>
              </a:rPr>
              <a:t>, métodos que não são mais utilizados.  A classe Date foi substituída pela </a:t>
            </a:r>
            <a:r>
              <a:rPr lang="pt-BR" sz="1400" b="0" i="0" u="none" strike="noStrike" cap="none" dirty="0" err="1">
                <a:solidFill>
                  <a:schemeClr val="dk1"/>
                </a:solidFill>
                <a:latin typeface="Arial"/>
                <a:ea typeface="Arial"/>
                <a:cs typeface="Arial"/>
                <a:sym typeface="Arial"/>
              </a:rPr>
              <a:t>Calendar</a:t>
            </a:r>
            <a:r>
              <a:rPr lang="pt-BR" sz="1400" b="0" i="0" u="none" strike="noStrike" cap="none" dirty="0">
                <a:solidFill>
                  <a:schemeClr val="dk1"/>
                </a:solidFill>
                <a:latin typeface="Arial"/>
                <a:ea typeface="Arial"/>
                <a:cs typeface="Arial"/>
                <a:sym typeface="Arial"/>
              </a:rPr>
              <a:t>. </a:t>
            </a:r>
            <a:endParaRPr sz="1400" b="0" i="0" u="none" strike="noStrike" cap="none" dirty="0">
              <a:solidFill>
                <a:schemeClr val="dk1"/>
              </a:solidFill>
              <a:latin typeface="Arial"/>
              <a:ea typeface="Arial"/>
              <a:cs typeface="Arial"/>
              <a:sym typeface="Arial"/>
            </a:endParaRPr>
          </a:p>
        </p:txBody>
      </p:sp>
      <p:pic>
        <p:nvPicPr>
          <p:cNvPr id="205" name="Google Shape;205;p15"/>
          <p:cNvPicPr preferRelativeResize="0"/>
          <p:nvPr/>
        </p:nvPicPr>
        <p:blipFill rotWithShape="1">
          <a:blip r:embed="rId3">
            <a:alphaModFix/>
          </a:blip>
          <a:srcRect/>
          <a:stretch/>
        </p:blipFill>
        <p:spPr>
          <a:xfrm>
            <a:off x="535305" y="1995429"/>
            <a:ext cx="6885940" cy="3071495"/>
          </a:xfrm>
          <a:prstGeom prst="rect">
            <a:avLst/>
          </a:prstGeom>
          <a:noFill/>
          <a:ln>
            <a:noFill/>
          </a:ln>
        </p:spPr>
      </p:pic>
      <p:sp>
        <p:nvSpPr>
          <p:cNvPr id="206" name="Google Shape;206;p15"/>
          <p:cNvSpPr txBox="1"/>
          <p:nvPr/>
        </p:nvSpPr>
        <p:spPr>
          <a:xfrm>
            <a:off x="421759" y="172671"/>
            <a:ext cx="52966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TRABALHANDO COM DATAS NO JAVA</a:t>
            </a:r>
            <a:endParaRPr sz="20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283511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6"/>
          <p:cNvSpPr/>
          <p:nvPr/>
        </p:nvSpPr>
        <p:spPr>
          <a:xfrm>
            <a:off x="525117" y="937260"/>
            <a:ext cx="11665296" cy="116955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pt-BR" sz="1400" b="1" i="0" u="none" strike="noStrike" cap="none" dirty="0">
                <a:solidFill>
                  <a:schemeClr val="dk1"/>
                </a:solidFill>
                <a:latin typeface="Arial"/>
                <a:ea typeface="Arial"/>
                <a:cs typeface="Arial"/>
                <a:sym typeface="Arial"/>
              </a:rPr>
              <a:t>Classe </a:t>
            </a:r>
            <a:r>
              <a:rPr lang="pt-BR" sz="1400" b="1" i="0" u="none" strike="noStrike" cap="none" dirty="0" err="1">
                <a:solidFill>
                  <a:schemeClr val="dk1"/>
                </a:solidFill>
                <a:latin typeface="Arial"/>
                <a:ea typeface="Arial"/>
                <a:cs typeface="Arial"/>
                <a:sym typeface="Arial"/>
              </a:rPr>
              <a:t>Calendar</a:t>
            </a:r>
            <a:endParaRPr sz="14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É uma classe abstrata que não pode ser instanciada, portanto para obter um calendário é necessário usar o método estático.</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A classe produz valores de todos os campos de calendário necessários para implementar a formatação de data e hora, para uma </a:t>
            </a:r>
          </a:p>
          <a:p>
            <a:pPr marL="0" marR="0" lvl="0" indent="0" algn="just"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determinada língua e estilo de calendário. </a:t>
            </a:r>
            <a:endParaRPr sz="1400" b="0" i="0" u="none" strike="noStrike" cap="none" dirty="0">
              <a:solidFill>
                <a:srgbClr val="000000"/>
              </a:solidFill>
              <a:latin typeface="Arial"/>
              <a:ea typeface="Arial"/>
              <a:cs typeface="Arial"/>
              <a:sym typeface="Arial"/>
            </a:endParaRPr>
          </a:p>
        </p:txBody>
      </p:sp>
      <p:pic>
        <p:nvPicPr>
          <p:cNvPr id="212" name="Google Shape;212;p16"/>
          <p:cNvPicPr preferRelativeResize="0"/>
          <p:nvPr/>
        </p:nvPicPr>
        <p:blipFill rotWithShape="1">
          <a:blip r:embed="rId3">
            <a:alphaModFix/>
          </a:blip>
          <a:srcRect/>
          <a:stretch/>
        </p:blipFill>
        <p:spPr>
          <a:xfrm>
            <a:off x="723900" y="2271395"/>
            <a:ext cx="6327140" cy="3438525"/>
          </a:xfrm>
          <a:prstGeom prst="rect">
            <a:avLst/>
          </a:prstGeom>
          <a:noFill/>
          <a:ln>
            <a:noFill/>
          </a:ln>
        </p:spPr>
      </p:pic>
      <p:sp>
        <p:nvSpPr>
          <p:cNvPr id="213" name="Google Shape;213;p16"/>
          <p:cNvSpPr txBox="1"/>
          <p:nvPr/>
        </p:nvSpPr>
        <p:spPr>
          <a:xfrm>
            <a:off x="391279" y="237799"/>
            <a:ext cx="577634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TRABALHANDO COM DATAS NO JAVA</a:t>
            </a:r>
            <a:endParaRPr sz="2000" b="0" i="0" u="none" strike="noStrike" cap="none" dirty="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p:nvPr/>
        </p:nvSpPr>
        <p:spPr>
          <a:xfrm>
            <a:off x="254830" y="887844"/>
            <a:ext cx="11665296" cy="160039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pt-BR" sz="1400" b="1" i="0" u="none" strike="noStrike" cap="none">
                <a:solidFill>
                  <a:schemeClr val="dk1"/>
                </a:solidFill>
                <a:latin typeface="Arial"/>
                <a:ea typeface="Arial"/>
                <a:cs typeface="Arial"/>
                <a:sym typeface="Arial"/>
              </a:rPr>
              <a:t>Classe LocalDate</a:t>
            </a:r>
            <a:endParaRPr sz="14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pt-BR" sz="1400" b="0" i="0" u="none" strike="noStrike" cap="none">
                <a:solidFill>
                  <a:schemeClr val="dk1"/>
                </a:solidFill>
                <a:latin typeface="Arial"/>
                <a:ea typeface="Arial"/>
                <a:cs typeface="Arial"/>
                <a:sym typeface="Arial"/>
              </a:rPr>
              <a:t>A manipulação de datas usando </a:t>
            </a:r>
            <a:r>
              <a:rPr lang="pt-BR" sz="1400" b="1" i="0" u="none" strike="noStrike" cap="none">
                <a:solidFill>
                  <a:schemeClr val="dk1"/>
                </a:solidFill>
                <a:latin typeface="Arial"/>
                <a:ea typeface="Arial"/>
                <a:cs typeface="Arial"/>
                <a:sym typeface="Arial"/>
              </a:rPr>
              <a:t>Date</a:t>
            </a:r>
            <a:r>
              <a:rPr lang="pt-BR" sz="1400" b="0" i="0" u="none" strike="noStrike" cap="none">
                <a:solidFill>
                  <a:schemeClr val="dk1"/>
                </a:solidFill>
                <a:latin typeface="Arial"/>
                <a:ea typeface="Arial"/>
                <a:cs typeface="Arial"/>
                <a:sym typeface="Arial"/>
              </a:rPr>
              <a:t> e </a:t>
            </a:r>
            <a:r>
              <a:rPr lang="pt-BR" sz="1400" b="1" i="0" u="none" strike="noStrike" cap="none">
                <a:solidFill>
                  <a:schemeClr val="dk1"/>
                </a:solidFill>
                <a:latin typeface="Arial"/>
                <a:ea typeface="Arial"/>
                <a:cs typeface="Arial"/>
                <a:sym typeface="Arial"/>
              </a:rPr>
              <a:t>Calendar</a:t>
            </a:r>
            <a:r>
              <a:rPr lang="pt-BR" sz="1400" b="0" i="0" u="none" strike="noStrike" cap="none">
                <a:solidFill>
                  <a:schemeClr val="dk1"/>
                </a:solidFill>
                <a:latin typeface="Arial"/>
                <a:ea typeface="Arial"/>
                <a:cs typeface="Arial"/>
                <a:sym typeface="Arial"/>
              </a:rPr>
              <a:t> para criação de filtros, cálculos e conversões eram trabalhosas nessas classes.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pt-BR" sz="1400" b="0" i="0" u="none" strike="noStrike" cap="none">
                <a:solidFill>
                  <a:schemeClr val="dk1"/>
                </a:solidFill>
                <a:latin typeface="Arial"/>
                <a:ea typeface="Arial"/>
                <a:cs typeface="Arial"/>
                <a:sym typeface="Arial"/>
              </a:rPr>
              <a:t>E também escrevíamos muito código.  A partir do Java 8 foi disponibilizada uma nova API de data e hora. O </a:t>
            </a:r>
            <a:r>
              <a:rPr lang="pt-BR" sz="1400" b="1" i="0" u="none" strike="noStrike" cap="none">
                <a:solidFill>
                  <a:schemeClr val="dk1"/>
                </a:solidFill>
                <a:latin typeface="Arial"/>
                <a:ea typeface="Arial"/>
                <a:cs typeface="Arial"/>
                <a:sym typeface="Arial"/>
              </a:rPr>
              <a:t>LocalDate</a:t>
            </a:r>
            <a:r>
              <a:rPr lang="pt-BR" sz="1400" b="0" i="0" u="none" strike="noStrike" cap="none">
                <a:solidFill>
                  <a:schemeClr val="dk1"/>
                </a:solidFill>
                <a:latin typeface="Arial"/>
                <a:ea typeface="Arial"/>
                <a:cs typeface="Arial"/>
                <a:sym typeface="Arial"/>
              </a:rPr>
              <a:t> foi introduzido para facilitar o trabalha com datas.  Ele fica no pacote </a:t>
            </a:r>
            <a:r>
              <a:rPr lang="pt-BR" sz="1400" b="1" i="0" u="none" strike="noStrike" cap="none">
                <a:solidFill>
                  <a:schemeClr val="dk1"/>
                </a:solidFill>
                <a:latin typeface="Arial"/>
                <a:ea typeface="Arial"/>
                <a:cs typeface="Arial"/>
                <a:sym typeface="Arial"/>
              </a:rPr>
              <a:t>java.time</a:t>
            </a:r>
            <a:endParaRPr sz="14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219" name="Google Shape;219;p17"/>
          <p:cNvPicPr preferRelativeResize="0"/>
          <p:nvPr/>
        </p:nvPicPr>
        <p:blipFill rotWithShape="1">
          <a:blip r:embed="rId3">
            <a:alphaModFix/>
          </a:blip>
          <a:srcRect/>
          <a:stretch/>
        </p:blipFill>
        <p:spPr>
          <a:xfrm>
            <a:off x="654479" y="2353457"/>
            <a:ext cx="8060602" cy="3658024"/>
          </a:xfrm>
          <a:prstGeom prst="rect">
            <a:avLst/>
          </a:prstGeom>
          <a:noFill/>
          <a:ln>
            <a:noFill/>
          </a:ln>
        </p:spPr>
      </p:pic>
      <p:sp>
        <p:nvSpPr>
          <p:cNvPr id="220" name="Google Shape;220;p17"/>
          <p:cNvSpPr txBox="1"/>
          <p:nvPr/>
        </p:nvSpPr>
        <p:spPr>
          <a:xfrm>
            <a:off x="254830" y="163490"/>
            <a:ext cx="601618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TRABALHANDO COM DATAS NO JAVA</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p:nvPr/>
        </p:nvSpPr>
        <p:spPr>
          <a:xfrm>
            <a:off x="628015" y="1045210"/>
            <a:ext cx="11021695" cy="13836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pt-BR" sz="1400" b="1" i="0" u="none" strike="noStrike" cap="none">
                <a:solidFill>
                  <a:srgbClr val="000000"/>
                </a:solidFill>
                <a:latin typeface="Arial"/>
                <a:ea typeface="Arial"/>
                <a:cs typeface="Arial"/>
                <a:sym typeface="Arial"/>
              </a:rPr>
              <a:t>Generics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pt-BR" sz="1400" b="0" i="0" u="none" strike="noStrike" cap="none">
                <a:solidFill>
                  <a:srgbClr val="000000"/>
                </a:solidFill>
                <a:latin typeface="Arial"/>
                <a:ea typeface="Arial"/>
                <a:cs typeface="Arial"/>
                <a:sym typeface="Arial"/>
              </a:rPr>
              <a:t>O T em &lt;T&gt; é um tipo que ele vai representar para uma determinada variável dentro de uma classe. Ele é usado na declaração de classes e de seus métodos. Ele é usado quando se quer criar uma classe onde suas variáveis são de um tipo que não é definido no momento em que ela é escrita, mas sim no momento que ela é usada, deixando a critério do usuário dessa classe qual será o tipo da variável no lugar do 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308728" y="142852"/>
            <a:ext cx="5259791"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GENERICS</a:t>
            </a:r>
            <a:endParaRPr sz="2000" b="1" i="0" u="none" strike="noStrike" cap="none">
              <a:solidFill>
                <a:schemeClr val="lt1"/>
              </a:solidFill>
              <a:latin typeface="Arial"/>
              <a:ea typeface="Arial"/>
              <a:cs typeface="Arial"/>
              <a:sym typeface="Arial"/>
            </a:endParaRPr>
          </a:p>
        </p:txBody>
      </p:sp>
      <p:sp>
        <p:nvSpPr>
          <p:cNvPr id="95" name="Google Shape;95;p2"/>
          <p:cNvSpPr txBox="1"/>
          <p:nvPr/>
        </p:nvSpPr>
        <p:spPr>
          <a:xfrm>
            <a:off x="706120" y="2303145"/>
            <a:ext cx="9023985" cy="16003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Existem outras siglas padronizadas por convenção entre os desenvolvedores Java:</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E - Elemento</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K - Chave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N - Número</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T - Tipo</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V - Valor</a:t>
            </a:r>
            <a:endParaRPr sz="1400" b="0" i="0" u="none" strike="noStrike" cap="none" dirty="0">
              <a:solidFill>
                <a:srgbClr val="000000"/>
              </a:solidFill>
              <a:latin typeface="Arial"/>
              <a:ea typeface="Arial"/>
              <a:cs typeface="Arial"/>
              <a:sym typeface="Arial"/>
            </a:endParaRPr>
          </a:p>
        </p:txBody>
      </p:sp>
      <p:pic>
        <p:nvPicPr>
          <p:cNvPr id="96" name="Google Shape;96;p2"/>
          <p:cNvPicPr preferRelativeResize="0"/>
          <p:nvPr/>
        </p:nvPicPr>
        <p:blipFill rotWithShape="1">
          <a:blip r:embed="rId3">
            <a:alphaModFix/>
          </a:blip>
          <a:srcRect/>
          <a:stretch/>
        </p:blipFill>
        <p:spPr>
          <a:xfrm>
            <a:off x="3053715" y="3083560"/>
            <a:ext cx="2915920" cy="2493010"/>
          </a:xfrm>
          <a:prstGeom prst="rect">
            <a:avLst/>
          </a:prstGeom>
          <a:noFill/>
          <a:ln>
            <a:noFill/>
          </a:ln>
        </p:spPr>
      </p:pic>
      <p:pic>
        <p:nvPicPr>
          <p:cNvPr id="97" name="Google Shape;97;p2"/>
          <p:cNvPicPr preferRelativeResize="0"/>
          <p:nvPr/>
        </p:nvPicPr>
        <p:blipFill rotWithShape="1">
          <a:blip r:embed="rId4">
            <a:alphaModFix/>
          </a:blip>
          <a:srcRect/>
          <a:stretch/>
        </p:blipFill>
        <p:spPr>
          <a:xfrm>
            <a:off x="6717665" y="3083560"/>
            <a:ext cx="4349115" cy="13950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p:nvPr/>
        </p:nvSpPr>
        <p:spPr>
          <a:xfrm>
            <a:off x="254830" y="887844"/>
            <a:ext cx="11665296" cy="38163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pt-BR" sz="1600" b="1" i="0" u="none" strike="noStrike" cap="none" dirty="0">
                <a:solidFill>
                  <a:schemeClr val="dk1"/>
                </a:solidFill>
                <a:latin typeface="Arial"/>
                <a:ea typeface="Arial"/>
                <a:cs typeface="Arial"/>
                <a:sym typeface="Arial"/>
              </a:rPr>
              <a:t>Trabalhando com comparações de Datas</a:t>
            </a:r>
            <a:endParaRPr sz="16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pt-BR" b="0" i="0" u="none" strike="noStrike" cap="none" dirty="0">
                <a:solidFill>
                  <a:schemeClr val="dk1"/>
                </a:solidFill>
                <a:latin typeface="Arial"/>
                <a:ea typeface="Arial"/>
                <a:cs typeface="Arial"/>
                <a:sym typeface="Arial"/>
              </a:rPr>
              <a:t>Frequentemente quando trabalhamos com datas necessitamos fazer operações de comparação, diferença entre datas, etc.  Para isso, essa nova API veio com outras facilidade para que possamos fazer essas operações de maneira mais simples.</a:t>
            </a:r>
            <a:endParaRPr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b="0" i="0" u="none" strike="noStrike" cap="none" dirty="0">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Char char="•"/>
            </a:pPr>
            <a:r>
              <a:rPr lang="pt-BR" b="0" i="0" u="none" strike="noStrike" cap="none" dirty="0">
                <a:solidFill>
                  <a:schemeClr val="dk1"/>
                </a:solidFill>
                <a:latin typeface="Arial"/>
                <a:ea typeface="Arial"/>
                <a:cs typeface="Arial"/>
                <a:sym typeface="Arial"/>
              </a:rPr>
              <a:t> </a:t>
            </a:r>
            <a:r>
              <a:rPr lang="pt-BR" b="0" i="0" u="none" strike="noStrike" cap="none" dirty="0" err="1">
                <a:solidFill>
                  <a:schemeClr val="dk1"/>
                </a:solidFill>
                <a:latin typeface="Arial"/>
                <a:ea typeface="Arial"/>
                <a:cs typeface="Arial"/>
                <a:sym typeface="Arial"/>
              </a:rPr>
              <a:t>isAfter</a:t>
            </a:r>
            <a:endParaRPr b="0" i="0" u="none" strike="noStrike" cap="none" dirty="0">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Char char="•"/>
            </a:pPr>
            <a:r>
              <a:rPr lang="pt-BR" b="0" i="0" u="none" strike="noStrike" cap="none" dirty="0">
                <a:solidFill>
                  <a:schemeClr val="dk1"/>
                </a:solidFill>
                <a:latin typeface="Arial"/>
                <a:ea typeface="Arial"/>
                <a:cs typeface="Arial"/>
                <a:sym typeface="Arial"/>
              </a:rPr>
              <a:t> </a:t>
            </a:r>
            <a:r>
              <a:rPr lang="pt-BR" b="0" i="0" u="none" strike="noStrike" cap="none" dirty="0" err="1">
                <a:solidFill>
                  <a:schemeClr val="dk1"/>
                </a:solidFill>
                <a:latin typeface="Arial"/>
                <a:ea typeface="Arial"/>
                <a:cs typeface="Arial"/>
                <a:sym typeface="Arial"/>
              </a:rPr>
              <a:t>isBefore</a:t>
            </a:r>
            <a:endParaRPr b="0" i="0" u="none" strike="noStrike" cap="none" dirty="0">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Char char="•"/>
            </a:pPr>
            <a:r>
              <a:rPr lang="pt-BR" b="0" i="0" u="none" strike="noStrike" cap="none" dirty="0">
                <a:solidFill>
                  <a:schemeClr val="dk1"/>
                </a:solidFill>
                <a:latin typeface="Arial"/>
                <a:ea typeface="Arial"/>
                <a:cs typeface="Arial"/>
                <a:sym typeface="Arial"/>
              </a:rPr>
              <a:t> </a:t>
            </a:r>
            <a:r>
              <a:rPr lang="pt-BR" b="0" i="0" u="none" strike="noStrike" cap="none" dirty="0" err="1">
                <a:solidFill>
                  <a:schemeClr val="dk1"/>
                </a:solidFill>
                <a:latin typeface="Arial"/>
                <a:ea typeface="Arial"/>
                <a:cs typeface="Arial"/>
                <a:sym typeface="Arial"/>
              </a:rPr>
              <a:t>isEquals</a:t>
            </a:r>
            <a:endParaRPr b="0" i="0" u="none" strike="noStrike" cap="none" dirty="0">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Char char="•"/>
            </a:pPr>
            <a:r>
              <a:rPr lang="pt-BR" b="0" i="0" u="none" strike="noStrike" cap="none" dirty="0">
                <a:solidFill>
                  <a:schemeClr val="dk1"/>
                </a:solidFill>
                <a:latin typeface="Arial"/>
                <a:ea typeface="Arial"/>
                <a:cs typeface="Arial"/>
                <a:sym typeface="Arial"/>
              </a:rPr>
              <a:t> </a:t>
            </a:r>
            <a:r>
              <a:rPr lang="pt-BR" b="0" i="0" u="none" strike="noStrike" cap="none" dirty="0" err="1">
                <a:solidFill>
                  <a:schemeClr val="dk1"/>
                </a:solidFill>
                <a:latin typeface="Arial"/>
                <a:ea typeface="Arial"/>
                <a:cs typeface="Arial"/>
                <a:sym typeface="Arial"/>
              </a:rPr>
              <a:t>LocalDate.now</a:t>
            </a:r>
            <a:r>
              <a:rPr lang="pt-BR" b="0" i="0" u="none" strike="noStrike" cap="none" dirty="0">
                <a:solidFill>
                  <a:schemeClr val="dk1"/>
                </a:solidFill>
                <a:latin typeface="Arial"/>
                <a:ea typeface="Arial"/>
                <a:cs typeface="Arial"/>
                <a:sym typeface="Arial"/>
              </a:rPr>
              <a:t>()</a:t>
            </a:r>
            <a:endParaRPr b="0" i="0" u="none" strike="noStrike" cap="none" dirty="0">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Char char="•"/>
            </a:pPr>
            <a:r>
              <a:rPr lang="pt-BR" b="0" i="0" u="none" strike="noStrike" cap="none" dirty="0">
                <a:solidFill>
                  <a:schemeClr val="dk1"/>
                </a:solidFill>
                <a:latin typeface="Arial"/>
                <a:ea typeface="Arial"/>
                <a:cs typeface="Arial"/>
                <a:sym typeface="Arial"/>
              </a:rPr>
              <a:t> </a:t>
            </a:r>
            <a:r>
              <a:rPr lang="pt-BR" b="0" i="0" u="none" strike="noStrike" cap="none" dirty="0" err="1">
                <a:solidFill>
                  <a:srgbClr val="000000"/>
                </a:solidFill>
                <a:latin typeface="Arial"/>
                <a:ea typeface="Arial"/>
                <a:cs typeface="Arial"/>
                <a:sym typeface="Arial"/>
              </a:rPr>
              <a:t>plusDays</a:t>
            </a:r>
            <a:r>
              <a:rPr lang="pt-BR" b="0" i="0" u="none" strike="noStrike" cap="none" dirty="0">
                <a:solidFill>
                  <a:srgbClr val="000000"/>
                </a:solidFill>
                <a:latin typeface="Arial"/>
                <a:ea typeface="Arial"/>
                <a:cs typeface="Arial"/>
                <a:sym typeface="Arial"/>
              </a:rPr>
              <a:t>()</a:t>
            </a:r>
            <a:endParaRPr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Char char="•"/>
            </a:pPr>
            <a:r>
              <a:rPr lang="pt-BR" b="0" i="0" u="none" strike="noStrike" cap="none" dirty="0">
                <a:solidFill>
                  <a:srgbClr val="000000"/>
                </a:solidFill>
                <a:latin typeface="Arial"/>
                <a:ea typeface="Arial"/>
                <a:cs typeface="Arial"/>
                <a:sym typeface="Arial"/>
              </a:rPr>
              <a:t> </a:t>
            </a:r>
            <a:r>
              <a:rPr lang="pt-BR" b="0" i="0" u="none" strike="noStrike" cap="none" dirty="0" err="1">
                <a:solidFill>
                  <a:srgbClr val="000000"/>
                </a:solidFill>
                <a:latin typeface="Arial"/>
                <a:ea typeface="Arial"/>
                <a:cs typeface="Arial"/>
                <a:sym typeface="Arial"/>
              </a:rPr>
              <a:t>minusYears</a:t>
            </a:r>
            <a:r>
              <a:rPr lang="pt-BR" b="0" i="0" u="none" strike="noStrike" cap="none" dirty="0">
                <a:solidFill>
                  <a:srgbClr val="000000"/>
                </a:solidFill>
                <a:latin typeface="Arial"/>
                <a:ea typeface="Arial"/>
                <a:cs typeface="Arial"/>
                <a:sym typeface="Arial"/>
              </a:rPr>
              <a:t>()</a:t>
            </a:r>
            <a:endParaRPr b="0" i="0" u="none" strike="noStrike" cap="none" dirty="0">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None/>
            </a:pPr>
            <a:endParaRPr b="0" i="0" u="none" strike="noStrike" cap="none" dirty="0">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None/>
            </a:pPr>
            <a:r>
              <a:rPr lang="pt-BR" b="0" i="0" u="none" strike="noStrike" cap="none" dirty="0">
                <a:solidFill>
                  <a:schemeClr val="dk1"/>
                </a:solidFill>
                <a:latin typeface="Arial"/>
                <a:ea typeface="Arial"/>
                <a:cs typeface="Arial"/>
                <a:sym typeface="Arial"/>
              </a:rPr>
              <a:t>Uma classe que também nos ajuda nessa comparação é a </a:t>
            </a:r>
            <a:r>
              <a:rPr lang="pt-BR" b="1" i="0" u="none" strike="noStrike" cap="none" dirty="0" err="1">
                <a:solidFill>
                  <a:schemeClr val="dk1"/>
                </a:solidFill>
                <a:latin typeface="Arial"/>
                <a:ea typeface="Arial"/>
                <a:cs typeface="Arial"/>
                <a:sym typeface="Arial"/>
              </a:rPr>
              <a:t>Period</a:t>
            </a:r>
            <a:r>
              <a:rPr lang="pt-BR" b="0" i="0" u="none" strike="noStrike" cap="none" dirty="0">
                <a:solidFill>
                  <a:schemeClr val="dk1"/>
                </a:solidFill>
                <a:latin typeface="Arial"/>
                <a:ea typeface="Arial"/>
                <a:cs typeface="Arial"/>
                <a:sym typeface="Arial"/>
              </a:rPr>
              <a:t>. Ela </a:t>
            </a:r>
            <a:r>
              <a:rPr lang="pt-BR" b="0" i="0" u="none" strike="noStrike" cap="none" dirty="0">
                <a:solidFill>
                  <a:srgbClr val="000000"/>
                </a:solidFill>
                <a:latin typeface="Arial"/>
                <a:ea typeface="Arial"/>
                <a:cs typeface="Arial"/>
                <a:sym typeface="Arial"/>
              </a:rPr>
              <a:t>representa uma quantidade de tempo em anos, meses e dias</a:t>
            </a:r>
            <a:endParaRPr b="1" i="0" u="none" strike="noStrike" cap="none" dirty="0">
              <a:solidFill>
                <a:schemeClr val="dk1"/>
              </a:solidFill>
              <a:latin typeface="Arial"/>
              <a:ea typeface="Arial"/>
              <a:cs typeface="Arial"/>
              <a:sym typeface="Arial"/>
            </a:endParaRPr>
          </a:p>
        </p:txBody>
      </p:sp>
      <p:sp>
        <p:nvSpPr>
          <p:cNvPr id="226" name="Google Shape;226;p18"/>
          <p:cNvSpPr txBox="1"/>
          <p:nvPr/>
        </p:nvSpPr>
        <p:spPr>
          <a:xfrm>
            <a:off x="254830" y="178279"/>
            <a:ext cx="601618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TRABALHANDO COM DATAS NO JAVA</a:t>
            </a:r>
            <a:endParaRPr sz="2000" b="0" i="0" u="none" strike="noStrike" cap="none" dirty="0">
              <a:solidFill>
                <a:schemeClr val="lt1"/>
              </a:solidFill>
              <a:latin typeface="Arial"/>
              <a:ea typeface="Arial"/>
              <a:cs typeface="Arial"/>
              <a:sym typeface="Arial"/>
            </a:endParaRPr>
          </a:p>
        </p:txBody>
      </p:sp>
      <p:sp>
        <p:nvSpPr>
          <p:cNvPr id="227" name="Google Shape;227;p18"/>
          <p:cNvSpPr txBox="1"/>
          <p:nvPr/>
        </p:nvSpPr>
        <p:spPr>
          <a:xfrm>
            <a:off x="1068130" y="5151032"/>
            <a:ext cx="5501390" cy="523220"/>
          </a:xfrm>
          <a:prstGeom prst="rect">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Period periodo = Period.between(dataInicio, dataFim);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periodo.getYears()</a:t>
            </a:r>
            <a:endParaRPr sz="1400" b="0" i="0" u="none" strike="noStrike" cap="none">
              <a:solidFill>
                <a:srgbClr val="000000"/>
              </a:solidFill>
              <a:latin typeface="Arial"/>
              <a:ea typeface="Arial"/>
              <a:cs typeface="Arial"/>
              <a:sym typeface="Arial"/>
            </a:endParaRPr>
          </a:p>
        </p:txBody>
      </p:sp>
      <p:cxnSp>
        <p:nvCxnSpPr>
          <p:cNvPr id="228" name="Google Shape;228;p18"/>
          <p:cNvCxnSpPr/>
          <p:nvPr/>
        </p:nvCxnSpPr>
        <p:spPr>
          <a:xfrm flipH="1">
            <a:off x="6935363" y="5393984"/>
            <a:ext cx="1019331" cy="14989"/>
          </a:xfrm>
          <a:prstGeom prst="straightConnector1">
            <a:avLst/>
          </a:prstGeom>
          <a:noFill/>
          <a:ln w="9525" cap="flat" cmpd="sng">
            <a:solidFill>
              <a:srgbClr val="262699"/>
            </a:solidFill>
            <a:prstDash val="solid"/>
            <a:round/>
            <a:headEnd type="none" w="sm" len="sm"/>
            <a:tailEnd type="stealth" w="med" len="med"/>
          </a:ln>
        </p:spPr>
      </p:cxnSp>
      <p:sp>
        <p:nvSpPr>
          <p:cNvPr id="229" name="Google Shape;229;p18"/>
          <p:cNvSpPr txBox="1"/>
          <p:nvPr/>
        </p:nvSpPr>
        <p:spPr>
          <a:xfrm>
            <a:off x="8320538" y="5167820"/>
            <a:ext cx="31329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Cálculo de anos entre duas datas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p:nvPr/>
        </p:nvSpPr>
        <p:spPr>
          <a:xfrm>
            <a:off x="254830" y="887844"/>
            <a:ext cx="11665296" cy="95406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pt-BR" sz="1400" b="0" i="0" u="none" strike="noStrike" cap="none" dirty="0">
                <a:solidFill>
                  <a:schemeClr val="dk1"/>
                </a:solidFill>
                <a:latin typeface="Arial"/>
                <a:ea typeface="Arial"/>
                <a:cs typeface="Arial"/>
                <a:sym typeface="Arial"/>
              </a:rPr>
              <a:t>Escreva um programa que escreva na console o dia de hoje, o dia da semana,  mês e ano atual.</a:t>
            </a:r>
            <a:endParaRPr sz="1400" b="0" i="0" u="none" strike="noStrike" cap="none" dirty="0">
              <a:solidFill>
                <a:schemeClr val="dk1"/>
              </a:solidFill>
              <a:latin typeface="Arial"/>
              <a:ea typeface="Arial"/>
              <a:cs typeface="Arial"/>
              <a:sym typeface="Arial"/>
            </a:endParaRPr>
          </a:p>
          <a:p>
            <a:pPr marR="0" lvl="0" algn="l" rtl="0">
              <a:lnSpc>
                <a:spcPct val="100000"/>
              </a:lnSpc>
              <a:spcBef>
                <a:spcPts val="0"/>
              </a:spcBef>
              <a:spcAft>
                <a:spcPts val="0"/>
              </a:spcAft>
              <a:buClr>
                <a:srgbClr val="000000"/>
              </a:buClr>
              <a:buSzPts val="1400"/>
              <a:tabLst>
                <a:tab pos="355600" algn="l"/>
              </a:tabLst>
            </a:pPr>
            <a:r>
              <a:rPr lang="pt-BR" sz="1400" b="0" i="0" u="none" strike="noStrike" cap="none" dirty="0">
                <a:solidFill>
                  <a:schemeClr val="dk1"/>
                </a:solidFill>
                <a:latin typeface="Arial"/>
                <a:ea typeface="Arial"/>
                <a:cs typeface="Arial"/>
                <a:sym typeface="Arial"/>
              </a:rPr>
              <a:t>	Além disso, exiba quanto tempo se passou desde sua data de nascimento.</a:t>
            </a: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235" name="Google Shape;235;p19"/>
          <p:cNvSpPr txBox="1"/>
          <p:nvPr/>
        </p:nvSpPr>
        <p:spPr>
          <a:xfrm>
            <a:off x="594479" y="214290"/>
            <a:ext cx="601618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EXERCÍCIO</a:t>
            </a:r>
            <a:endParaRPr sz="2000" b="0" i="0" u="none" strike="noStrike" cap="none">
              <a:solidFill>
                <a:schemeClr val="lt1"/>
              </a:solidFill>
              <a:latin typeface="Arial"/>
              <a:ea typeface="Arial"/>
              <a:cs typeface="Arial"/>
              <a:sym typeface="Arial"/>
            </a:endParaRPr>
          </a:p>
        </p:txBody>
      </p:sp>
      <p:pic>
        <p:nvPicPr>
          <p:cNvPr id="236" name="Google Shape;236;p19"/>
          <p:cNvPicPr preferRelativeResize="0">
            <a:picLocks noGrp="1"/>
          </p:cNvPicPr>
          <p:nvPr>
            <p:ph type="pic" idx="2"/>
          </p:nvPr>
        </p:nvPicPr>
        <p:blipFill rotWithShape="1">
          <a:blip r:embed="rId3">
            <a:alphaModFix/>
          </a:blip>
          <a:srcRect/>
          <a:stretch/>
        </p:blipFill>
        <p:spPr>
          <a:xfrm>
            <a:off x="746760" y="2070735"/>
            <a:ext cx="8531224" cy="3530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p:nvPr/>
        </p:nvSpPr>
        <p:spPr>
          <a:xfrm>
            <a:off x="383590" y="970498"/>
            <a:ext cx="11665296" cy="11695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pt-BR" sz="1400" b="1" i="0" u="none" strike="noStrike" cap="none">
                <a:solidFill>
                  <a:schemeClr val="dk1"/>
                </a:solidFill>
                <a:latin typeface="Arial"/>
                <a:ea typeface="Arial"/>
                <a:cs typeface="Arial"/>
                <a:sym typeface="Arial"/>
              </a:rPr>
              <a:t>Classe LocalTime</a:t>
            </a:r>
            <a:endParaRPr sz="14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pt-BR" sz="1400" b="1" i="0" u="none" strike="noStrike" cap="none">
                <a:solidFill>
                  <a:schemeClr val="dk1"/>
                </a:solidFill>
                <a:latin typeface="Arial"/>
                <a:ea typeface="Arial"/>
                <a:cs typeface="Arial"/>
                <a:sym typeface="Arial"/>
              </a:rPr>
              <a:t>Função para manipulação de horas.</a:t>
            </a:r>
            <a:endParaRPr sz="14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242" name="Google Shape;242;p20"/>
          <p:cNvPicPr preferRelativeResize="0"/>
          <p:nvPr/>
        </p:nvPicPr>
        <p:blipFill rotWithShape="1">
          <a:blip r:embed="rId3">
            <a:alphaModFix/>
          </a:blip>
          <a:srcRect/>
          <a:stretch/>
        </p:blipFill>
        <p:spPr>
          <a:xfrm>
            <a:off x="482600" y="2140009"/>
            <a:ext cx="7696835" cy="3476625"/>
          </a:xfrm>
          <a:prstGeom prst="rect">
            <a:avLst/>
          </a:prstGeom>
          <a:noFill/>
          <a:ln>
            <a:noFill/>
          </a:ln>
        </p:spPr>
      </p:pic>
      <p:sp>
        <p:nvSpPr>
          <p:cNvPr id="243" name="Google Shape;243;p20"/>
          <p:cNvSpPr txBox="1"/>
          <p:nvPr/>
        </p:nvSpPr>
        <p:spPr>
          <a:xfrm>
            <a:off x="269359" y="132080"/>
            <a:ext cx="558146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TRABALHANDO COM HORAS NO JAVA</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p:nvPr/>
        </p:nvSpPr>
        <p:spPr>
          <a:xfrm>
            <a:off x="299839" y="807938"/>
            <a:ext cx="11665296" cy="11671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pt-BR" sz="1400" b="1" i="0" u="none" strike="noStrike" cap="none" dirty="0">
                <a:solidFill>
                  <a:schemeClr val="dk1"/>
                </a:solidFill>
                <a:latin typeface="Arial"/>
                <a:ea typeface="Arial"/>
                <a:cs typeface="Arial"/>
                <a:sym typeface="Arial"/>
              </a:rPr>
              <a:t>Classe </a:t>
            </a:r>
            <a:r>
              <a:rPr lang="pt-BR" sz="1400" b="1" i="0" u="none" strike="noStrike" cap="none" dirty="0" err="1">
                <a:solidFill>
                  <a:schemeClr val="dk1"/>
                </a:solidFill>
                <a:latin typeface="Arial"/>
                <a:ea typeface="Arial"/>
                <a:cs typeface="Arial"/>
                <a:sym typeface="Arial"/>
              </a:rPr>
              <a:t>LocalDateTime</a:t>
            </a:r>
            <a:endParaRPr sz="14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pt-BR" sz="1400" b="1" i="0" u="none" strike="noStrike" cap="none" dirty="0">
                <a:solidFill>
                  <a:schemeClr val="dk1"/>
                </a:solidFill>
                <a:latin typeface="Arial"/>
                <a:ea typeface="Arial"/>
                <a:cs typeface="Arial"/>
                <a:sym typeface="Arial"/>
              </a:rPr>
              <a:t> </a:t>
            </a:r>
            <a:endParaRPr sz="14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pic>
        <p:nvPicPr>
          <p:cNvPr id="249" name="Google Shape;249;p21"/>
          <p:cNvPicPr preferRelativeResize="0"/>
          <p:nvPr/>
        </p:nvPicPr>
        <p:blipFill rotWithShape="1">
          <a:blip r:embed="rId3">
            <a:alphaModFix/>
          </a:blip>
          <a:srcRect/>
          <a:stretch/>
        </p:blipFill>
        <p:spPr>
          <a:xfrm>
            <a:off x="434340" y="1510665"/>
            <a:ext cx="7731760" cy="4262120"/>
          </a:xfrm>
          <a:prstGeom prst="rect">
            <a:avLst/>
          </a:prstGeom>
          <a:noFill/>
          <a:ln>
            <a:noFill/>
          </a:ln>
        </p:spPr>
      </p:pic>
      <p:sp>
        <p:nvSpPr>
          <p:cNvPr id="250" name="Google Shape;250;p21"/>
          <p:cNvSpPr txBox="1"/>
          <p:nvPr/>
        </p:nvSpPr>
        <p:spPr>
          <a:xfrm>
            <a:off x="299839" y="205740"/>
            <a:ext cx="626352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TRABALHANDO COM DATAS E HORAS NO JAVA</a:t>
            </a:r>
            <a:endParaRPr sz="2000" b="0" i="0" u="none" strike="noStrike" cap="none" dirty="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2"/>
          <p:cNvSpPr/>
          <p:nvPr/>
        </p:nvSpPr>
        <p:spPr>
          <a:xfrm>
            <a:off x="434390" y="824507"/>
            <a:ext cx="11665296" cy="11695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pt-BR" sz="1400" b="1" i="0" u="none" strike="noStrike" cap="none" dirty="0" err="1">
                <a:solidFill>
                  <a:schemeClr val="dk1"/>
                </a:solidFill>
                <a:latin typeface="Arial"/>
                <a:ea typeface="Arial"/>
                <a:cs typeface="Arial"/>
                <a:sym typeface="Arial"/>
              </a:rPr>
              <a:t>Duration</a:t>
            </a:r>
            <a:r>
              <a:rPr lang="pt-BR" sz="1400" b="1" i="0" u="none" strike="noStrike" cap="none" dirty="0">
                <a:solidFill>
                  <a:schemeClr val="dk1"/>
                </a:solidFill>
                <a:latin typeface="Arial"/>
                <a:ea typeface="Arial"/>
                <a:cs typeface="Arial"/>
                <a:sym typeface="Arial"/>
              </a:rPr>
              <a:t> de tempo entre dois objetos </a:t>
            </a:r>
            <a:r>
              <a:rPr lang="pt-BR" sz="1400" b="1" i="0" u="none" strike="noStrike" cap="none" dirty="0" err="1">
                <a:solidFill>
                  <a:schemeClr val="dk1"/>
                </a:solidFill>
                <a:latin typeface="Arial"/>
                <a:ea typeface="Arial"/>
                <a:cs typeface="Arial"/>
                <a:sym typeface="Arial"/>
              </a:rPr>
              <a:t>LocalDateTime</a:t>
            </a:r>
            <a:endParaRPr sz="14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Podemos utilizar a classe </a:t>
            </a:r>
            <a:r>
              <a:rPr lang="pt-BR" sz="1400" b="1" i="0" u="none" strike="noStrike" cap="none" dirty="0" err="1">
                <a:solidFill>
                  <a:schemeClr val="dk1"/>
                </a:solidFill>
                <a:latin typeface="Arial"/>
                <a:ea typeface="Arial"/>
                <a:cs typeface="Arial"/>
                <a:sym typeface="Arial"/>
              </a:rPr>
              <a:t>Duration</a:t>
            </a:r>
            <a:r>
              <a:rPr lang="pt-BR" sz="1400" b="0" i="0" u="none" strike="noStrike" cap="none" dirty="0">
                <a:solidFill>
                  <a:schemeClr val="dk1"/>
                </a:solidFill>
                <a:latin typeface="Arial"/>
                <a:ea typeface="Arial"/>
                <a:cs typeface="Arial"/>
                <a:sym typeface="Arial"/>
              </a:rPr>
              <a:t> para nos auxiliar no calculo da duração entre dois objetos </a:t>
            </a:r>
            <a:r>
              <a:rPr lang="pt-BR" sz="1400" b="1" i="0" u="none" strike="noStrike" cap="none" dirty="0" err="1">
                <a:solidFill>
                  <a:schemeClr val="dk1"/>
                </a:solidFill>
                <a:latin typeface="Arial"/>
                <a:ea typeface="Arial"/>
                <a:cs typeface="Arial"/>
                <a:sym typeface="Arial"/>
              </a:rPr>
              <a:t>LocalDateTime</a:t>
            </a:r>
            <a:endParaRPr sz="14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256" name="Google Shape;256;p22"/>
          <p:cNvSpPr txBox="1"/>
          <p:nvPr/>
        </p:nvSpPr>
        <p:spPr>
          <a:xfrm>
            <a:off x="340479" y="173650"/>
            <a:ext cx="626352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TRABALHANDO COM DATAS E HORAS NO JAVA</a:t>
            </a:r>
            <a:endParaRPr sz="2000" b="0" i="0" u="none" strike="noStrike" cap="none" dirty="0">
              <a:solidFill>
                <a:schemeClr val="lt1"/>
              </a:solidFill>
              <a:latin typeface="Arial"/>
              <a:ea typeface="Arial"/>
              <a:cs typeface="Arial"/>
              <a:sym typeface="Arial"/>
            </a:endParaRPr>
          </a:p>
        </p:txBody>
      </p:sp>
      <p:pic>
        <p:nvPicPr>
          <p:cNvPr id="257" name="Google Shape;257;p22"/>
          <p:cNvPicPr preferRelativeResize="0">
            <a:picLocks noGrp="1"/>
          </p:cNvPicPr>
          <p:nvPr>
            <p:ph type="pic" idx="2"/>
          </p:nvPr>
        </p:nvPicPr>
        <p:blipFill rotWithShape="1">
          <a:blip r:embed="rId3">
            <a:alphaModFix/>
          </a:blip>
          <a:srcRect/>
          <a:stretch/>
        </p:blipFill>
        <p:spPr>
          <a:xfrm>
            <a:off x="654050" y="1672649"/>
            <a:ext cx="8398510" cy="39617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3"/>
          <p:cNvSpPr/>
          <p:nvPr/>
        </p:nvSpPr>
        <p:spPr>
          <a:xfrm>
            <a:off x="190550" y="838419"/>
            <a:ext cx="11645850" cy="181584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pt-BR" sz="1400" b="1" i="0" u="none" strike="noStrike" cap="none" dirty="0">
                <a:solidFill>
                  <a:schemeClr val="dk1"/>
                </a:solidFill>
                <a:latin typeface="Arial"/>
                <a:ea typeface="Arial"/>
                <a:cs typeface="Arial"/>
                <a:sym typeface="Arial"/>
              </a:rPr>
              <a:t>Formatando  datas e horas</a:t>
            </a:r>
            <a:endParaRPr sz="14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A formatação de data para diferentes padrões também ficou um pouco mais simples nessa nova versão, para isso, agora é criado um formatador de dado com a classe </a:t>
            </a:r>
            <a:r>
              <a:rPr lang="pt-BR" sz="1400" b="1" i="0" u="none" strike="noStrike" cap="none" dirty="0" err="1">
                <a:solidFill>
                  <a:schemeClr val="dk1"/>
                </a:solidFill>
                <a:latin typeface="Arial"/>
                <a:ea typeface="Arial"/>
                <a:cs typeface="Arial"/>
                <a:sym typeface="Arial"/>
              </a:rPr>
              <a:t>DateTimeFormatter</a:t>
            </a:r>
            <a:r>
              <a:rPr lang="pt-BR" sz="1400" b="0" i="0" u="none" strike="noStrike" cap="none" dirty="0">
                <a:solidFill>
                  <a:schemeClr val="dk1"/>
                </a:solidFill>
                <a:latin typeface="Arial"/>
                <a:ea typeface="Arial"/>
                <a:cs typeface="Arial"/>
                <a:sym typeface="Arial"/>
              </a:rPr>
              <a:t> e a própria classe </a:t>
            </a:r>
            <a:r>
              <a:rPr lang="pt-BR" sz="1400" b="1" i="0" u="none" strike="noStrike" cap="none" dirty="0" err="1">
                <a:solidFill>
                  <a:schemeClr val="dk1"/>
                </a:solidFill>
                <a:latin typeface="Arial"/>
                <a:ea typeface="Arial"/>
                <a:cs typeface="Arial"/>
                <a:sym typeface="Arial"/>
              </a:rPr>
              <a:t>LocalDate</a:t>
            </a:r>
            <a:r>
              <a:rPr lang="pt-BR" sz="1400" b="0" i="0" u="none" strike="noStrike" cap="none" dirty="0">
                <a:solidFill>
                  <a:schemeClr val="dk1"/>
                </a:solidFill>
                <a:latin typeface="Arial"/>
                <a:ea typeface="Arial"/>
                <a:cs typeface="Arial"/>
                <a:sym typeface="Arial"/>
              </a:rPr>
              <a:t> tem um método </a:t>
            </a:r>
            <a:r>
              <a:rPr lang="pt-BR" sz="1400" b="1" i="0" u="none" strike="noStrike" cap="none" dirty="0" err="1">
                <a:solidFill>
                  <a:schemeClr val="dk1"/>
                </a:solidFill>
                <a:latin typeface="Arial"/>
                <a:ea typeface="Arial"/>
                <a:cs typeface="Arial"/>
                <a:sym typeface="Arial"/>
              </a:rPr>
              <a:t>format</a:t>
            </a:r>
            <a:r>
              <a:rPr lang="pt-BR" sz="1400" b="0" i="0" u="none" strike="noStrike" cap="none" dirty="0">
                <a:solidFill>
                  <a:schemeClr val="dk1"/>
                </a:solidFill>
                <a:latin typeface="Arial"/>
                <a:ea typeface="Arial"/>
                <a:cs typeface="Arial"/>
                <a:sym typeface="Arial"/>
              </a:rPr>
              <a:t> que retorna uma </a:t>
            </a:r>
            <a:r>
              <a:rPr lang="pt-BR" sz="1400" b="0" i="0" u="none" strike="noStrike" cap="none" dirty="0" err="1">
                <a:solidFill>
                  <a:schemeClr val="dk1"/>
                </a:solidFill>
                <a:latin typeface="Arial"/>
                <a:ea typeface="Arial"/>
                <a:cs typeface="Arial"/>
                <a:sym typeface="Arial"/>
              </a:rPr>
              <a:t>String</a:t>
            </a:r>
            <a:r>
              <a:rPr lang="pt-BR" sz="1400" b="0" i="0" u="none" strike="noStrike" cap="none" dirty="0">
                <a:solidFill>
                  <a:schemeClr val="dk1"/>
                </a:solidFill>
                <a:latin typeface="Arial"/>
                <a:ea typeface="Arial"/>
                <a:cs typeface="Arial"/>
                <a:sym typeface="Arial"/>
              </a:rPr>
              <a:t> com a data formatada no padrão passado como parâmetro.</a:t>
            </a: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263" name="Google Shape;263;p23"/>
          <p:cNvSpPr txBox="1"/>
          <p:nvPr/>
        </p:nvSpPr>
        <p:spPr>
          <a:xfrm>
            <a:off x="279519" y="178854"/>
            <a:ext cx="626352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TRABALHANDO COM DATAS E HORAS NO JAVA</a:t>
            </a:r>
            <a:endParaRPr sz="2000" b="0" i="0" u="none" strike="noStrike" cap="none" dirty="0">
              <a:solidFill>
                <a:schemeClr val="lt1"/>
              </a:solidFill>
              <a:latin typeface="Arial"/>
              <a:ea typeface="Arial"/>
              <a:cs typeface="Arial"/>
              <a:sym typeface="Arial"/>
            </a:endParaRPr>
          </a:p>
        </p:txBody>
      </p:sp>
      <p:pic>
        <p:nvPicPr>
          <p:cNvPr id="264" name="Google Shape;264;p23"/>
          <p:cNvPicPr preferRelativeResize="0"/>
          <p:nvPr/>
        </p:nvPicPr>
        <p:blipFill rotWithShape="1">
          <a:blip r:embed="rId3">
            <a:alphaModFix/>
          </a:blip>
          <a:srcRect/>
          <a:stretch/>
        </p:blipFill>
        <p:spPr>
          <a:xfrm>
            <a:off x="544782" y="2275341"/>
            <a:ext cx="8995458" cy="2235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3"/>
          <p:cNvSpPr txBox="1"/>
          <p:nvPr/>
        </p:nvSpPr>
        <p:spPr>
          <a:xfrm>
            <a:off x="279519" y="178854"/>
            <a:ext cx="626352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TRABALHANDO COM DATAS E HORAS NO JAVA</a:t>
            </a:r>
            <a:endParaRPr sz="2000" b="0" i="0" u="none" strike="noStrike" cap="none" dirty="0">
              <a:solidFill>
                <a:schemeClr val="lt1"/>
              </a:solidFill>
              <a:latin typeface="Arial"/>
              <a:ea typeface="Arial"/>
              <a:cs typeface="Arial"/>
              <a:sym typeface="Arial"/>
            </a:endParaRPr>
          </a:p>
        </p:txBody>
      </p:sp>
      <p:pic>
        <p:nvPicPr>
          <p:cNvPr id="2" name="Imagem 1">
            <a:extLst>
              <a:ext uri="{FF2B5EF4-FFF2-40B4-BE49-F238E27FC236}">
                <a16:creationId xmlns:a16="http://schemas.microsoft.com/office/drawing/2014/main" id="{95068F34-F485-7F0F-3E4B-E5AABF95B808}"/>
              </a:ext>
            </a:extLst>
          </p:cNvPr>
          <p:cNvPicPr>
            <a:picLocks noChangeAspect="1"/>
          </p:cNvPicPr>
          <p:nvPr/>
        </p:nvPicPr>
        <p:blipFill>
          <a:blip r:embed="rId3"/>
          <a:stretch>
            <a:fillRect/>
          </a:stretch>
        </p:blipFill>
        <p:spPr>
          <a:xfrm>
            <a:off x="506524" y="1454193"/>
            <a:ext cx="7448052" cy="3949613"/>
          </a:xfrm>
          <a:prstGeom prst="rect">
            <a:avLst/>
          </a:prstGeom>
        </p:spPr>
      </p:pic>
      <p:pic>
        <p:nvPicPr>
          <p:cNvPr id="3" name="Imagem 2">
            <a:extLst>
              <a:ext uri="{FF2B5EF4-FFF2-40B4-BE49-F238E27FC236}">
                <a16:creationId xmlns:a16="http://schemas.microsoft.com/office/drawing/2014/main" id="{2724421B-6167-2788-0947-7EF71BA51B02}"/>
              </a:ext>
            </a:extLst>
          </p:cNvPr>
          <p:cNvPicPr>
            <a:picLocks noChangeAspect="1"/>
          </p:cNvPicPr>
          <p:nvPr/>
        </p:nvPicPr>
        <p:blipFill>
          <a:blip r:embed="rId4"/>
          <a:stretch>
            <a:fillRect/>
          </a:stretch>
        </p:blipFill>
        <p:spPr>
          <a:xfrm>
            <a:off x="3798301" y="5120168"/>
            <a:ext cx="3734124" cy="617273"/>
          </a:xfrm>
          <a:prstGeom prst="rect">
            <a:avLst/>
          </a:prstGeom>
        </p:spPr>
      </p:pic>
      <p:sp>
        <p:nvSpPr>
          <p:cNvPr id="4" name="CaixaDeTexto 3">
            <a:extLst>
              <a:ext uri="{FF2B5EF4-FFF2-40B4-BE49-F238E27FC236}">
                <a16:creationId xmlns:a16="http://schemas.microsoft.com/office/drawing/2014/main" id="{BB89D647-E025-39A1-43ED-8785B63F726E}"/>
              </a:ext>
            </a:extLst>
          </p:cNvPr>
          <p:cNvSpPr txBox="1"/>
          <p:nvPr/>
        </p:nvSpPr>
        <p:spPr>
          <a:xfrm>
            <a:off x="4418061" y="2841334"/>
            <a:ext cx="4319539" cy="2462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sz="1000" b="1" dirty="0"/>
              <a:t>Gera no padrão com fuso horário pegando o horário de Londres.</a:t>
            </a:r>
          </a:p>
        </p:txBody>
      </p:sp>
      <p:sp>
        <p:nvSpPr>
          <p:cNvPr id="6" name="CaixaDeTexto 5">
            <a:extLst>
              <a:ext uri="{FF2B5EF4-FFF2-40B4-BE49-F238E27FC236}">
                <a16:creationId xmlns:a16="http://schemas.microsoft.com/office/drawing/2014/main" id="{2972997C-8F51-BC52-10B3-B9A508C2648E}"/>
              </a:ext>
            </a:extLst>
          </p:cNvPr>
          <p:cNvSpPr txBox="1"/>
          <p:nvPr/>
        </p:nvSpPr>
        <p:spPr>
          <a:xfrm>
            <a:off x="360739" y="812782"/>
            <a:ext cx="6101080" cy="307777"/>
          </a:xfrm>
          <a:prstGeom prst="rect">
            <a:avLst/>
          </a:prstGeom>
          <a:noFill/>
        </p:spPr>
        <p:txBody>
          <a:bodyPr wrap="square">
            <a:spAutoFit/>
          </a:bodyPr>
          <a:lstStyle/>
          <a:p>
            <a:pPr marL="0" marR="0" lvl="0" indent="0" algn="just" rtl="0">
              <a:lnSpc>
                <a:spcPct val="100000"/>
              </a:lnSpc>
              <a:spcBef>
                <a:spcPts val="0"/>
              </a:spcBef>
              <a:spcAft>
                <a:spcPts val="0"/>
              </a:spcAft>
              <a:buClr>
                <a:srgbClr val="000000"/>
              </a:buClr>
              <a:buSzPts val="1400"/>
              <a:buFont typeface="Arial"/>
              <a:buNone/>
            </a:pPr>
            <a:r>
              <a:rPr lang="pt-BR" sz="1400" b="1" i="0" u="none" strike="noStrike" cap="none" dirty="0">
                <a:solidFill>
                  <a:schemeClr val="dk1"/>
                </a:solidFill>
                <a:latin typeface="Arial"/>
                <a:ea typeface="Arial"/>
                <a:cs typeface="Arial"/>
                <a:sym typeface="Arial"/>
              </a:rPr>
              <a:t>Classe Instant</a:t>
            </a:r>
          </a:p>
        </p:txBody>
      </p:sp>
    </p:spTree>
    <p:extLst>
      <p:ext uri="{BB962C8B-B14F-4D97-AF65-F5344CB8AC3E}">
        <p14:creationId xmlns:p14="http://schemas.microsoft.com/office/powerpoint/2010/main" val="295084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5"/>
          <p:cNvSpPr/>
          <p:nvPr/>
        </p:nvSpPr>
        <p:spPr>
          <a:xfrm>
            <a:off x="213534" y="899493"/>
            <a:ext cx="11855450"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1" i="0" u="none" strike="noStrike" cap="none" dirty="0">
                <a:solidFill>
                  <a:schemeClr val="dk1"/>
                </a:solidFill>
                <a:latin typeface="Arial"/>
                <a:ea typeface="Arial"/>
                <a:cs typeface="Arial"/>
                <a:sym typeface="Arial"/>
              </a:rPr>
              <a:t>Exercício Exceções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1) Criar um programa que leia um número inteiro e trate a exceção caso uma letra seja digitada.  Tratar a exceção do tipo </a:t>
            </a:r>
            <a:r>
              <a:rPr lang="pt-BR" sz="1400" i="0" u="none" strike="noStrike" cap="none" dirty="0" err="1">
                <a:solidFill>
                  <a:schemeClr val="dk1"/>
                </a:solidFill>
                <a:latin typeface="Arial"/>
                <a:ea typeface="Arial"/>
                <a:cs typeface="Arial"/>
                <a:sym typeface="Arial"/>
              </a:rPr>
              <a:t>InputMismatchException</a:t>
            </a:r>
            <a:r>
              <a:rPr lang="pt-BR" sz="1400" i="0" u="none" strike="noStrike" cap="none" dirty="0">
                <a:solidFill>
                  <a:schemeClr val="dk1"/>
                </a:solidFill>
                <a:latin typeface="Arial"/>
                <a:ea typeface="Arial"/>
                <a:cs typeface="Arial"/>
                <a:sym typeface="Arial"/>
              </a:rPr>
              <a:t>.</a:t>
            </a:r>
            <a:endParaRPr sz="1400" i="0" u="none" strike="noStrike" cap="none" dirty="0">
              <a:solidFill>
                <a:schemeClr val="dk1"/>
              </a:solidFill>
              <a:latin typeface="Arial"/>
              <a:ea typeface="Arial"/>
              <a:cs typeface="Arial"/>
              <a:sym typeface="Arial"/>
            </a:endParaRPr>
          </a:p>
        </p:txBody>
      </p:sp>
      <p:pic>
        <p:nvPicPr>
          <p:cNvPr id="279" name="Google Shape;279;p25"/>
          <p:cNvPicPr preferRelativeResize="0"/>
          <p:nvPr/>
        </p:nvPicPr>
        <p:blipFill rotWithShape="1">
          <a:blip r:embed="rId3">
            <a:alphaModFix/>
          </a:blip>
          <a:srcRect/>
          <a:stretch/>
        </p:blipFill>
        <p:spPr>
          <a:xfrm>
            <a:off x="1378713" y="1958470"/>
            <a:ext cx="5505436" cy="2004429"/>
          </a:xfrm>
          <a:prstGeom prst="rect">
            <a:avLst/>
          </a:prstGeom>
          <a:noFill/>
          <a:ln>
            <a:noFill/>
          </a:ln>
        </p:spPr>
      </p:pic>
      <p:sp>
        <p:nvSpPr>
          <p:cNvPr id="280" name="Google Shape;280;p25"/>
          <p:cNvSpPr/>
          <p:nvPr/>
        </p:nvSpPr>
        <p:spPr>
          <a:xfrm>
            <a:off x="213534" y="209848"/>
            <a:ext cx="893229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1" i="0" u="none" strike="noStrike" cap="none" dirty="0">
                <a:solidFill>
                  <a:schemeClr val="lt1"/>
                </a:solidFill>
                <a:latin typeface="Arial"/>
                <a:ea typeface="Arial"/>
                <a:cs typeface="Arial"/>
                <a:sym typeface="Arial"/>
              </a:rPr>
              <a:t>EXERCÍCIO – REVISANDO CONCEITOS DE AULA ANTERIORES -  EXCEPTION</a:t>
            </a:r>
            <a:endParaRPr sz="1800" b="1" i="0" u="none" strike="noStrike" cap="none" dirty="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2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txBox="1"/>
          <p:nvPr/>
        </p:nvSpPr>
        <p:spPr>
          <a:xfrm>
            <a:off x="342950" y="929045"/>
            <a:ext cx="11229290"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2) Criar a classe conforme diagrama abaixo:</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A classe Biblioteca deverá ter um método para adicionar um novo livro, listar todos os livros, pesquisar por faixa de preço, calcular o total em dinheiro de livros.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chemeClr val="dk1"/>
                </a:solidFill>
                <a:latin typeface="Arial"/>
                <a:ea typeface="Arial"/>
                <a:cs typeface="Arial"/>
                <a:sym typeface="Arial"/>
              </a:rPr>
              <a:t>Criar uma classe com  o método </a:t>
            </a:r>
            <a:r>
              <a:rPr lang="pt-BR" sz="1400" b="0" i="0" u="none" strike="noStrike" cap="none" dirty="0" err="1">
                <a:solidFill>
                  <a:schemeClr val="dk1"/>
                </a:solidFill>
                <a:latin typeface="Arial"/>
                <a:ea typeface="Arial"/>
                <a:cs typeface="Arial"/>
                <a:sym typeface="Arial"/>
              </a:rPr>
              <a:t>main</a:t>
            </a:r>
            <a:r>
              <a:rPr lang="pt-BR" sz="1400" b="0" i="0" u="none" strike="noStrike" cap="none" dirty="0">
                <a:solidFill>
                  <a:schemeClr val="dk1"/>
                </a:solidFill>
                <a:latin typeface="Arial"/>
                <a:ea typeface="Arial"/>
                <a:cs typeface="Arial"/>
                <a:sym typeface="Arial"/>
              </a:rPr>
              <a:t> para fazer os testes das operações no console.</a:t>
            </a:r>
            <a:endParaRPr sz="1400" b="0" i="0" u="none" strike="noStrike" cap="none" dirty="0">
              <a:solidFill>
                <a:schemeClr val="dk1"/>
              </a:solidFill>
              <a:latin typeface="Arial"/>
              <a:ea typeface="Arial"/>
              <a:cs typeface="Arial"/>
              <a:sym typeface="Arial"/>
            </a:endParaRPr>
          </a:p>
        </p:txBody>
      </p:sp>
      <p:pic>
        <p:nvPicPr>
          <p:cNvPr id="286" name="Google Shape;286;p26"/>
          <p:cNvPicPr preferRelativeResize="0"/>
          <p:nvPr/>
        </p:nvPicPr>
        <p:blipFill rotWithShape="1">
          <a:blip r:embed="rId3">
            <a:alphaModFix/>
          </a:blip>
          <a:srcRect/>
          <a:stretch/>
        </p:blipFill>
        <p:spPr>
          <a:xfrm>
            <a:off x="723338" y="2817178"/>
            <a:ext cx="10018683" cy="2075357"/>
          </a:xfrm>
          <a:prstGeom prst="rect">
            <a:avLst/>
          </a:prstGeom>
          <a:noFill/>
          <a:ln>
            <a:noFill/>
          </a:ln>
        </p:spPr>
      </p:pic>
      <p:sp>
        <p:nvSpPr>
          <p:cNvPr id="287" name="Google Shape;287;p26"/>
          <p:cNvSpPr/>
          <p:nvPr/>
        </p:nvSpPr>
        <p:spPr>
          <a:xfrm>
            <a:off x="234950" y="225127"/>
            <a:ext cx="71224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1" i="0" u="none" strike="noStrike" cap="none">
                <a:solidFill>
                  <a:schemeClr val="lt1"/>
                </a:solidFill>
                <a:latin typeface="Arial"/>
                <a:ea typeface="Arial"/>
                <a:cs typeface="Arial"/>
                <a:sym typeface="Arial"/>
              </a:rPr>
              <a:t>EXERCÍCIO – REVISANDO CONCEITOS DE AULA ANTERIORES</a:t>
            </a:r>
            <a:endParaRPr sz="1800" b="1" i="0" u="none" strike="noStrike" cap="non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p:nvPr/>
        </p:nvSpPr>
        <p:spPr>
          <a:xfrm>
            <a:off x="237290" y="214290"/>
            <a:ext cx="1749920" cy="393510"/>
          </a:xfrm>
          <a:prstGeom prst="rect">
            <a:avLst/>
          </a:prstGeom>
          <a:noFill/>
          <a:ln>
            <a:noFill/>
          </a:ln>
        </p:spPr>
        <p:txBody>
          <a:bodyPr spcFirstLastPara="1" wrap="square" lIns="81625" tIns="42450" rIns="81625" bIns="42450" anchor="t" anchorCtr="0">
            <a:spAutoFit/>
          </a:bodyPr>
          <a:lstStyle/>
          <a:p>
            <a:pPr marL="215900" marR="0" lvl="0" indent="-21463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EXERCÍCIOS</a:t>
            </a:r>
            <a:endParaRPr sz="2000" b="1" i="0" u="none" strike="noStrike" cap="none">
              <a:solidFill>
                <a:schemeClr val="lt1"/>
              </a:solidFill>
              <a:latin typeface="Arial"/>
              <a:ea typeface="Arial"/>
              <a:cs typeface="Arial"/>
              <a:sym typeface="Arial"/>
            </a:endParaRPr>
          </a:p>
        </p:txBody>
      </p:sp>
      <p:sp>
        <p:nvSpPr>
          <p:cNvPr id="294" name="Google Shape;294;p27"/>
          <p:cNvSpPr txBox="1">
            <a:spLocks noGrp="1"/>
          </p:cNvSpPr>
          <p:nvPr>
            <p:ph type="body" idx="1"/>
          </p:nvPr>
        </p:nvSpPr>
        <p:spPr>
          <a:xfrm>
            <a:off x="361118" y="989948"/>
            <a:ext cx="10957122" cy="1571635"/>
          </a:xfrm>
          <a:prstGeom prst="rect">
            <a:avLst/>
          </a:prstGeom>
          <a:noFill/>
          <a:ln>
            <a:noFill/>
          </a:ln>
        </p:spPr>
        <p:txBody>
          <a:bodyPr spcFirstLastPara="1" wrap="square" lIns="90000" tIns="46800" rIns="90000" bIns="46800" anchor="t" anchorCtr="0">
            <a:noAutofit/>
          </a:bodyPr>
          <a:lstStyle/>
          <a:p>
            <a:pPr marL="0" lvl="0" indent="0" algn="just" rtl="0">
              <a:lnSpc>
                <a:spcPct val="100000"/>
              </a:lnSpc>
              <a:spcBef>
                <a:spcPts val="0"/>
              </a:spcBef>
              <a:spcAft>
                <a:spcPts val="0"/>
              </a:spcAft>
              <a:buSzPts val="1600"/>
            </a:pPr>
            <a:r>
              <a:rPr lang="pt-BR" sz="1600" dirty="0">
                <a:latin typeface="Arial"/>
                <a:ea typeface="Arial"/>
                <a:cs typeface="Arial"/>
                <a:sym typeface="Arial"/>
              </a:rPr>
              <a:t>3) Implemente uma classe em Java com as funcionalidades de uma agenda telefônica, associando um nome a um número telefônico. </a:t>
            </a:r>
            <a:endParaRPr sz="1600" dirty="0">
              <a:latin typeface="Arial"/>
              <a:ea typeface="Arial"/>
              <a:cs typeface="Arial"/>
              <a:sym typeface="Arial"/>
            </a:endParaRPr>
          </a:p>
          <a:p>
            <a:pPr marL="0" lvl="0" indent="0" algn="just" rtl="0">
              <a:lnSpc>
                <a:spcPct val="100000"/>
              </a:lnSpc>
              <a:spcBef>
                <a:spcPts val="800"/>
              </a:spcBef>
              <a:spcAft>
                <a:spcPts val="0"/>
              </a:spcAft>
              <a:buSzPts val="1600"/>
            </a:pPr>
            <a:r>
              <a:rPr lang="pt-BR" sz="1600" dirty="0">
                <a:latin typeface="Arial"/>
                <a:ea typeface="Arial"/>
                <a:cs typeface="Arial"/>
                <a:sym typeface="Arial"/>
              </a:rPr>
              <a:t>Criar um programa em Java para testar a classe </a:t>
            </a:r>
            <a:r>
              <a:rPr lang="pt-BR" sz="1600" dirty="0" err="1">
                <a:latin typeface="Arial"/>
                <a:ea typeface="Arial"/>
                <a:cs typeface="Arial"/>
                <a:sym typeface="Arial"/>
              </a:rPr>
              <a:t>AgendaTelefonica</a:t>
            </a:r>
            <a:r>
              <a:rPr lang="pt-BR" sz="1600" dirty="0">
                <a:latin typeface="Arial"/>
                <a:ea typeface="Arial"/>
                <a:cs typeface="Arial"/>
                <a:sym typeface="Arial"/>
              </a:rPr>
              <a:t>. Teste a classe com pelo menos 5 contatos diferentes na agenda de telefones.</a:t>
            </a:r>
            <a:endParaRPr sz="1600" dirty="0">
              <a:latin typeface="Arial"/>
              <a:ea typeface="Arial"/>
              <a:cs typeface="Arial"/>
              <a:sym typeface="Arial"/>
            </a:endParaRPr>
          </a:p>
          <a:p>
            <a:pPr marL="0" lvl="0" indent="0" algn="l" rtl="0">
              <a:lnSpc>
                <a:spcPct val="100000"/>
              </a:lnSpc>
              <a:spcBef>
                <a:spcPts val="800"/>
              </a:spcBef>
              <a:spcAft>
                <a:spcPts val="0"/>
              </a:spcAft>
              <a:buSzPts val="1600"/>
            </a:pPr>
            <a:r>
              <a:rPr lang="pt-BR" sz="1600" dirty="0">
                <a:latin typeface="Arial"/>
                <a:ea typeface="Arial"/>
                <a:cs typeface="Arial"/>
                <a:sym typeface="Arial"/>
              </a:rPr>
              <a:t>A classe deve ser de acordo com o diagrama abaixo:</a:t>
            </a:r>
            <a:endParaRPr sz="1600" dirty="0">
              <a:latin typeface="Arial"/>
              <a:ea typeface="Arial"/>
              <a:cs typeface="Arial"/>
              <a:sym typeface="Arial"/>
            </a:endParaRPr>
          </a:p>
        </p:txBody>
      </p:sp>
      <p:pic>
        <p:nvPicPr>
          <p:cNvPr id="295" name="Google Shape;295;p27"/>
          <p:cNvPicPr preferRelativeResize="0"/>
          <p:nvPr/>
        </p:nvPicPr>
        <p:blipFill rotWithShape="1">
          <a:blip r:embed="rId3">
            <a:alphaModFix/>
          </a:blip>
          <a:srcRect/>
          <a:stretch/>
        </p:blipFill>
        <p:spPr>
          <a:xfrm>
            <a:off x="4023504" y="3286124"/>
            <a:ext cx="4424875" cy="20717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5"/>
          <p:cNvPicPr preferRelativeResize="0">
            <a:picLocks noGrp="1"/>
          </p:cNvPicPr>
          <p:nvPr>
            <p:ph type="pic" idx="2"/>
          </p:nvPr>
        </p:nvPicPr>
        <p:blipFill rotWithShape="1">
          <a:blip r:embed="rId3">
            <a:alphaModFix/>
          </a:blip>
          <a:srcRect/>
          <a:stretch/>
        </p:blipFill>
        <p:spPr>
          <a:xfrm>
            <a:off x="513240" y="973060"/>
            <a:ext cx="4850765" cy="4114800"/>
          </a:xfrm>
          <a:prstGeom prst="rect">
            <a:avLst/>
          </a:prstGeom>
          <a:noFill/>
          <a:ln>
            <a:noFill/>
          </a:ln>
        </p:spPr>
      </p:pic>
      <p:sp>
        <p:nvSpPr>
          <p:cNvPr id="118" name="Google Shape;118;p5"/>
          <p:cNvSpPr/>
          <p:nvPr/>
        </p:nvSpPr>
        <p:spPr>
          <a:xfrm>
            <a:off x="308728" y="142852"/>
            <a:ext cx="5259791"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GENERICS</a:t>
            </a:r>
            <a:endParaRPr sz="2000" b="1" i="0" u="none" strike="noStrike" cap="none">
              <a:solidFill>
                <a:schemeClr val="lt1"/>
              </a:solidFill>
              <a:latin typeface="Arial"/>
              <a:ea typeface="Arial"/>
              <a:cs typeface="Arial"/>
              <a:sym typeface="Arial"/>
            </a:endParaRPr>
          </a:p>
        </p:txBody>
      </p:sp>
      <p:pic>
        <p:nvPicPr>
          <p:cNvPr id="119" name="Google Shape;119;p5"/>
          <p:cNvPicPr preferRelativeResize="0"/>
          <p:nvPr/>
        </p:nvPicPr>
        <p:blipFill rotWithShape="1">
          <a:blip r:embed="rId4">
            <a:alphaModFix/>
          </a:blip>
          <a:srcRect/>
          <a:stretch/>
        </p:blipFill>
        <p:spPr>
          <a:xfrm>
            <a:off x="6934069" y="973060"/>
            <a:ext cx="5066665" cy="30181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10" name="Google Shape;110;p4"/>
          <p:cNvPicPr preferRelativeResize="0"/>
          <p:nvPr/>
        </p:nvPicPr>
        <p:blipFill rotWithShape="1">
          <a:blip r:embed="rId3">
            <a:alphaModFix/>
          </a:blip>
          <a:srcRect/>
          <a:stretch/>
        </p:blipFill>
        <p:spPr>
          <a:xfrm>
            <a:off x="308728" y="895985"/>
            <a:ext cx="5068811" cy="4761558"/>
          </a:xfrm>
          <a:prstGeom prst="rect">
            <a:avLst/>
          </a:prstGeom>
          <a:noFill/>
          <a:ln>
            <a:noFill/>
          </a:ln>
        </p:spPr>
      </p:pic>
      <p:pic>
        <p:nvPicPr>
          <p:cNvPr id="111" name="Google Shape;111;p4"/>
          <p:cNvPicPr preferRelativeResize="0">
            <a:picLocks noGrp="1"/>
          </p:cNvPicPr>
          <p:nvPr>
            <p:ph type="pic" idx="2"/>
          </p:nvPr>
        </p:nvPicPr>
        <p:blipFill rotWithShape="1">
          <a:blip r:embed="rId4">
            <a:alphaModFix/>
          </a:blip>
          <a:srcRect/>
          <a:stretch/>
        </p:blipFill>
        <p:spPr>
          <a:xfrm>
            <a:off x="6242061" y="895985"/>
            <a:ext cx="5948352" cy="5000319"/>
          </a:xfrm>
          <a:prstGeom prst="rect">
            <a:avLst/>
          </a:prstGeom>
          <a:noFill/>
          <a:ln>
            <a:noFill/>
          </a:ln>
        </p:spPr>
      </p:pic>
      <p:sp>
        <p:nvSpPr>
          <p:cNvPr id="112" name="Google Shape;112;p4"/>
          <p:cNvSpPr/>
          <p:nvPr/>
        </p:nvSpPr>
        <p:spPr>
          <a:xfrm>
            <a:off x="308728" y="142852"/>
            <a:ext cx="5259791"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GENERICS</a:t>
            </a:r>
            <a:endParaRPr sz="2000" b="1"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p:nvPr/>
        </p:nvSpPr>
        <p:spPr>
          <a:xfrm>
            <a:off x="308728" y="142852"/>
            <a:ext cx="5259791" cy="39116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GENERICS</a:t>
            </a:r>
            <a:endParaRPr sz="2000" b="1" i="0" u="none" strike="noStrike" cap="none">
              <a:solidFill>
                <a:schemeClr val="lt1"/>
              </a:solidFill>
              <a:latin typeface="Arial"/>
              <a:ea typeface="Arial"/>
              <a:cs typeface="Arial"/>
              <a:sym typeface="Arial"/>
            </a:endParaRPr>
          </a:p>
        </p:txBody>
      </p:sp>
      <p:pic>
        <p:nvPicPr>
          <p:cNvPr id="2" name="Picture 3">
            <a:extLst>
              <a:ext uri="{FF2B5EF4-FFF2-40B4-BE49-F238E27FC236}">
                <a16:creationId xmlns:a16="http://schemas.microsoft.com/office/drawing/2014/main" id="{7D670F0C-5D29-28B8-7CCC-A6A1BC0AA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28" y="2467149"/>
            <a:ext cx="4819015" cy="2454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Google Shape;103;p3">
            <a:extLst>
              <a:ext uri="{FF2B5EF4-FFF2-40B4-BE49-F238E27FC236}">
                <a16:creationId xmlns:a16="http://schemas.microsoft.com/office/drawing/2014/main" id="{616886AC-DAE7-BE26-ABA2-3E9D6938AC9E}"/>
              </a:ext>
            </a:extLst>
          </p:cNvPr>
          <p:cNvSpPr txBox="1"/>
          <p:nvPr/>
        </p:nvSpPr>
        <p:spPr>
          <a:xfrm>
            <a:off x="308728" y="890745"/>
            <a:ext cx="11554169" cy="11695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pt-B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Já o </a:t>
            </a:r>
            <a:r>
              <a:rPr lang="pt-BR" sz="1400" b="1" i="0" u="none" strike="noStrike" cap="none" dirty="0">
                <a:solidFill>
                  <a:srgbClr val="FF0000"/>
                </a:solidFill>
                <a:latin typeface="Arial" panose="020B0604020202020204"/>
                <a:ea typeface="Arial" panose="020B0604020202020204"/>
                <a:cs typeface="Arial" panose="020B0604020202020204"/>
                <a:sym typeface="Arial" panose="020B0604020202020204"/>
              </a:rPr>
              <a:t>?</a:t>
            </a:r>
            <a:r>
              <a:rPr lang="pt-B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 no contexto de </a:t>
            </a:r>
            <a:r>
              <a:rPr lang="pt-BR"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generics</a:t>
            </a:r>
            <a:r>
              <a:rPr lang="pt-B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 basicamente serve como um </a:t>
            </a:r>
            <a:r>
              <a:rPr lang="pt-BR"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wildcard</a:t>
            </a:r>
            <a:r>
              <a:rPr lang="pt-B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 pois ele representa "qualquer tipo". Sua função é permitir o uso do polimorfismo junto com genéricos.  Pode ser seguido da palavra </a:t>
            </a:r>
            <a:r>
              <a:rPr lang="pt-BR" sz="1400" b="1" i="0" u="none" strike="noStrike" cap="none" dirty="0">
                <a:solidFill>
                  <a:srgbClr val="000000"/>
                </a:solidFill>
                <a:latin typeface="Arial" panose="020B0604020202020204"/>
                <a:ea typeface="Arial" panose="020B0604020202020204"/>
                <a:cs typeface="Arial" panose="020B0604020202020204"/>
                <a:sym typeface="Arial" panose="020B0604020202020204"/>
              </a:rPr>
              <a:t>super</a:t>
            </a:r>
            <a:r>
              <a:rPr lang="pt-B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 ou </a:t>
            </a:r>
            <a:r>
              <a:rPr lang="pt-BR" sz="1400" b="1" i="0" u="none" strike="noStrike" cap="none" dirty="0" err="1">
                <a:solidFill>
                  <a:srgbClr val="000000"/>
                </a:solidFill>
                <a:latin typeface="Arial" panose="020B0604020202020204"/>
                <a:ea typeface="Arial" panose="020B0604020202020204"/>
                <a:cs typeface="Arial" panose="020B0604020202020204"/>
                <a:sym typeface="Arial" panose="020B0604020202020204"/>
              </a:rPr>
              <a:t>extends</a:t>
            </a:r>
            <a:r>
              <a:rPr lang="pt-B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a:t>
            </a:r>
          </a:p>
          <a:p>
            <a:pPr marL="0" marR="0" lvl="0" indent="0" algn="just" rtl="0">
              <a:lnSpc>
                <a:spcPct val="100000"/>
              </a:lnSpc>
              <a:spcBef>
                <a:spcPts val="0"/>
              </a:spcBef>
              <a:spcAft>
                <a:spcPts val="0"/>
              </a:spcAft>
              <a:buNone/>
            </a:pPr>
            <a:endParaRPr lang="pt-BR" dirty="0"/>
          </a:p>
          <a:p>
            <a:pPr marL="0" marR="0" lvl="0" indent="0" algn="just" rtl="0">
              <a:lnSpc>
                <a:spcPct val="100000"/>
              </a:lnSpc>
              <a:spcBef>
                <a:spcPts val="0"/>
              </a:spcBef>
              <a:spcAft>
                <a:spcPts val="0"/>
              </a:spcAft>
              <a:buNone/>
            </a:pPr>
            <a:r>
              <a:rPr lang="pt-BR" dirty="0"/>
              <a:t>  </a:t>
            </a:r>
            <a:r>
              <a:rPr lang="pt-B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pt-BR" sz="1400" b="1" i="0" u="none" strike="noStrike" cap="none" dirty="0">
                <a:solidFill>
                  <a:srgbClr val="FF0000"/>
                </a:solidFill>
                <a:latin typeface="Arial" panose="020B0604020202020204"/>
                <a:ea typeface="Arial" panose="020B0604020202020204"/>
                <a:cs typeface="Arial" panose="020B0604020202020204"/>
                <a:sym typeface="Arial" panose="020B0604020202020204"/>
              </a:rPr>
              <a:t>&lt;? super </a:t>
            </a:r>
            <a:r>
              <a:rPr lang="pt-BR" sz="1400" b="1" i="0" u="none" strike="noStrike" cap="none" dirty="0" err="1">
                <a:solidFill>
                  <a:srgbClr val="FF0000"/>
                </a:solidFill>
                <a:latin typeface="Arial" panose="020B0604020202020204"/>
                <a:ea typeface="Arial" panose="020B0604020202020204"/>
                <a:cs typeface="Arial" panose="020B0604020202020204"/>
                <a:sym typeface="Arial" panose="020B0604020202020204"/>
              </a:rPr>
              <a:t>Number</a:t>
            </a:r>
            <a:r>
              <a:rPr lang="pt-BR" sz="1400" b="1" i="0" u="none" strike="noStrike" cap="none" dirty="0">
                <a:solidFill>
                  <a:srgbClr val="FF0000"/>
                </a:solidFill>
                <a:latin typeface="Arial" panose="020B0604020202020204"/>
                <a:ea typeface="Arial" panose="020B0604020202020204"/>
                <a:cs typeface="Arial" panose="020B0604020202020204"/>
                <a:sym typeface="Arial" panose="020B0604020202020204"/>
              </a:rPr>
              <a:t>&gt;</a:t>
            </a:r>
            <a:r>
              <a:rPr lang="pt-B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 ele aceita que qualquer objeto que seja supertipo de </a:t>
            </a:r>
            <a:r>
              <a:rPr lang="pt-BR"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Number</a:t>
            </a:r>
            <a:r>
              <a:rPr lang="pt-BR"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p>
          <a:p>
            <a:pPr marL="0" marR="0" lvl="0" indent="0" algn="just" rtl="0">
              <a:lnSpc>
                <a:spcPct val="100000"/>
              </a:lnSpc>
              <a:spcBef>
                <a:spcPts val="0"/>
              </a:spcBef>
              <a:spcAft>
                <a:spcPts val="0"/>
              </a:spcAft>
              <a:buNone/>
            </a:pPr>
            <a:r>
              <a:rPr lang="pt-BR" dirty="0"/>
              <a:t>O </a:t>
            </a:r>
            <a:r>
              <a:rPr lang="pt-BR" b="1" dirty="0">
                <a:solidFill>
                  <a:srgbClr val="FF0000"/>
                </a:solidFill>
              </a:rPr>
              <a:t>&lt;? </a:t>
            </a:r>
            <a:r>
              <a:rPr lang="pt-BR" b="1" dirty="0" err="1">
                <a:solidFill>
                  <a:srgbClr val="FF0000"/>
                </a:solidFill>
              </a:rPr>
              <a:t>extends</a:t>
            </a:r>
            <a:r>
              <a:rPr lang="pt-BR" b="1" dirty="0">
                <a:solidFill>
                  <a:srgbClr val="FF0000"/>
                </a:solidFill>
              </a:rPr>
              <a:t> </a:t>
            </a:r>
            <a:r>
              <a:rPr lang="pt-BR" b="1" dirty="0" err="1">
                <a:solidFill>
                  <a:srgbClr val="FF0000"/>
                </a:solidFill>
              </a:rPr>
              <a:t>Number</a:t>
            </a:r>
            <a:r>
              <a:rPr lang="pt-BR" b="1" dirty="0">
                <a:solidFill>
                  <a:srgbClr val="FF0000"/>
                </a:solidFill>
              </a:rPr>
              <a:t>&gt;</a:t>
            </a:r>
            <a:r>
              <a:rPr lang="pt-BR" b="1" dirty="0"/>
              <a:t> </a:t>
            </a:r>
            <a:r>
              <a:rPr lang="pt-BR" dirty="0"/>
              <a:t>qualquer classe que tenha como pai </a:t>
            </a:r>
            <a:r>
              <a:rPr lang="pt-BR" b="1" dirty="0"/>
              <a:t>NUMBER(Double</a:t>
            </a:r>
            <a:r>
              <a:rPr lang="pt-BR" dirty="0"/>
              <a:t>, </a:t>
            </a:r>
            <a:r>
              <a:rPr lang="pt-BR" b="1" dirty="0" err="1"/>
              <a:t>Integer</a:t>
            </a:r>
            <a:r>
              <a:rPr lang="pt-BR" dirty="0"/>
              <a:t> e etc...)</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Retângulo 3">
            <a:extLst>
              <a:ext uri="{FF2B5EF4-FFF2-40B4-BE49-F238E27FC236}">
                <a16:creationId xmlns:a16="http://schemas.microsoft.com/office/drawing/2014/main" id="{547655E5-861F-44DB-2FA7-6EFFA12FC144}"/>
              </a:ext>
            </a:extLst>
          </p:cNvPr>
          <p:cNvSpPr/>
          <p:nvPr/>
        </p:nvSpPr>
        <p:spPr>
          <a:xfrm>
            <a:off x="3066457" y="4210531"/>
            <a:ext cx="1661979"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pt-BR" sz="800" dirty="0"/>
              <a:t>O compilador não aceita </a:t>
            </a:r>
            <a:r>
              <a:rPr lang="pt-BR" sz="800" dirty="0" err="1"/>
              <a:t>Object</a:t>
            </a:r>
            <a:r>
              <a:rPr lang="pt-BR" sz="800" dirty="0"/>
              <a:t> como parâmetro temos que colocar o </a:t>
            </a:r>
            <a:r>
              <a:rPr lang="pt-BR" sz="800" b="1" dirty="0">
                <a:solidFill>
                  <a:srgbClr val="FF0000"/>
                </a:solidFill>
              </a:rPr>
              <a:t>?</a:t>
            </a:r>
          </a:p>
        </p:txBody>
      </p:sp>
      <p:pic>
        <p:nvPicPr>
          <p:cNvPr id="5" name="Picture 4">
            <a:extLst>
              <a:ext uri="{FF2B5EF4-FFF2-40B4-BE49-F238E27FC236}">
                <a16:creationId xmlns:a16="http://schemas.microsoft.com/office/drawing/2014/main" id="{484E3018-5B41-C3FC-8059-9110A681DD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507" y="2260421"/>
            <a:ext cx="6847906" cy="3774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p:nvPr/>
        </p:nvSpPr>
        <p:spPr>
          <a:xfrm>
            <a:off x="308728" y="142852"/>
            <a:ext cx="8835272" cy="39351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ORDENAÇÃO JAVA.LANG.COMPARABLE</a:t>
            </a:r>
            <a:endParaRPr sz="2000" b="1" i="0" u="none" strike="noStrike" cap="none" dirty="0">
              <a:solidFill>
                <a:schemeClr val="lt1"/>
              </a:solidFill>
              <a:latin typeface="Arial"/>
              <a:ea typeface="Arial"/>
              <a:cs typeface="Arial"/>
              <a:sym typeface="Arial"/>
            </a:endParaRPr>
          </a:p>
        </p:txBody>
      </p:sp>
      <p:sp>
        <p:nvSpPr>
          <p:cNvPr id="126" name="Google Shape;126;p6"/>
          <p:cNvSpPr/>
          <p:nvPr/>
        </p:nvSpPr>
        <p:spPr>
          <a:xfrm>
            <a:off x="99536" y="781555"/>
            <a:ext cx="11834961" cy="1009063"/>
          </a:xfrm>
          <a:prstGeom prst="rect">
            <a:avLst/>
          </a:prstGeom>
          <a:noFill/>
          <a:ln>
            <a:noFill/>
          </a:ln>
        </p:spPr>
        <p:txBody>
          <a:bodyPr spcFirstLastPara="1" wrap="square" lIns="81625" tIns="42450" rIns="81625" bIns="42450"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pt-BR" sz="1200" b="1" i="0" u="none" strike="noStrike" cap="none" dirty="0" err="1">
                <a:solidFill>
                  <a:srgbClr val="000000"/>
                </a:solidFill>
                <a:latin typeface="Arial"/>
                <a:ea typeface="Arial"/>
                <a:cs typeface="Arial"/>
                <a:sym typeface="Arial"/>
              </a:rPr>
              <a:t>Comparable</a:t>
            </a:r>
            <a:r>
              <a:rPr lang="pt-BR" sz="1200" b="0" i="0" u="none" strike="noStrike" cap="none" dirty="0">
                <a:solidFill>
                  <a:srgbClr val="000000"/>
                </a:solidFill>
                <a:latin typeface="Arial"/>
                <a:ea typeface="Arial"/>
                <a:cs typeface="Arial"/>
                <a:sym typeface="Arial"/>
              </a:rPr>
              <a:t> é uma interface que quando as classes a implementam adquirem a propriedade de ordenação que permite que os objetos dessas classes sejam ordenados automaticamente.  As classes </a:t>
            </a:r>
            <a:r>
              <a:rPr lang="pt-BR" sz="1200" b="1" i="0" u="none" strike="noStrike" cap="none" dirty="0" err="1">
                <a:solidFill>
                  <a:srgbClr val="000000"/>
                </a:solidFill>
                <a:latin typeface="Arial"/>
                <a:ea typeface="Arial"/>
                <a:cs typeface="Arial"/>
                <a:sym typeface="Arial"/>
              </a:rPr>
              <a:t>String</a:t>
            </a:r>
            <a:r>
              <a:rPr lang="pt-BR" sz="1200" b="0" i="0" u="none" strike="noStrike" cap="none" dirty="0">
                <a:solidFill>
                  <a:srgbClr val="000000"/>
                </a:solidFill>
                <a:latin typeface="Arial"/>
                <a:ea typeface="Arial"/>
                <a:cs typeface="Arial"/>
                <a:sym typeface="Arial"/>
              </a:rPr>
              <a:t> e </a:t>
            </a:r>
            <a:r>
              <a:rPr lang="pt-BR" sz="1200" b="1" i="0" u="none" strike="noStrike" cap="none" dirty="0">
                <a:solidFill>
                  <a:srgbClr val="000000"/>
                </a:solidFill>
                <a:latin typeface="Arial"/>
                <a:ea typeface="Arial"/>
                <a:cs typeface="Arial"/>
                <a:sym typeface="Arial"/>
              </a:rPr>
              <a:t>Date</a:t>
            </a:r>
            <a:r>
              <a:rPr lang="pt-BR" sz="1200" b="0" i="0" u="none" strike="noStrike" cap="none" dirty="0">
                <a:solidFill>
                  <a:srgbClr val="000000"/>
                </a:solidFill>
                <a:latin typeface="Arial"/>
                <a:ea typeface="Arial"/>
                <a:cs typeface="Arial"/>
                <a:sym typeface="Arial"/>
              </a:rPr>
              <a:t> implementam </a:t>
            </a:r>
            <a:r>
              <a:rPr lang="pt-BR" sz="1200" b="1" i="0" u="none" strike="noStrike" cap="none" dirty="0" err="1">
                <a:solidFill>
                  <a:srgbClr val="000000"/>
                </a:solidFill>
                <a:latin typeface="Arial"/>
                <a:ea typeface="Arial"/>
                <a:cs typeface="Arial"/>
                <a:sym typeface="Arial"/>
              </a:rPr>
              <a:t>Comparable</a:t>
            </a:r>
            <a:r>
              <a:rPr lang="pt-BR" sz="1200" b="1" i="0" u="none" strike="noStrike" cap="none" dirty="0">
                <a:solidFill>
                  <a:srgbClr val="000000"/>
                </a:solidFill>
                <a:latin typeface="Arial"/>
                <a:ea typeface="Arial"/>
                <a:cs typeface="Arial"/>
                <a:sym typeface="Arial"/>
              </a:rPr>
              <a:t> </a:t>
            </a:r>
            <a:r>
              <a:rPr lang="pt-BR" sz="1200" b="0" i="0" u="none" strike="noStrike" cap="none" dirty="0">
                <a:solidFill>
                  <a:srgbClr val="000000"/>
                </a:solidFill>
                <a:latin typeface="Arial"/>
                <a:ea typeface="Arial"/>
                <a:cs typeface="Arial"/>
                <a:sym typeface="Arial"/>
              </a:rPr>
              <a:t>basta apenas usar o comando </a:t>
            </a:r>
            <a:r>
              <a:rPr lang="pt-BR" sz="1200" b="1" i="0" u="none" strike="noStrike" cap="none" dirty="0" err="1">
                <a:solidFill>
                  <a:srgbClr val="000000"/>
                </a:solidFill>
                <a:latin typeface="Arial"/>
                <a:ea typeface="Arial"/>
                <a:cs typeface="Arial"/>
                <a:sym typeface="Arial"/>
              </a:rPr>
              <a:t>Collections.sort</a:t>
            </a:r>
            <a:r>
              <a:rPr lang="pt-BR" sz="1200" b="1" i="0" u="none" strike="noStrike" cap="none" dirty="0">
                <a:solidFill>
                  <a:srgbClr val="000000"/>
                </a:solidFill>
                <a:latin typeface="Arial"/>
                <a:ea typeface="Arial"/>
                <a:cs typeface="Arial"/>
                <a:sym typeface="Arial"/>
              </a:rPr>
              <a:t>(variável)</a:t>
            </a:r>
            <a:r>
              <a:rPr lang="pt-BR" sz="1200" b="0" i="0" u="none" strike="noStrike" cap="none" dirty="0">
                <a:solidFill>
                  <a:srgbClr val="000000"/>
                </a:solidFill>
                <a:latin typeface="Arial"/>
                <a:ea typeface="Arial"/>
                <a:cs typeface="Arial"/>
                <a:sym typeface="Arial"/>
              </a:rPr>
              <a:t> para ordenar a lista.  A interface </a:t>
            </a:r>
            <a:r>
              <a:rPr lang="pt-BR" sz="1200" b="1" i="0" u="none" strike="noStrike" cap="none" dirty="0" err="1">
                <a:solidFill>
                  <a:srgbClr val="000000"/>
                </a:solidFill>
                <a:latin typeface="Arial"/>
                <a:ea typeface="Arial"/>
                <a:cs typeface="Arial"/>
                <a:sym typeface="Arial"/>
              </a:rPr>
              <a:t>Comparable</a:t>
            </a:r>
            <a:r>
              <a:rPr lang="pt-BR" sz="1200" b="0" i="0" u="none" strike="noStrike" cap="none" dirty="0">
                <a:solidFill>
                  <a:srgbClr val="000000"/>
                </a:solidFill>
                <a:latin typeface="Arial"/>
                <a:ea typeface="Arial"/>
                <a:cs typeface="Arial"/>
                <a:sym typeface="Arial"/>
              </a:rPr>
              <a:t> possui um único método: </a:t>
            </a:r>
            <a:r>
              <a:rPr lang="pt-BR" sz="1200" b="1" i="0" u="none" strike="noStrike" cap="none" dirty="0" err="1">
                <a:solidFill>
                  <a:srgbClr val="000000"/>
                </a:solidFill>
                <a:latin typeface="Arial"/>
                <a:ea typeface="Arial"/>
                <a:cs typeface="Arial"/>
                <a:sym typeface="Arial"/>
              </a:rPr>
              <a:t>int</a:t>
            </a:r>
            <a:r>
              <a:rPr lang="pt-BR" sz="1200" b="1" i="0" u="none" strike="noStrike" cap="none" dirty="0">
                <a:solidFill>
                  <a:srgbClr val="000000"/>
                </a:solidFill>
                <a:latin typeface="Arial"/>
                <a:ea typeface="Arial"/>
                <a:cs typeface="Arial"/>
                <a:sym typeface="Arial"/>
              </a:rPr>
              <a:t> </a:t>
            </a:r>
            <a:r>
              <a:rPr lang="pt-BR" sz="1200" b="1" i="0" u="none" strike="noStrike" cap="none" dirty="0" err="1">
                <a:solidFill>
                  <a:srgbClr val="000000"/>
                </a:solidFill>
                <a:latin typeface="Arial"/>
                <a:ea typeface="Arial"/>
                <a:cs typeface="Arial"/>
                <a:sym typeface="Arial"/>
              </a:rPr>
              <a:t>compareTo</a:t>
            </a:r>
            <a:r>
              <a:rPr lang="pt-BR" sz="1200" b="1" i="0" u="none" strike="noStrike" cap="none" dirty="0">
                <a:solidFill>
                  <a:srgbClr val="000000"/>
                </a:solidFill>
                <a:latin typeface="Arial"/>
                <a:ea typeface="Arial"/>
                <a:cs typeface="Arial"/>
                <a:sym typeface="Arial"/>
              </a:rPr>
              <a:t>(</a:t>
            </a:r>
            <a:r>
              <a:rPr lang="pt-BR" sz="1200" b="1" i="0" u="none" strike="noStrike" cap="none" dirty="0" err="1">
                <a:solidFill>
                  <a:srgbClr val="000000"/>
                </a:solidFill>
                <a:latin typeface="Arial"/>
                <a:ea typeface="Arial"/>
                <a:cs typeface="Arial"/>
                <a:sym typeface="Arial"/>
              </a:rPr>
              <a:t>Object</a:t>
            </a:r>
            <a:r>
              <a:rPr lang="pt-BR" sz="1200" b="1" i="0" u="none" strike="noStrike" cap="none" dirty="0">
                <a:solidFill>
                  <a:srgbClr val="000000"/>
                </a:solidFill>
                <a:latin typeface="Arial"/>
                <a:ea typeface="Arial"/>
                <a:cs typeface="Arial"/>
                <a:sym typeface="Arial"/>
              </a:rPr>
              <a:t> o).  </a:t>
            </a:r>
            <a:r>
              <a:rPr lang="pt-BR" sz="1200" b="0" i="0" u="none" strike="noStrike" cap="none" dirty="0">
                <a:solidFill>
                  <a:srgbClr val="000000"/>
                </a:solidFill>
                <a:latin typeface="Arial"/>
                <a:ea typeface="Arial"/>
                <a:cs typeface="Arial"/>
                <a:sym typeface="Arial"/>
              </a:rPr>
              <a:t>Este método deve retornar zero, se o objeto comparado for igual a este objeto, um número negativo, se este objeto for menor que o objeto dado, e um número positivo, se este objeto for maior que o objeto dado. Caso os objetos não possam ser comparados é lançada uma </a:t>
            </a:r>
            <a:r>
              <a:rPr lang="pt-BR" sz="1200" b="1" i="0" u="none" strike="noStrike" cap="none" dirty="0" err="1">
                <a:solidFill>
                  <a:srgbClr val="000000"/>
                </a:solidFill>
                <a:latin typeface="Arial"/>
                <a:ea typeface="Arial"/>
                <a:cs typeface="Arial"/>
                <a:sym typeface="Arial"/>
              </a:rPr>
              <a:t>ClassCastException</a:t>
            </a:r>
            <a:r>
              <a:rPr lang="pt-BR" sz="1200" b="1" i="0" u="none" strike="noStrike" cap="none" dirty="0">
                <a:solidFill>
                  <a:srgbClr val="000000"/>
                </a:solidFill>
                <a:latin typeface="Arial"/>
                <a:ea typeface="Arial"/>
                <a:cs typeface="Arial"/>
                <a:sym typeface="Arial"/>
              </a:rPr>
              <a:t>.</a:t>
            </a:r>
            <a:endParaRPr sz="1200" b="1" i="0" u="none" strike="noStrike" cap="none" dirty="0">
              <a:solidFill>
                <a:srgbClr val="000000"/>
              </a:solidFill>
              <a:latin typeface="Arial"/>
              <a:ea typeface="Arial"/>
              <a:cs typeface="Arial"/>
              <a:sym typeface="Arial"/>
            </a:endParaRPr>
          </a:p>
        </p:txBody>
      </p:sp>
      <p:pic>
        <p:nvPicPr>
          <p:cNvPr id="128" name="Google Shape;128;p6"/>
          <p:cNvPicPr preferRelativeResize="0"/>
          <p:nvPr/>
        </p:nvPicPr>
        <p:blipFill rotWithShape="1">
          <a:blip r:embed="rId3">
            <a:alphaModFix/>
          </a:blip>
          <a:srcRect/>
          <a:stretch/>
        </p:blipFill>
        <p:spPr>
          <a:xfrm>
            <a:off x="203200" y="1892958"/>
            <a:ext cx="6251586" cy="4965042"/>
          </a:xfrm>
          <a:prstGeom prst="rect">
            <a:avLst/>
          </a:prstGeom>
          <a:noFill/>
          <a:ln>
            <a:noFill/>
          </a:ln>
        </p:spPr>
      </p:pic>
      <p:sp>
        <p:nvSpPr>
          <p:cNvPr id="127" name="Google Shape;127;p6"/>
          <p:cNvSpPr txBox="1"/>
          <p:nvPr/>
        </p:nvSpPr>
        <p:spPr>
          <a:xfrm>
            <a:off x="6333234" y="4457066"/>
            <a:ext cx="5428543" cy="225323"/>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ctr" rtl="0">
              <a:lnSpc>
                <a:spcPct val="100000"/>
              </a:lnSpc>
              <a:spcBef>
                <a:spcPts val="0"/>
              </a:spcBef>
              <a:spcAft>
                <a:spcPts val="0"/>
              </a:spcAft>
              <a:buClr>
                <a:srgbClr val="000000"/>
              </a:buClr>
              <a:buSzPts val="905"/>
              <a:buFont typeface="Arial"/>
              <a:buNone/>
            </a:pPr>
            <a:r>
              <a:rPr lang="pt-BR" sz="905" b="1" i="0" u="none" strike="noStrike" cap="none">
                <a:solidFill>
                  <a:srgbClr val="1F497D"/>
                </a:solidFill>
                <a:latin typeface="Arial"/>
                <a:ea typeface="Arial"/>
                <a:cs typeface="Arial"/>
                <a:sym typeface="Arial"/>
              </a:rPr>
              <a:t>A classe String implementa </a:t>
            </a:r>
            <a:r>
              <a:rPr lang="pt-BR" sz="905" b="1" i="0" u="none" strike="noStrike" cap="none">
                <a:solidFill>
                  <a:srgbClr val="000000"/>
                </a:solidFill>
                <a:latin typeface="Arial"/>
                <a:ea typeface="Arial"/>
                <a:cs typeface="Arial"/>
                <a:sym typeface="Arial"/>
              </a:rPr>
              <a:t>Comparable </a:t>
            </a:r>
            <a:r>
              <a:rPr lang="pt-BR" sz="905" b="1" i="0" u="none" strike="noStrike" cap="none">
                <a:solidFill>
                  <a:srgbClr val="1F497D"/>
                </a:solidFill>
                <a:latin typeface="Arial"/>
                <a:ea typeface="Arial"/>
                <a:cs typeface="Arial"/>
                <a:sym typeface="Arial"/>
              </a:rPr>
              <a:t>implementando assim o método </a:t>
            </a:r>
            <a:r>
              <a:rPr lang="pt-BR" sz="905" b="1" i="0" u="none" strike="noStrike" cap="none">
                <a:solidFill>
                  <a:srgbClr val="000000"/>
                </a:solidFill>
                <a:latin typeface="Arial"/>
                <a:ea typeface="Arial"/>
                <a:cs typeface="Arial"/>
                <a:sym typeface="Arial"/>
              </a:rPr>
              <a:t>compareTo</a:t>
            </a:r>
            <a:endParaRPr sz="905" b="1"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p:nvPr/>
        </p:nvSpPr>
        <p:spPr>
          <a:xfrm>
            <a:off x="308728" y="142852"/>
            <a:ext cx="8703192" cy="39351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ORDENAÇÃO JAVA.LANG.COMPARABLE</a:t>
            </a:r>
            <a:endParaRPr sz="2000" b="1" i="0" u="none" strike="noStrike" cap="none" dirty="0">
              <a:solidFill>
                <a:schemeClr val="lt1"/>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a:stretch/>
        </p:blipFill>
        <p:spPr>
          <a:xfrm>
            <a:off x="646430" y="1122680"/>
            <a:ext cx="5332730" cy="33261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p:nvPr/>
        </p:nvSpPr>
        <p:spPr>
          <a:xfrm>
            <a:off x="4285417" y="873108"/>
            <a:ext cx="3619029" cy="267970"/>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215900" marR="0" lvl="0" indent="-214630" algn="ctr" rtl="0">
              <a:lnSpc>
                <a:spcPct val="100000"/>
              </a:lnSpc>
              <a:spcBef>
                <a:spcPts val="0"/>
              </a:spcBef>
              <a:spcAft>
                <a:spcPts val="0"/>
              </a:spcAft>
              <a:buClr>
                <a:srgbClr val="000000"/>
              </a:buClr>
              <a:buSzPts val="1200"/>
              <a:buFont typeface="Arial"/>
              <a:buNone/>
            </a:pPr>
            <a:r>
              <a:rPr lang="pt-BR" sz="1200" b="1" i="0" u="none" strike="noStrike" cap="none">
                <a:solidFill>
                  <a:srgbClr val="000000"/>
                </a:solidFill>
                <a:latin typeface="Arial"/>
                <a:ea typeface="Arial"/>
                <a:cs typeface="Arial"/>
                <a:sym typeface="Arial"/>
              </a:rPr>
              <a:t>Alterar o código abaixo na classe Pessoa</a:t>
            </a:r>
            <a:endParaRPr sz="1200" b="1" i="0" u="none" strike="noStrike" cap="none">
              <a:solidFill>
                <a:srgbClr val="000000"/>
              </a:solidFill>
              <a:latin typeface="Arial"/>
              <a:ea typeface="Arial"/>
              <a:cs typeface="Arial"/>
              <a:sym typeface="Arial"/>
            </a:endParaRPr>
          </a:p>
        </p:txBody>
      </p:sp>
      <p:sp>
        <p:nvSpPr>
          <p:cNvPr id="142" name="Google Shape;142;p8"/>
          <p:cNvSpPr txBox="1"/>
          <p:nvPr/>
        </p:nvSpPr>
        <p:spPr>
          <a:xfrm>
            <a:off x="4978852" y="1692594"/>
            <a:ext cx="5428544" cy="637540"/>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pt-BR" sz="1200" b="1" i="0" u="none" strike="noStrike" cap="none">
                <a:solidFill>
                  <a:srgbClr val="1F497D"/>
                </a:solidFill>
                <a:latin typeface="Arial"/>
                <a:ea typeface="Arial"/>
                <a:cs typeface="Arial"/>
                <a:sym typeface="Arial"/>
              </a:rPr>
              <a:t>Se a idade da Pessoa atual é menor do que da outraPessoa retormamos -1 ou qualquer inteiro negativo, se for maior retornamos 1 ou qualquer inteiro positivo e se for igual então retornamos 0. </a:t>
            </a:r>
            <a:endParaRPr sz="1200" b="1" i="0" u="none" strike="noStrike" cap="none">
              <a:solidFill>
                <a:srgbClr val="1F497D"/>
              </a:solidFill>
              <a:latin typeface="Arial"/>
              <a:ea typeface="Arial"/>
              <a:cs typeface="Arial"/>
              <a:sym typeface="Arial"/>
            </a:endParaRPr>
          </a:p>
        </p:txBody>
      </p:sp>
      <p:sp>
        <p:nvSpPr>
          <p:cNvPr id="143" name="Google Shape;143;p8"/>
          <p:cNvSpPr txBox="1"/>
          <p:nvPr/>
        </p:nvSpPr>
        <p:spPr>
          <a:xfrm>
            <a:off x="5689600" y="2494915"/>
            <a:ext cx="4592320" cy="270395"/>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defPPr marR="0" lvl="0" algn="l" rtl="0">
              <a:lnSpc>
                <a:spcPct val="100000"/>
              </a:lnSpc>
              <a:spcBef>
                <a:spcPts val="0"/>
              </a:spcBef>
              <a:spcAft>
                <a:spcPts val="0"/>
              </a:spcAft>
            </a:defPPr>
            <a:lvl1pPr marL="215900" indent="-214630" algn="ctr">
              <a:buSzPts val="1200"/>
              <a:buNone/>
              <a:defRPr sz="1200" b="1"/>
            </a:lvl1pPr>
          </a:lstStyle>
          <a:p>
            <a:r>
              <a:rPr lang="pt-BR" dirty="0"/>
              <a:t>O método pode funcionar somente com esta linha.</a:t>
            </a:r>
            <a:endParaRPr dirty="0"/>
          </a:p>
        </p:txBody>
      </p:sp>
      <p:sp>
        <p:nvSpPr>
          <p:cNvPr id="144" name="Google Shape;144;p8"/>
          <p:cNvSpPr/>
          <p:nvPr/>
        </p:nvSpPr>
        <p:spPr>
          <a:xfrm>
            <a:off x="308728" y="142852"/>
            <a:ext cx="9150232" cy="393510"/>
          </a:xfrm>
          <a:prstGeom prst="rect">
            <a:avLst/>
          </a:prstGeom>
          <a:noFill/>
          <a:ln>
            <a:noFill/>
          </a:ln>
        </p:spPr>
        <p:txBody>
          <a:bodyPr spcFirstLastPara="1" wrap="square" lIns="81625" tIns="42450" rIns="81625" bIns="42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chemeClr val="lt1"/>
                </a:solidFill>
                <a:latin typeface="Arial"/>
                <a:ea typeface="Arial"/>
                <a:cs typeface="Arial"/>
                <a:sym typeface="Arial"/>
              </a:rPr>
              <a:t>ORDENAÇÃO JAVA.LANG.COMPARABLE</a:t>
            </a:r>
            <a:endParaRPr sz="2000" b="1" i="0" u="none" strike="noStrike" cap="none" dirty="0">
              <a:solidFill>
                <a:schemeClr val="lt1"/>
              </a:solidFill>
              <a:latin typeface="Arial"/>
              <a:ea typeface="Arial"/>
              <a:cs typeface="Arial"/>
              <a:sym typeface="Arial"/>
            </a:endParaRPr>
          </a:p>
        </p:txBody>
      </p:sp>
      <p:pic>
        <p:nvPicPr>
          <p:cNvPr id="145" name="Google Shape;145;p8"/>
          <p:cNvPicPr preferRelativeResize="0"/>
          <p:nvPr/>
        </p:nvPicPr>
        <p:blipFill rotWithShape="1">
          <a:blip r:embed="rId3">
            <a:alphaModFix/>
          </a:blip>
          <a:srcRect/>
          <a:stretch/>
        </p:blipFill>
        <p:spPr>
          <a:xfrm>
            <a:off x="534035" y="1618615"/>
            <a:ext cx="3973830" cy="2028190"/>
          </a:xfrm>
          <a:prstGeom prst="rect">
            <a:avLst/>
          </a:prstGeom>
          <a:noFill/>
          <a:ln>
            <a:noFill/>
          </a:ln>
        </p:spPr>
      </p:pic>
      <p:pic>
        <p:nvPicPr>
          <p:cNvPr id="146" name="Google Shape;146;p8"/>
          <p:cNvPicPr preferRelativeResize="0"/>
          <p:nvPr/>
        </p:nvPicPr>
        <p:blipFill rotWithShape="1">
          <a:blip r:embed="rId4">
            <a:alphaModFix/>
          </a:blip>
          <a:srcRect/>
          <a:stretch/>
        </p:blipFill>
        <p:spPr>
          <a:xfrm>
            <a:off x="6860540" y="2903105"/>
            <a:ext cx="2476500" cy="175260"/>
          </a:xfrm>
          <a:prstGeom prst="rect">
            <a:avLst/>
          </a:prstGeom>
          <a:noFill/>
          <a:ln>
            <a:noFill/>
          </a:ln>
        </p:spPr>
      </p:pic>
      <p:sp>
        <p:nvSpPr>
          <p:cNvPr id="147" name="Google Shape;147;p8"/>
          <p:cNvSpPr txBox="1"/>
          <p:nvPr/>
        </p:nvSpPr>
        <p:spPr>
          <a:xfrm>
            <a:off x="2602865" y="3784600"/>
            <a:ext cx="7679055" cy="270395"/>
          </a:xfrm>
          <a:prstGeom prst="rect">
            <a:avLst/>
          </a:prstGeom>
          <a:solidFill>
            <a:srgbClr val="FFFFFF"/>
          </a:solidFill>
          <a:ln w="25550" cap="flat" cmpd="sng">
            <a:solidFill>
              <a:srgbClr val="4F81BD"/>
            </a:solidFill>
            <a:prstDash val="solid"/>
            <a:miter lim="800000"/>
            <a:headEnd type="none" w="sm" len="sm"/>
            <a:tailEnd type="none" w="sm" len="sm"/>
          </a:ln>
        </p:spPr>
        <p:txBody>
          <a:bodyPr spcFirstLastPara="1" wrap="square" lIns="81625" tIns="42450" rIns="81625" bIns="42450" anchor="t" anchorCtr="0">
            <a:spAutoFit/>
          </a:bodyPr>
          <a:lstStyle>
            <a:defPPr marR="0" lvl="0" algn="l" rtl="0">
              <a:lnSpc>
                <a:spcPct val="100000"/>
              </a:lnSpc>
              <a:spcBef>
                <a:spcPts val="0"/>
              </a:spcBef>
              <a:spcAft>
                <a:spcPts val="0"/>
              </a:spcAft>
              <a:defRPr/>
            </a:defPPr>
            <a:lvl1pPr marL="215900" indent="-214630" algn="ctr">
              <a:buSzPts val="1200"/>
              <a:buNone/>
              <a:defRPr sz="1200" b="1"/>
            </a:lvl1pPr>
          </a:lstStyle>
          <a:p>
            <a:r>
              <a:rPr lang="pt-BR" dirty="0"/>
              <a:t>Se trocarmos o atributo de </a:t>
            </a:r>
            <a:r>
              <a:rPr lang="pt-BR" dirty="0" err="1"/>
              <a:t>int</a:t>
            </a:r>
            <a:r>
              <a:rPr lang="pt-BR" dirty="0"/>
              <a:t> para </a:t>
            </a:r>
            <a:r>
              <a:rPr lang="pt-BR" dirty="0" err="1"/>
              <a:t>Integer</a:t>
            </a:r>
            <a:r>
              <a:rPr lang="pt-BR" dirty="0"/>
              <a:t> que implementa </a:t>
            </a:r>
            <a:r>
              <a:rPr lang="pt-BR" dirty="0" err="1"/>
              <a:t>Comparable</a:t>
            </a:r>
            <a:r>
              <a:rPr lang="pt-BR" dirty="0"/>
              <a:t> podemos fazer desta forma</a:t>
            </a:r>
            <a:endParaRPr dirty="0"/>
          </a:p>
        </p:txBody>
      </p:sp>
      <p:pic>
        <p:nvPicPr>
          <p:cNvPr id="148" name="Google Shape;148;p8"/>
          <p:cNvPicPr preferRelativeResize="0"/>
          <p:nvPr/>
        </p:nvPicPr>
        <p:blipFill rotWithShape="1">
          <a:blip r:embed="rId5">
            <a:alphaModFix/>
          </a:blip>
          <a:srcRect/>
          <a:stretch/>
        </p:blipFill>
        <p:spPr>
          <a:xfrm>
            <a:off x="4883844" y="4350066"/>
            <a:ext cx="3634740" cy="8153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p:nvPr/>
        </p:nvSpPr>
        <p:spPr>
          <a:xfrm>
            <a:off x="594480" y="214290"/>
            <a:ext cx="364333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chemeClr val="lt1"/>
                </a:solidFill>
                <a:latin typeface="Arial"/>
                <a:ea typeface="Arial"/>
                <a:cs typeface="Arial"/>
                <a:sym typeface="Arial"/>
              </a:rPr>
              <a:t>MAPAS - JAVA.UTIL.MAP</a:t>
            </a:r>
            <a:endParaRPr sz="2000" b="1" i="0" u="none" strike="noStrike" cap="none">
              <a:solidFill>
                <a:schemeClr val="lt1"/>
              </a:solidFill>
              <a:latin typeface="Arial"/>
              <a:ea typeface="Arial"/>
              <a:cs typeface="Arial"/>
              <a:sym typeface="Arial"/>
            </a:endParaRPr>
          </a:p>
        </p:txBody>
      </p:sp>
      <p:sp>
        <p:nvSpPr>
          <p:cNvPr id="155" name="Google Shape;155;p9"/>
          <p:cNvSpPr txBox="1">
            <a:spLocks noGrp="1"/>
          </p:cNvSpPr>
          <p:nvPr>
            <p:ph type="body" idx="1"/>
          </p:nvPr>
        </p:nvSpPr>
        <p:spPr>
          <a:xfrm>
            <a:off x="594480" y="935849"/>
            <a:ext cx="10968990" cy="589915"/>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2400"/>
              <a:buNone/>
            </a:pPr>
            <a:r>
              <a:rPr lang="pt-BR" sz="1400" dirty="0">
                <a:latin typeface="Arial"/>
                <a:ea typeface="Arial"/>
                <a:cs typeface="Arial"/>
                <a:sym typeface="Arial"/>
              </a:rPr>
              <a:t>Um mapa é composto por um conjunto de associações entre um objeto chave a um objeto valor. É equivalente ao conceito de dicionário, usado em várias linguagens. Não permite repetições da chave sendo indexados pela chave.</a:t>
            </a:r>
            <a:endParaRPr sz="1400" dirty="0">
              <a:latin typeface="Arial"/>
              <a:ea typeface="Arial"/>
              <a:cs typeface="Arial"/>
              <a:sym typeface="Arial"/>
            </a:endParaRPr>
          </a:p>
        </p:txBody>
      </p:sp>
      <p:sp>
        <p:nvSpPr>
          <p:cNvPr id="156" name="Google Shape;156;p9"/>
          <p:cNvSpPr txBox="1"/>
          <p:nvPr/>
        </p:nvSpPr>
        <p:spPr>
          <a:xfrm>
            <a:off x="594480" y="2030730"/>
            <a:ext cx="8075930" cy="16003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400" b="0" i="0" u="none" strike="noStrike" cap="none" dirty="0">
                <a:solidFill>
                  <a:schemeClr val="dk1"/>
                </a:solidFill>
                <a:latin typeface="Arial"/>
                <a:ea typeface="Arial"/>
                <a:cs typeface="Arial"/>
                <a:sym typeface="Arial"/>
              </a:rPr>
              <a:t>Suas principais implementações são:</a:t>
            </a:r>
          </a:p>
          <a:p>
            <a:pPr marL="0" marR="0" lvl="0" indent="0" algn="l"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pt-BR" sz="1400" b="0" i="0" u="none" strike="noStrike" cap="none" dirty="0">
                <a:solidFill>
                  <a:schemeClr val="dk1"/>
                </a:solidFill>
                <a:latin typeface="Arial"/>
                <a:ea typeface="Arial"/>
                <a:cs typeface="Arial"/>
                <a:sym typeface="Arial"/>
              </a:rPr>
              <a:t> HashMap - não ordenado consequentemente mais rápido</a:t>
            </a:r>
          </a:p>
          <a:p>
            <a:pPr marR="0" lvl="0" algn="l" rtl="0">
              <a:lnSpc>
                <a:spcPct val="100000"/>
              </a:lnSpc>
              <a:spcBef>
                <a:spcPts val="0"/>
              </a:spcBef>
              <a:spcAft>
                <a:spcPts val="0"/>
              </a:spcAft>
              <a:buClr>
                <a:schemeClr val="dk1"/>
              </a:buClr>
              <a:buSzPts val="1800"/>
            </a:pPr>
            <a:endParaRPr sz="1400" b="0" i="0" u="none" strike="noStrike" cap="none" dirty="0">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pt-BR" sz="1400" b="0" i="0" u="none" strike="noStrike" cap="none" dirty="0">
                <a:solidFill>
                  <a:schemeClr val="dk1"/>
                </a:solidFill>
                <a:latin typeface="Arial"/>
                <a:ea typeface="Arial"/>
                <a:cs typeface="Arial"/>
                <a:sym typeface="Arial"/>
              </a:rPr>
              <a:t> TreeMap -  ordenado</a:t>
            </a:r>
          </a:p>
          <a:p>
            <a:pPr marL="0" marR="0" lvl="0" indent="-114300" algn="l" rtl="0">
              <a:lnSpc>
                <a:spcPct val="100000"/>
              </a:lnSpc>
              <a:spcBef>
                <a:spcPts val="0"/>
              </a:spcBef>
              <a:spcAft>
                <a:spcPts val="0"/>
              </a:spcAft>
              <a:buClr>
                <a:schemeClr val="dk1"/>
              </a:buClr>
              <a:buSzPts val="1800"/>
              <a:buFont typeface="Arial"/>
              <a:buChar char="•"/>
            </a:pPr>
            <a:endParaRPr sz="1400" b="0" i="0" u="none" strike="noStrike" cap="none" dirty="0">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pt-BR" sz="1400" b="0" i="0" u="none" strike="noStrike" cap="none" dirty="0">
                <a:solidFill>
                  <a:schemeClr val="dk1"/>
                </a:solidFill>
                <a:latin typeface="Arial"/>
                <a:ea typeface="Arial"/>
                <a:cs typeface="Arial"/>
                <a:sym typeface="Arial"/>
              </a:rPr>
              <a:t>LinkedHashMap - Os elementos ficam na ordem que são adicionados</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1713</Words>
  <Application>Microsoft Office PowerPoint</Application>
  <PresentationFormat>Personalizar</PresentationFormat>
  <Paragraphs>196</Paragraphs>
  <Slides>29</Slides>
  <Notes>29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29</vt:i4>
      </vt:variant>
    </vt:vector>
  </HeadingPairs>
  <TitlesOfParts>
    <vt:vector size="34" baseType="lpstr">
      <vt:lpstr>Roboto</vt:lpstr>
      <vt:lpstr>Arial</vt:lpstr>
      <vt:lpstr>Calibri</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roni</dc:creator>
  <cp:lastModifiedBy>Roni Schanuel</cp:lastModifiedBy>
  <cp:revision>8</cp:revision>
  <dcterms:created xsi:type="dcterms:W3CDTF">2012-04-02T18:13:00Z</dcterms:created>
  <dcterms:modified xsi:type="dcterms:W3CDTF">2023-12-28T12:04:06Z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0A35727079E6438AA766931DC181A090</vt:lpwstr>
  </property>
  <property fmtid="{D5CDD505-2E9C-101B-9397-08002B2CF9AE}" pid="3" name="KSOProductBuildVer">
    <vt:lpwstr>1046-11.2.0.11306</vt:lpwstr>
  </property>
  <property fmtid="{D5CDD505-2E9C-101B-9397-08002B2CF9AE}" pid="4" name="MSIP_Label_5c88f678-0b6e-4995-8ab3-bcc8062be905_Enabled">
    <vt:lpwstr>true</vt:lpwstr>
  </property>
  <property fmtid="{D5CDD505-2E9C-101B-9397-08002B2CF9AE}" pid="5" name="MSIP_Label_5c88f678-0b6e-4995-8ab3-bcc8062be905_SetDate">
    <vt:lpwstr>2023-12-21T01:02:17Z</vt:lpwstr>
  </property>
  <property fmtid="{D5CDD505-2E9C-101B-9397-08002B2CF9AE}" pid="6" name="MSIP_Label_5c88f678-0b6e-4995-8ab3-bcc8062be905_Method">
    <vt:lpwstr>Standard</vt:lpwstr>
  </property>
  <property fmtid="{D5CDD505-2E9C-101B-9397-08002B2CF9AE}" pid="7" name="MSIP_Label_5c88f678-0b6e-4995-8ab3-bcc8062be905_Name">
    <vt:lpwstr>Ostensivo</vt:lpwstr>
  </property>
  <property fmtid="{D5CDD505-2E9C-101B-9397-08002B2CF9AE}" pid="8" name="MSIP_Label_5c88f678-0b6e-4995-8ab3-bcc8062be905_SiteId">
    <vt:lpwstr>d0c698d4-e4ea-4ee9-a79d-f2d7a78399c8</vt:lpwstr>
  </property>
  <property fmtid="{D5CDD505-2E9C-101B-9397-08002B2CF9AE}" pid="9" name="MSIP_Label_5c88f678-0b6e-4995-8ab3-bcc8062be905_ActionId">
    <vt:lpwstr>7469f15e-001c-47fb-bd28-c97af2d4faa7</vt:lpwstr>
  </property>
  <property fmtid="{D5CDD505-2E9C-101B-9397-08002B2CF9AE}" pid="10" name="MSIP_Label_5c88f678-0b6e-4995-8ab3-bcc8062be905_ContentBits">
    <vt:lpwstr>0</vt:lpwstr>
  </property>
</Properties>
</file>